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56" r:id="rId2"/>
    <p:sldId id="315" r:id="rId3"/>
    <p:sldId id="316" r:id="rId4"/>
    <p:sldId id="317" r:id="rId5"/>
    <p:sldId id="258" r:id="rId6"/>
    <p:sldId id="318" r:id="rId7"/>
    <p:sldId id="319" r:id="rId8"/>
    <p:sldId id="320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10" r:id="rId21"/>
    <p:sldId id="311" r:id="rId22"/>
    <p:sldId id="313" r:id="rId23"/>
    <p:sldId id="314" r:id="rId24"/>
    <p:sldId id="268" r:id="rId25"/>
    <p:sldId id="269" r:id="rId26"/>
    <p:sldId id="270" r:id="rId27"/>
    <p:sldId id="271" r:id="rId28"/>
    <p:sldId id="272" r:id="rId29"/>
    <p:sldId id="274" r:id="rId30"/>
    <p:sldId id="277" r:id="rId31"/>
    <p:sldId id="278" r:id="rId32"/>
    <p:sldId id="279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AF9FE-10C0-F14D-BE00-FD503072BC15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189E2-A628-AB4A-91FA-C202C4FB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968E5-34F5-4513-99C1-3F8FDCBB444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09F8-ACAB-4F52-B256-B219F10352B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AUDIT 1-3 (US) and AUDIT</a:t>
            </a:r>
            <a:r>
              <a:rPr lang="en-US" baseline="0" dirty="0" smtClean="0"/>
              <a:t> (US) have been modified for the US standard drink (14grams rather than 10grams in the international version).  See question #3 and replace with 5 or 4 instead of 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09F8-ACAB-4F52-B256-B219F10352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 – Assess</a:t>
            </a:r>
            <a:r>
              <a:rPr lang="en-US" baseline="0" dirty="0" smtClean="0"/>
              <a:t> alcohol consumption using single question or AUDIT 1-3 (US)</a:t>
            </a:r>
          </a:p>
          <a:p>
            <a:r>
              <a:rPr lang="en-US" baseline="0" dirty="0" smtClean="0"/>
              <a:t>Step 2 – Determine risk – if negative on AUDIT 1-3 (US), will have conversation and/or give brochure on drinking limits</a:t>
            </a:r>
          </a:p>
          <a:p>
            <a:r>
              <a:rPr lang="en-US" baseline="0" dirty="0" smtClean="0"/>
              <a:t>If positive, assess harm and dependence (using full AUDIT).  If not likely dependent, brief intervention only.  If likely dependent, brief intervention and referral.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09F8-ACAB-4F52-B256-B219F10352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09F8-ACAB-4F52-B256-B219F10352B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01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09F8-ACAB-4F52-B256-B219F10352B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90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to mention that exceeding EITHER daily or weekly limits puts them at risk.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09F8-ACAB-4F52-B256-B219F10352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59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09F8-ACAB-4F52-B256-B219F10352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1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= at least one drink in past 30 days, Binge = 5+, heavy=</a:t>
            </a:r>
            <a:r>
              <a:rPr lang="en-US" baseline="0" dirty="0" smtClean="0"/>
              <a:t> 5+ on the same occasion on each of 5 or more days in the past 30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8AAA-8254-443D-A5FA-BB61563AE76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03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F7E75-E601-4D64-8CF5-5F49CEFA132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F7E75-E601-4D64-8CF5-5F49CEFA132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9D710-1F0B-4D85-8068-DD0761E5F6C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0AD63-9025-49B6-AB22-3E50ECF6CCB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344026"/>
            <a:ext cx="5028579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Recruit non-treatment-seeking women at risk for AEP:</a:t>
            </a:r>
          </a:p>
          <a:p>
            <a:pPr lvl="1" eaLnBrk="1" hangingPunct="1"/>
            <a:r>
              <a:rPr lang="en-US" sz="2000" dirty="0"/>
              <a:t>Fertile and 18-44 years of age</a:t>
            </a:r>
          </a:p>
          <a:p>
            <a:pPr lvl="1" eaLnBrk="1" hangingPunct="1"/>
            <a:r>
              <a:rPr lang="en-US" sz="2000" dirty="0"/>
              <a:t>Sexual intercourse w/ a man in past 3 months  </a:t>
            </a:r>
          </a:p>
          <a:p>
            <a:pPr lvl="1" eaLnBrk="1" hangingPunct="1"/>
            <a:r>
              <a:rPr lang="en-US" sz="2000" dirty="0"/>
              <a:t>Using ineffective or no contraception</a:t>
            </a:r>
          </a:p>
          <a:p>
            <a:pPr lvl="1" eaLnBrk="1" hangingPunct="1"/>
            <a:r>
              <a:rPr lang="en-US" sz="2000" dirty="0"/>
              <a:t>Drinking 8 or more drinks per week </a:t>
            </a:r>
            <a:r>
              <a:rPr lang="en-US" sz="2000" b="1" u="sng" dirty="0"/>
              <a:t>OR</a:t>
            </a:r>
          </a:p>
          <a:p>
            <a:pPr lvl="1" eaLnBrk="1" hangingPunct="1"/>
            <a:r>
              <a:rPr lang="en-US" sz="2000" dirty="0"/>
              <a:t>Drinking 5 or more drinks on one or more days in last 3 months.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“</a:t>
            </a:r>
            <a:r>
              <a:rPr lang="en-US" sz="2000" b="1" dirty="0"/>
              <a:t>Reduced” AEP risk:</a:t>
            </a:r>
            <a:r>
              <a:rPr lang="en-US" sz="2000" dirty="0"/>
              <a:t> using effective contraception OR drinking below risky levels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71% still in study at 9-month follow-up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Both groups had reduced risk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More intervention women changed both behaviors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u="sng" dirty="0"/>
              <a:t>Not at risk by:	 </a:t>
            </a:r>
            <a:r>
              <a:rPr lang="en-US" sz="2600" u="sng" dirty="0">
                <a:solidFill>
                  <a:srgbClr val="FF00FF"/>
                </a:solidFill>
              </a:rPr>
              <a:t>intervention		</a:t>
            </a:r>
            <a:r>
              <a:rPr lang="en-US" sz="2600" u="sng" dirty="0"/>
              <a:t>control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Alcohol  	  	  </a:t>
            </a:r>
            <a:r>
              <a:rPr lang="en-US" sz="2600" dirty="0">
                <a:solidFill>
                  <a:srgbClr val="FF00FF"/>
                </a:solidFill>
              </a:rPr>
              <a:t>49%</a:t>
            </a:r>
            <a:r>
              <a:rPr lang="en-US" sz="2600" dirty="0"/>
              <a:t> 		40%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BC 	  	  </a:t>
            </a:r>
            <a:r>
              <a:rPr lang="en-US" sz="2600" dirty="0">
                <a:solidFill>
                  <a:srgbClr val="FF00FF"/>
                </a:solidFill>
              </a:rPr>
              <a:t>56%		</a:t>
            </a:r>
            <a:r>
              <a:rPr lang="en-US" sz="2600" dirty="0"/>
              <a:t>39%</a:t>
            </a:r>
          </a:p>
          <a:p>
            <a:pPr lvl="1" eaLnBrk="1" hangingPunct="1"/>
            <a:endParaRPr lang="en-US" sz="20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F7E75-E601-4D64-8CF5-5F49CEFA132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E20CD-F499-4A8F-A860-7B10FE284C4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F7E75-E601-4D64-8CF5-5F49CEFA132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F7E75-E601-4D64-8CF5-5F49CEFA132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26199-4BA3-4BE8-91A5-A2322825BF0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CC711-9945-4799-B222-3EECDB74278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44C5D-2921-4B66-9CC7-DE575226FE1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397E5-4B8D-4250-BA67-F98A873D070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F7E75-E601-4D64-8CF5-5F49CEFA132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Risky drinking is any level of alcohol consumption that increases the risk of harm to a person’s health or well-being or that of others.  </a:t>
            </a:r>
          </a:p>
          <a:p>
            <a:endParaRPr lang="en-US" dirty="0" smtClean="0"/>
          </a:p>
          <a:p>
            <a:r>
              <a:rPr lang="en-US" dirty="0" smtClean="0"/>
              <a:t>Risky drinking = excessive, unhealthy alcohol consumption</a:t>
            </a:r>
          </a:p>
          <a:p>
            <a:endParaRPr lang="en-US" dirty="0" smtClean="0"/>
          </a:p>
          <a:p>
            <a:r>
              <a:rPr lang="en-US" dirty="0" smtClean="0"/>
              <a:t>The Partnership for Prevention has ranked alcohol SBI fourth among all clinical preventive services</a:t>
            </a:r>
            <a:r>
              <a:rPr lang="en-US" baseline="0" dirty="0" smtClean="0"/>
              <a:t> in reducing the clinical burden of disease, injury and death in its cost effectiveness – ahead of hypertension, cholesterol, and colorectal screening.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Only below:</a:t>
            </a:r>
          </a:p>
          <a:p>
            <a:r>
              <a:rPr lang="en-US" baseline="0" dirty="0" smtClean="0"/>
              <a:t>Discussion of daily aspirin use</a:t>
            </a:r>
          </a:p>
          <a:p>
            <a:r>
              <a:rPr lang="en-US" baseline="0" dirty="0" smtClean="0"/>
              <a:t>Childhood immunizations</a:t>
            </a:r>
          </a:p>
          <a:p>
            <a:r>
              <a:rPr lang="en-US" baseline="0" dirty="0" smtClean="0"/>
              <a:t>Smoking cessation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09F8-ACAB-4F52-B256-B219F10352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8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78237-F89C-431E-A22F-2BB3E7642E16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E15BB-AFD7-4D60-9520-32BF29024C4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6DDC56-9AA1-4F4C-9324-EE1DB0CF6D98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93875" y="1179513"/>
            <a:ext cx="10409238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McK Separator"/>
          <p:cNvSpPr>
            <a:spLocks noChangeShapeType="1"/>
          </p:cNvSpPr>
          <p:nvPr/>
        </p:nvSpPr>
        <p:spPr bwMode="auto">
          <a:xfrm>
            <a:off x="563737" y="1395959"/>
            <a:ext cx="55954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552" tIns="45277" rIns="90552" bIns="45277"/>
          <a:lstStyle/>
          <a:p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smtClean="0"/>
              <a:t>CDC-funded regional</a:t>
            </a:r>
            <a:r>
              <a:rPr lang="en-US" baseline="0" smtClean="0"/>
              <a:t> </a:t>
            </a:r>
            <a:r>
              <a:rPr lang="en-US" baseline="0" dirty="0" smtClean="0"/>
              <a:t>training centers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only can risky drinking further complicate chronic illness, it is also the largest single cause of lost productivity in the </a:t>
            </a:r>
            <a:r>
              <a:rPr lang="en-US" dirty="0" smtClean="0"/>
              <a:t>workplace.</a:t>
            </a:r>
          </a:p>
          <a:p>
            <a:r>
              <a:rPr lang="en-US" dirty="0" smtClean="0"/>
              <a:t>Risky</a:t>
            </a:r>
            <a:r>
              <a:rPr lang="en-US" baseline="0" dirty="0" smtClean="0"/>
              <a:t> drinking patterns are of public health significance even in the absence of any current disorder in the individual user.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5C48-38BF-45FF-B1B4-8F2B507B34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4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identify</a:t>
            </a:r>
            <a:r>
              <a:rPr lang="en-US" baseline="0" dirty="0" smtClean="0"/>
              <a:t> risky drinking within just a few minutes of talking with a health care provider.</a:t>
            </a:r>
          </a:p>
          <a:p>
            <a:r>
              <a:rPr lang="en-US" baseline="0" dirty="0" smtClean="0"/>
              <a:t>Can help many patients reduce their alcohol consumption</a:t>
            </a:r>
          </a:p>
          <a:p>
            <a:r>
              <a:rPr lang="en-US" baseline="0" dirty="0" err="1" smtClean="0"/>
              <a:t>Reimburseable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09F8-ACAB-4F52-B256-B219F10352B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4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86% of people who engage</a:t>
            </a:r>
            <a:r>
              <a:rPr lang="en-US" baseline="0" dirty="0" smtClean="0"/>
              <a:t> in risky drinking do NOT have alcohol dependence.  However, the bulk of harm associated with alcohol occurs among people who are not dependent.  </a:t>
            </a:r>
          </a:p>
          <a:p>
            <a:r>
              <a:rPr lang="en-US" baseline="0" dirty="0" smtClean="0"/>
              <a:t>Alcohol dependence occurs in about 4% of the general population while about 25% of people drink too much.</a:t>
            </a:r>
            <a:endParaRPr lang="en-US" dirty="0"/>
          </a:p>
          <a:p>
            <a:r>
              <a:rPr lang="en-US" dirty="0"/>
              <a:t>Approximately 92% of U.S. adults who drink excessively report binge drinking in the past 30 days</a:t>
            </a:r>
            <a:r>
              <a:rPr lang="en-US" dirty="0" smtClean="0"/>
              <a:t>.</a:t>
            </a:r>
          </a:p>
          <a:p>
            <a:r>
              <a:rPr lang="en-US" dirty="0"/>
              <a:t>More than half of the alcohol consumed by adults in the United States is in the form of binge drinks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09F8-ACAB-4F52-B256-B219F10352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96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09F8-ACAB-4F52-B256-B219F10352B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09F8-ACAB-4F52-B256-B219F10352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209F8-ACAB-4F52-B256-B219F10352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0E41-B801-1E4F-8447-70DD4D754987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59F-B6EF-2A43-ABDA-689AE68982E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0E41-B801-1E4F-8447-70DD4D754987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59F-B6EF-2A43-ABDA-689AE6898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0E41-B801-1E4F-8447-70DD4D754987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59F-B6EF-2A43-ABDA-689AE6898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976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0E41-B801-1E4F-8447-70DD4D754987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59F-B6EF-2A43-ABDA-689AE6898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0E41-B801-1E4F-8447-70DD4D754987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59F-B6EF-2A43-ABDA-689AE68982E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0E41-B801-1E4F-8447-70DD4D754987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59F-B6EF-2A43-ABDA-689AE6898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0E41-B801-1E4F-8447-70DD4D754987}" type="datetimeFigureOut">
              <a:rPr lang="en-US" smtClean="0"/>
              <a:t>9/19/14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59F-B6EF-2A43-ABDA-689AE68982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0E41-B801-1E4F-8447-70DD4D754987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59F-B6EF-2A43-ABDA-689AE6898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0E41-B801-1E4F-8447-70DD4D754987}" type="datetimeFigureOut">
              <a:rPr lang="en-US" smtClean="0"/>
              <a:t>9/19/14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59F-B6EF-2A43-ABDA-689AE6898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0E41-B801-1E4F-8447-70DD4D754987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59F-B6EF-2A43-ABDA-689AE68982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0E41-B801-1E4F-8447-70DD4D754987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59F-B6EF-2A43-ABDA-689AE6898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0EC0E41-B801-1E4F-8447-70DD4D754987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01D159F-B6EF-2A43-ABDA-689AE68982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cdc.gov/ncbddd/fasd/alcohol-screening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unlimited.com/en/search/close-up?eqvc=3678863&amp;oid=5236441&amp;a=a&amp;pt=&amp;k_mode=any&amp;k_exc=&amp;cid=&amp;date=&amp;ct_search=&amp;f_c=1&amp;f_b=1&amp;f_h=1&amp;f_v=1&amp;f_n=1&amp;f_i=&amp;f_o=&amp;f_l=&amp;big=1&amp;k_var=birth%20control&amp;bl=/en/search/index?a=a&amp;f_h=1&amp;f_v=1&amp;f_n=1&amp;f_b=1&amp;f_c=1&amp;k_var=birth%20control&amp;k_mode=any&amp;big=1&amp;srch=Searching...&amp;ss=PHDC&amp;first=&amp;ofirst=&amp;srch=Y&amp;hoid=cc47be5bd755990dc34392db705390a4&amp;ss=PHDC&amp;srcsite=PHDC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unlimited.com/en/search/close-up?eqvc=679377&amp;oid=3667674&amp;a=a&amp;pt=&amp;k_mode=any&amp;k_exc=&amp;cid=&amp;date=&amp;ct_search=&amp;f_c=&amp;f_b=&amp;f_h=&amp;f_v=&amp;f_n=1&amp;f_i=&amp;f_o=&amp;f_l=&amp;big=1&amp;k_var=drinking&amp;bl=/en/search/index?a=a&amp;f_n=1&amp;k_var=drinking&amp;k_mode=any&amp;big=1&amp;ppage=2&amp;srch=Search&amp;srch=Search&amp;ss=ABLE&amp;first=21&amp;first=21&amp;ofirst=&amp;srch=Y&amp;hoid=423c94dd1fcbcaf3f5048e5e54f467c6&amp;ss=ABLE&amp;srcsite=ABLE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fasdsoutheast.or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sc.org/" TargetMode="External"/><Relationship Id="rId4" Type="http://schemas.openxmlformats.org/officeDocument/2006/relationships/hyperlink" Target="http://www.nofas.org/" TargetMode="External"/><Relationship Id="rId5" Type="http://schemas.openxmlformats.org/officeDocument/2006/relationships/hyperlink" Target="http://findtreatment.samhsa.gov/facilitylocatordoc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fas.org/" TargetMode="External"/><Relationship Id="rId4" Type="http://schemas.openxmlformats.org/officeDocument/2006/relationships/hyperlink" Target="http://findtreatment.samhsa.gov/facilitylocatordoc.htm" TargetMode="External"/><Relationship Id="rId5" Type="http://schemas.openxmlformats.org/officeDocument/2006/relationships/hyperlink" Target="http://www.cdc.gov/ncbddd/fas/default.htm" TargetMode="External"/><Relationship Id="rId6" Type="http://schemas.openxmlformats.org/officeDocument/2006/relationships/hyperlink" Target="http://www.familymedicine.mmc.edu/" TargetMode="External"/><Relationship Id="rId7" Type="http://schemas.openxmlformats.org/officeDocument/2006/relationships/hyperlink" Target="http://www.fasdsoutheast.org/" TargetMode="External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Fasd</a:t>
            </a:r>
            <a:r>
              <a:rPr lang="en-US" dirty="0" smtClean="0"/>
              <a:t> prevention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Sandra J. Gonzalez, MSSW, LCSW</a:t>
            </a:r>
          </a:p>
          <a:p>
            <a:r>
              <a:rPr lang="en-US" dirty="0" smtClean="0"/>
              <a:t>Instructor</a:t>
            </a:r>
          </a:p>
          <a:p>
            <a:r>
              <a:rPr lang="en-US" dirty="0" smtClean="0"/>
              <a:t>Baylor College of Medicine</a:t>
            </a:r>
          </a:p>
          <a:p>
            <a:r>
              <a:rPr lang="en-US" dirty="0" smtClean="0"/>
              <a:t>Department of Family and Community Medicine</a:t>
            </a:r>
          </a:p>
          <a:p>
            <a:r>
              <a:rPr lang="en-US" dirty="0" smtClean="0"/>
              <a:t>Houston, 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669796"/>
              </p:ext>
            </p:extLst>
          </p:nvPr>
        </p:nvGraphicFramePr>
        <p:xfrm>
          <a:off x="457200" y="1481138"/>
          <a:ext cx="8229600" cy="486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28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Immediate Effects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Long-Term Effects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434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Motor</a:t>
                      </a:r>
                      <a:r>
                        <a:rPr lang="en-US" b="1" baseline="0" dirty="0" smtClean="0"/>
                        <a:t> vehicle crashes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Assaults and sexual assaults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Gastritis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Liver cirrhosis</a:t>
                      </a:r>
                      <a:endParaRPr lang="en-US" b="1" dirty="0"/>
                    </a:p>
                  </a:txBody>
                  <a:tcPr/>
                </a:tc>
              </a:tr>
              <a:tr h="85434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Pedestrian injuries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Child abuse and neglect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Hypertension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Cancer</a:t>
                      </a:r>
                      <a:endParaRPr lang="en-US" b="1" dirty="0"/>
                    </a:p>
                  </a:txBody>
                  <a:tcPr/>
                </a:tc>
              </a:tr>
              <a:tr h="85434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Drowning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Property crimes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Cardiovascular</a:t>
                      </a:r>
                      <a:r>
                        <a:rPr lang="en-US" b="1" baseline="0" dirty="0" smtClean="0"/>
                        <a:t> disease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Pancreatitis</a:t>
                      </a:r>
                      <a:endParaRPr lang="en-US" b="1" dirty="0"/>
                    </a:p>
                  </a:txBody>
                  <a:tcPr/>
                </a:tc>
              </a:tr>
              <a:tr h="85434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Unintended sex and pregnancy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Homicide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Fetal alcohol spectrum</a:t>
                      </a:r>
                      <a:r>
                        <a:rPr lang="en-US" b="1" baseline="0" dirty="0" smtClean="0"/>
                        <a:t> disorders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Diabetes</a:t>
                      </a:r>
                      <a:endParaRPr lang="en-US" b="1" dirty="0"/>
                    </a:p>
                  </a:txBody>
                  <a:tcPr/>
                </a:tc>
              </a:tr>
              <a:tr h="85434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Alcohol poisoning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Suicide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Stroke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Neurologic</a:t>
                      </a:r>
                      <a:r>
                        <a:rPr lang="en-US" b="1" baseline="0" dirty="0" smtClean="0"/>
                        <a:t> disorders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Health and Social Effects of Risky Drinking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6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response:  Screening and brief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Purpose of SBI: </a:t>
            </a:r>
            <a:endParaRPr lang="en-US" sz="2800" dirty="0" smtClean="0"/>
          </a:p>
          <a:p>
            <a:pPr lvl="1"/>
            <a:r>
              <a:rPr lang="en-US" dirty="0" smtClean="0"/>
              <a:t>Intended </a:t>
            </a:r>
            <a:r>
              <a:rPr lang="en-US" dirty="0"/>
              <a:t>to meet public health goal of reducing harms and societal costs associated with risky drinking</a:t>
            </a:r>
          </a:p>
          <a:p>
            <a:r>
              <a:rPr lang="en-US" sz="2800" dirty="0"/>
              <a:t>Use a system’s approach to: </a:t>
            </a:r>
            <a:endParaRPr lang="en-US" sz="2800" dirty="0" smtClean="0"/>
          </a:p>
          <a:p>
            <a:pPr lvl="1"/>
            <a:r>
              <a:rPr lang="en-US" sz="2800" dirty="0" smtClean="0"/>
              <a:t>Incorporate </a:t>
            </a:r>
            <a:r>
              <a:rPr lang="en-US" sz="2800" dirty="0"/>
              <a:t>alcohol SBI into day-to-day clinical </a:t>
            </a:r>
            <a:r>
              <a:rPr lang="en-US" sz="2800" dirty="0" smtClean="0"/>
              <a:t>practice</a:t>
            </a:r>
          </a:p>
          <a:p>
            <a:pPr lvl="1"/>
            <a:r>
              <a:rPr lang="en-US" sz="2800" dirty="0" smtClean="0"/>
              <a:t>Identify </a:t>
            </a:r>
            <a:r>
              <a:rPr lang="en-US" sz="2800" dirty="0"/>
              <a:t>barriers and facilitators to implementation </a:t>
            </a:r>
            <a:endParaRPr lang="en-US" sz="2800" dirty="0" smtClean="0"/>
          </a:p>
          <a:p>
            <a:pPr lvl="1"/>
            <a:r>
              <a:rPr lang="en-US" sz="2800" dirty="0" smtClean="0"/>
              <a:t>Identify </a:t>
            </a:r>
            <a:r>
              <a:rPr lang="en-US" sz="2800" dirty="0"/>
              <a:t>methods to overcome barriers and create </a:t>
            </a:r>
            <a:r>
              <a:rPr lang="en-US" sz="2800" dirty="0" smtClean="0"/>
              <a:t>solutions</a:t>
            </a:r>
          </a:p>
          <a:p>
            <a:pPr lvl="1"/>
            <a:r>
              <a:rPr lang="en-US" sz="2800" dirty="0" smtClean="0"/>
              <a:t>Evaluate </a:t>
            </a:r>
            <a:r>
              <a:rPr lang="en-US" sz="2800" dirty="0"/>
              <a:t>the uptake of alcohol SBI in the </a:t>
            </a:r>
            <a:r>
              <a:rPr lang="en-US" sz="2800" dirty="0" smtClean="0"/>
              <a:t>clinics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242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Target for brief interventions is non-dependent risky drinker.</a:t>
            </a:r>
          </a:p>
          <a:p>
            <a:r>
              <a:rPr lang="en-US" dirty="0" smtClean="0"/>
              <a:t>Should also screen, motivate, and refer those who are alcohol dependent.</a:t>
            </a:r>
          </a:p>
          <a:p>
            <a:r>
              <a:rPr lang="en-US" dirty="0" smtClean="0"/>
              <a:t>Previous research demonstrates that brief intervention is effective in primary care practices.</a:t>
            </a:r>
          </a:p>
          <a:p>
            <a:r>
              <a:rPr lang="en-US" dirty="0" smtClean="0"/>
              <a:t>The overall program is cost-effective and beneficial.</a:t>
            </a:r>
          </a:p>
          <a:p>
            <a:r>
              <a:rPr lang="en-US" dirty="0" smtClean="0"/>
              <a:t>Effective although simple and brief.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6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Marketing</a:t>
            </a:r>
            <a:endParaRPr lang="en-US" dirty="0"/>
          </a:p>
        </p:txBody>
      </p:sp>
      <p:pic>
        <p:nvPicPr>
          <p:cNvPr id="4" name="Content Placeholder 3" descr="large_margarit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257800" y="4114800"/>
            <a:ext cx="3221298" cy="2508250"/>
          </a:xfrm>
          <a:ln w="12700">
            <a:solidFill>
              <a:schemeClr val="tx1"/>
            </a:solidFill>
          </a:ln>
        </p:spPr>
      </p:pic>
      <p:pic>
        <p:nvPicPr>
          <p:cNvPr id="5" name="Picture 4" descr="beer_115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676400"/>
            <a:ext cx="1097280" cy="27157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HIGH_GRAV_BEER_WEEK_060513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1905000"/>
            <a:ext cx="3002973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296bbf442a3fb45613f5ad7dc697ee9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304800"/>
            <a:ext cx="2628900" cy="3505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305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standard drink?</a:t>
            </a:r>
            <a:endParaRPr lang="en-US" dirty="0"/>
          </a:p>
        </p:txBody>
      </p:sp>
      <p:pic>
        <p:nvPicPr>
          <p:cNvPr id="4" name="Content Placeholder 3" descr="just_drinks_for_we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529769"/>
            <a:ext cx="7772400" cy="4408061"/>
          </a:xfrm>
        </p:spPr>
      </p:pic>
    </p:spTree>
    <p:extLst>
      <p:ext uri="{BB962C8B-B14F-4D97-AF65-F5344CB8AC3E}">
        <p14:creationId xmlns:p14="http://schemas.microsoft.com/office/powerpoint/2010/main" val="131949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Risky Drinking Levels for Healthy Adults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302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Healthy men ages 21-65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more than 4 drinks on any single day</a:t>
                      </a:r>
                    </a:p>
                    <a:p>
                      <a:r>
                        <a:rPr lang="en-US" dirty="0" smtClean="0"/>
                        <a:t>(*5</a:t>
                      </a:r>
                      <a:r>
                        <a:rPr lang="en-US" baseline="0" dirty="0" smtClean="0"/>
                        <a:t> or more drinks consumed within 2 hours is binge drinking)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No more than 14 drinks a week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healthy women ages 21 and older</a:t>
                      </a:r>
                    </a:p>
                    <a:p>
                      <a:r>
                        <a:rPr lang="en-US" dirty="0" smtClean="0"/>
                        <a:t>Health</a:t>
                      </a:r>
                      <a:r>
                        <a:rPr lang="en-US" baseline="0" dirty="0" smtClean="0"/>
                        <a:t>y men over age 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more than 3 drinks on any single day (*4 or more drinks consumed within</a:t>
                      </a:r>
                      <a:r>
                        <a:rPr lang="en-US" baseline="0" dirty="0" smtClean="0"/>
                        <a:t> 2 hours is binge drinking)</a:t>
                      </a:r>
                    </a:p>
                    <a:p>
                      <a:r>
                        <a:rPr lang="en-US" baseline="0" dirty="0" smtClean="0"/>
                        <a:t>No more than 7 drinks a week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5410200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from:  Planning and Implementing Screening and Brief Intervention for Risky Alcohol Use:  A Step by Step Guide for Primary Care Practices.  Available at:  </a:t>
            </a:r>
            <a:r>
              <a:rPr lang="en-US" dirty="0" smtClean="0">
                <a:hlinkClick r:id="rId3"/>
              </a:rPr>
              <a:t>http://www.cdc.gov/ncbddd/fasd/alcohol-screening.html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3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Those taking prescription or OTC medications that may interact with alcohol, causing harmful reactions.</a:t>
            </a:r>
          </a:p>
          <a:p>
            <a:r>
              <a:rPr lang="en-US" dirty="0" smtClean="0"/>
              <a:t>Those with medical conditions that may be worsened by alcohol (liver disease, pancreatitis).</a:t>
            </a:r>
          </a:p>
          <a:p>
            <a:r>
              <a:rPr lang="en-US" dirty="0" smtClean="0"/>
              <a:t>Those who are driving, planning to drive, or participating in other activities requiring skill, coordination, and alertness.  </a:t>
            </a:r>
          </a:p>
          <a:p>
            <a:r>
              <a:rPr lang="en-US" dirty="0" smtClean="0"/>
              <a:t>Those where </a:t>
            </a:r>
            <a:r>
              <a:rPr lang="en-US" b="1" u="sng" dirty="0" smtClean="0"/>
              <a:t>any drinking at all</a:t>
            </a:r>
            <a:r>
              <a:rPr lang="en-US" dirty="0" smtClean="0"/>
              <a:t> is considered risky:</a:t>
            </a:r>
          </a:p>
          <a:p>
            <a:pPr lvl="1"/>
            <a:r>
              <a:rPr lang="en-US" dirty="0" smtClean="0"/>
              <a:t>Unable to control the amount they drink, including those who are dependent.</a:t>
            </a:r>
          </a:p>
          <a:p>
            <a:pPr lvl="1"/>
            <a:r>
              <a:rPr lang="en-US" dirty="0" smtClean="0"/>
              <a:t>Women who are pregnant or might become pregnant.</a:t>
            </a:r>
          </a:p>
          <a:p>
            <a:pPr lvl="1"/>
            <a:r>
              <a:rPr lang="en-US" dirty="0" smtClean="0"/>
              <a:t>Under the age of 21.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0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*Single question alcohol screen – “How many times in the past year have you had X (5 for men; 4 for women) or more drinks in a day?</a:t>
            </a:r>
          </a:p>
          <a:p>
            <a:r>
              <a:rPr lang="en-US" dirty="0" smtClean="0"/>
              <a:t>*AUDIT 1-3 (US) </a:t>
            </a:r>
          </a:p>
          <a:p>
            <a:r>
              <a:rPr lang="en-US" dirty="0" smtClean="0"/>
              <a:t>AUDIT (US)</a:t>
            </a:r>
          </a:p>
          <a:p>
            <a:r>
              <a:rPr lang="en-US" dirty="0" smtClean="0"/>
              <a:t>CAGE – Primary care</a:t>
            </a:r>
          </a:p>
          <a:p>
            <a:r>
              <a:rPr lang="en-US" dirty="0" smtClean="0"/>
              <a:t>RAPS4 – Emergency department</a:t>
            </a:r>
          </a:p>
          <a:p>
            <a:r>
              <a:rPr lang="en-US" dirty="0" smtClean="0"/>
              <a:t>T-ACE – Ob/</a:t>
            </a:r>
            <a:r>
              <a:rPr lang="en-US" dirty="0" err="1" smtClean="0"/>
              <a:t>Gyn</a:t>
            </a:r>
            <a:r>
              <a:rPr lang="en-US" dirty="0" smtClean="0"/>
              <a:t>, primary care</a:t>
            </a:r>
          </a:p>
          <a:p>
            <a:r>
              <a:rPr lang="en-US" dirty="0" smtClean="0"/>
              <a:t>TWEAK – Ob/</a:t>
            </a:r>
            <a:r>
              <a:rPr lang="en-US" dirty="0" err="1" smtClean="0"/>
              <a:t>Gyn</a:t>
            </a:r>
            <a:r>
              <a:rPr lang="en-US" dirty="0" smtClean="0"/>
              <a:t>, primary care, emergency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0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Alcohol Use Disorders Identification Test (AUDIT)</a:t>
            </a:r>
            <a:endParaRPr lang="en-US" dirty="0"/>
          </a:p>
        </p:txBody>
      </p:sp>
      <p:pic>
        <p:nvPicPr>
          <p:cNvPr id="6" name="Content Placeholder 5" descr="PictureAUDI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180884" y="1447800"/>
            <a:ext cx="3239432" cy="4572000"/>
          </a:xfrm>
          <a:ln w="3175" cmpd="sng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1066800" y="3733800"/>
            <a:ext cx="1981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1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Protocol using AUDIT 1-3 (US) and AUDIT (US)</a:t>
            </a:r>
            <a:endParaRPr lang="en-US" dirty="0"/>
          </a:p>
        </p:txBody>
      </p:sp>
      <p:pic>
        <p:nvPicPr>
          <p:cNvPr id="4" name="Content Placeholder 3" descr="Picture1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62164" y="1868578"/>
            <a:ext cx="7076871" cy="3730444"/>
          </a:xfrm>
          <a:ln w="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752600" y="3429000"/>
            <a:ext cx="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4200" y="4419600"/>
            <a:ext cx="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7356436" y="936582"/>
            <a:ext cx="1711364" cy="186399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using AUDIT 1-3 (US), Zone 1 is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4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Amount of Alcohol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Follow-up study.</a:t>
            </a:r>
          </a:p>
          <a:p>
            <a:r>
              <a:rPr lang="en-US" sz="3200" dirty="0" smtClean="0"/>
              <a:t>Neuropsychological testing in four Danish cities 2003– 2008. IQ, attention and Executive Function</a:t>
            </a:r>
          </a:p>
          <a:p>
            <a:r>
              <a:rPr lang="en-US" sz="3200" dirty="0" smtClean="0"/>
              <a:t>A cohort of 1628 women and their children  5 years of age</a:t>
            </a:r>
          </a:p>
          <a:p>
            <a:r>
              <a:rPr lang="en-US" sz="1400" dirty="0" smtClean="0"/>
              <a:t>BJOG 2012;119:1180–1190.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Brochure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47" y="1447800"/>
            <a:ext cx="5916705" cy="4572000"/>
          </a:xfrm>
        </p:spPr>
      </p:pic>
    </p:spTree>
    <p:extLst>
      <p:ext uri="{BB962C8B-B14F-4D97-AF65-F5344CB8AC3E}">
        <p14:creationId xmlns:p14="http://schemas.microsoft.com/office/powerpoint/2010/main" val="3207164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Brochure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91" y="1447800"/>
            <a:ext cx="6014818" cy="4572000"/>
          </a:xfrm>
        </p:spPr>
      </p:pic>
    </p:spTree>
    <p:extLst>
      <p:ext uri="{BB962C8B-B14F-4D97-AF65-F5344CB8AC3E}">
        <p14:creationId xmlns:p14="http://schemas.microsoft.com/office/powerpoint/2010/main" val="1808115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Brief Intervention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Raise subject: </a:t>
            </a:r>
            <a:r>
              <a:rPr lang="en-US" dirty="0"/>
              <a:t>“If it’s okay with you, let’s talk about the </a:t>
            </a:r>
            <a:r>
              <a:rPr lang="en-US" dirty="0" smtClean="0"/>
              <a:t>health and wellness </a:t>
            </a:r>
            <a:r>
              <a:rPr lang="en-US" dirty="0"/>
              <a:t>form you filled out today</a:t>
            </a:r>
            <a:r>
              <a:rPr lang="en-US" dirty="0" smtClean="0"/>
              <a:t>”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Provide </a:t>
            </a:r>
            <a:r>
              <a:rPr lang="en-US" b="1" dirty="0"/>
              <a:t>feedback:  </a:t>
            </a:r>
            <a:r>
              <a:rPr lang="en-US" dirty="0"/>
              <a:t>“I am concerned about how your drinking may affect your health and possibly the health problem you came in for </a:t>
            </a:r>
            <a:r>
              <a:rPr lang="en-US" dirty="0" smtClean="0"/>
              <a:t>today.” “It </a:t>
            </a:r>
            <a:r>
              <a:rPr lang="en-US" dirty="0"/>
              <a:t>is recommended that you consume no more than 3 drinks per day for women </a:t>
            </a:r>
            <a:r>
              <a:rPr lang="en-US" dirty="0" smtClean="0"/>
              <a:t>(7 per week) and </a:t>
            </a:r>
            <a:r>
              <a:rPr lang="en-US" dirty="0"/>
              <a:t>4 per day for </a:t>
            </a:r>
            <a:r>
              <a:rPr lang="en-US" dirty="0" smtClean="0"/>
              <a:t>men (14 per week).”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Assess </a:t>
            </a:r>
            <a:r>
              <a:rPr lang="en-US" b="1" dirty="0"/>
              <a:t>readiness to change (show the scale):</a:t>
            </a:r>
            <a:r>
              <a:rPr lang="en-US" dirty="0"/>
              <a:t> </a:t>
            </a:r>
            <a:r>
              <a:rPr lang="en-US" dirty="0" smtClean="0"/>
              <a:t>“On </a:t>
            </a:r>
            <a:r>
              <a:rPr lang="en-US" dirty="0"/>
              <a:t>a scale of 0-10, how ready are you to cut back your use?” Enter Number Chosen	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US" dirty="0" smtClean="0"/>
              <a:t>If </a:t>
            </a:r>
            <a:r>
              <a:rPr lang="en-US" dirty="0"/>
              <a:t>&gt;0:  Proceed to </a:t>
            </a:r>
            <a:r>
              <a:rPr lang="en-US" dirty="0" smtClean="0"/>
              <a:t>plan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US" dirty="0" smtClean="0"/>
              <a:t>If </a:t>
            </a:r>
            <a:r>
              <a:rPr lang="en-US" dirty="0"/>
              <a:t>0: Select Unwilling: </a:t>
            </a:r>
            <a:r>
              <a:rPr lang="en-US" dirty="0" smtClean="0"/>
              <a:t>“What would have to happen for you to consider cutting back?” </a:t>
            </a:r>
            <a:r>
              <a:rPr lang="en-US" b="1" dirty="0"/>
              <a:t>*If patient is unwilling BI will end </a:t>
            </a:r>
            <a:r>
              <a:rPr lang="en-US" b="1" dirty="0" smtClean="0"/>
              <a:t>here.</a:t>
            </a:r>
            <a:endParaRPr lang="en-US" b="1" dirty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83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brief intervention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en-US" b="1" dirty="0" smtClean="0"/>
              <a:t>Negotiate </a:t>
            </a:r>
            <a:r>
              <a:rPr lang="en-US" b="1" dirty="0"/>
              <a:t>a plan: </a:t>
            </a:r>
            <a:endParaRPr lang="en-US" b="1" dirty="0" smtClean="0"/>
          </a:p>
          <a:p>
            <a:pPr marL="788670" lvl="1" indent="-514350">
              <a:buFont typeface="+mj-lt"/>
              <a:buAutoNum type="alphaLcPeriod"/>
            </a:pPr>
            <a:r>
              <a:rPr lang="en-US" b="1" dirty="0" smtClean="0"/>
              <a:t>“Let’s </a:t>
            </a:r>
            <a:r>
              <a:rPr lang="en-US" b="1" dirty="0"/>
              <a:t>set a drinking goal, what do you think will work best for you?” (Try to make it within limits but keep it realistic</a:t>
            </a:r>
            <a:r>
              <a:rPr lang="en-US" b="1" dirty="0" smtClean="0"/>
              <a:t>)</a:t>
            </a:r>
          </a:p>
          <a:p>
            <a:pPr marL="1062990" lvl="2" indent="-514350">
              <a:buFont typeface="+mj-lt"/>
              <a:buAutoNum type="romanLcPeriod"/>
            </a:pPr>
            <a:r>
              <a:rPr lang="en-US" b="1" dirty="0"/>
              <a:t>Enter goal: # drinks per week and per day</a:t>
            </a:r>
          </a:p>
          <a:p>
            <a:pPr marL="1062990" lvl="2" indent="-514350">
              <a:buFont typeface="+mj-lt"/>
              <a:buAutoNum type="romanLcPeriod"/>
            </a:pPr>
            <a:r>
              <a:rPr lang="en-US" b="1" dirty="0"/>
              <a:t>Write down goal on handout and give to </a:t>
            </a:r>
            <a:r>
              <a:rPr lang="en-US" b="1" dirty="0" smtClean="0"/>
              <a:t>patient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US" b="1" dirty="0" smtClean="0"/>
              <a:t>“Can </a:t>
            </a:r>
            <a:r>
              <a:rPr lang="en-US" b="1" dirty="0"/>
              <a:t>you think of anything that might get in the way of achieving your goal</a:t>
            </a:r>
            <a:r>
              <a:rPr lang="en-US" b="1" dirty="0" smtClean="0"/>
              <a:t>?”</a:t>
            </a:r>
          </a:p>
          <a:p>
            <a:pPr marL="1062990" lvl="2" indent="-514350">
              <a:buFont typeface="+mj-lt"/>
              <a:buAutoNum type="romanLcPeriod"/>
            </a:pPr>
            <a:r>
              <a:rPr lang="en-US" b="1" dirty="0" smtClean="0"/>
              <a:t>Write </a:t>
            </a:r>
            <a:r>
              <a:rPr lang="en-US" b="1" dirty="0"/>
              <a:t>down barriers in EMR and on handout</a:t>
            </a:r>
            <a:endParaRPr lang="en-US" b="1" dirty="0" smtClean="0"/>
          </a:p>
          <a:p>
            <a:pPr marL="514350" indent="-514350">
              <a:buFont typeface="+mj-lt"/>
              <a:buAutoNum type="arabicParenR" startAt="4"/>
            </a:pPr>
            <a:r>
              <a:rPr lang="en-US" b="1" dirty="0" smtClean="0"/>
              <a:t>Set </a:t>
            </a:r>
            <a:r>
              <a:rPr lang="en-US" b="1" dirty="0"/>
              <a:t>up a follow up appointment 4-6 weeks </a:t>
            </a:r>
            <a:r>
              <a:rPr lang="en-US" b="1" dirty="0" smtClean="0"/>
              <a:t>out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US" b="1" dirty="0" smtClean="0"/>
              <a:t>At </a:t>
            </a:r>
            <a:r>
              <a:rPr lang="en-US" b="1" dirty="0"/>
              <a:t>follow up reassess goal and if patient needs further assistance</a:t>
            </a:r>
          </a:p>
        </p:txBody>
      </p:sp>
    </p:spTree>
    <p:extLst>
      <p:ext uri="{BB962C8B-B14F-4D97-AF65-F5344CB8AC3E}">
        <p14:creationId xmlns:p14="http://schemas.microsoft.com/office/powerpoint/2010/main" val="3742236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839200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SAMHSA 2010 National Survey on Drug use and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017520"/>
          </a:xfrm>
        </p:spPr>
        <p:txBody>
          <a:bodyPr/>
          <a:lstStyle/>
          <a:p>
            <a:r>
              <a:rPr lang="en-US" dirty="0" smtClean="0"/>
              <a:t>57% women of childbearing age (15-44) currently drink</a:t>
            </a:r>
          </a:p>
          <a:p>
            <a:r>
              <a:rPr lang="en-US" dirty="0" smtClean="0"/>
              <a:t>Among pregnant women (15-44)</a:t>
            </a:r>
          </a:p>
          <a:p>
            <a:pPr lvl="1"/>
            <a:r>
              <a:rPr lang="en-US" dirty="0" smtClean="0"/>
              <a:t> 9.4 percent reported current alcohol use</a:t>
            </a:r>
          </a:p>
          <a:p>
            <a:pPr lvl="1"/>
            <a:r>
              <a:rPr lang="en-US" dirty="0" smtClean="0"/>
              <a:t>2.6 percent reported binge drinking</a:t>
            </a:r>
          </a:p>
          <a:p>
            <a:pPr lvl="1"/>
            <a:r>
              <a:rPr lang="en-US" dirty="0" smtClean="0"/>
              <a:t>0.4 percent reported heavy drinking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1" y="6019800"/>
            <a:ext cx="7467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Substance Abuse and Mental Health Services Administration, Results from the 2010 National Survey on Drug Use and Health: Summary of National Findings, NSDUH Series H-41, HHS Publication No. (SMA) 11-4658. Rockville, MD: Substance Abuse and Mental Health Services Administration, 2011.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State-Specific Weighted Prevalence Estimates of Alcohol Use, BRFSS, 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152400"/>
            <a:ext cx="8559800" cy="64198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EA72-42C8-45D4-96A0-CC280C9CE1E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cs typeface="Arial" charset="0"/>
              </a:rPr>
              <a:t>Start with the Basics!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572000"/>
          </a:xfrm>
        </p:spPr>
        <p:txBody>
          <a:bodyPr/>
          <a:lstStyle/>
          <a:p>
            <a:r>
              <a:rPr lang="en-US" sz="3600" dirty="0" smtClean="0"/>
              <a:t>Decrease unintended pregnancies</a:t>
            </a:r>
          </a:p>
          <a:p>
            <a:pPr lvl="1"/>
            <a:r>
              <a:rPr lang="en-US" sz="2800" dirty="0" smtClean="0"/>
              <a:t>Initiate contraceptive efforts</a:t>
            </a:r>
          </a:p>
          <a:p>
            <a:pPr lvl="1"/>
            <a:r>
              <a:rPr lang="en-US" sz="2800" dirty="0" smtClean="0"/>
              <a:t>Confirm proper and </a:t>
            </a:r>
          </a:p>
          <a:p>
            <a:pPr lvl="1">
              <a:buNone/>
            </a:pPr>
            <a:r>
              <a:rPr lang="en-US" sz="2800" dirty="0" smtClean="0"/>
              <a:t>	consistent use</a:t>
            </a:r>
          </a:p>
          <a:p>
            <a:pPr lvl="1">
              <a:buNone/>
            </a:pPr>
            <a:endParaRPr lang="en-US" sz="3800" dirty="0" smtClean="0"/>
          </a:p>
          <a:p>
            <a:pPr>
              <a:buNone/>
            </a:pPr>
            <a:r>
              <a:rPr lang="en-US" sz="2800" dirty="0" smtClean="0"/>
              <a:t>Example from </a:t>
            </a:r>
            <a:r>
              <a:rPr lang="en-US" sz="2800" b="1" dirty="0" smtClean="0"/>
              <a:t>Project CHOICES</a:t>
            </a:r>
          </a:p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2400" b="1" dirty="0" smtClean="0"/>
              <a:t>C</a:t>
            </a:r>
            <a:r>
              <a:rPr lang="en-US" sz="2400" dirty="0" smtClean="0"/>
              <a:t>hanging </a:t>
            </a:r>
            <a:r>
              <a:rPr lang="en-US" sz="2400" b="1" dirty="0" smtClean="0"/>
              <a:t>H</a:t>
            </a:r>
            <a:r>
              <a:rPr lang="en-US" sz="2400" dirty="0" smtClean="0"/>
              <a:t>igh-Risk </a:t>
            </a:r>
            <a:r>
              <a:rPr lang="en-US" sz="2400" dirty="0" err="1" smtClean="0"/>
              <a:t>Alc</a:t>
            </a:r>
            <a:r>
              <a:rPr lang="en-US" sz="2400" b="1" dirty="0" err="1" smtClean="0"/>
              <a:t>O</a:t>
            </a:r>
            <a:r>
              <a:rPr lang="en-US" sz="2400" dirty="0" err="1" smtClean="0"/>
              <a:t>hol</a:t>
            </a:r>
            <a:r>
              <a:rPr lang="en-US" sz="2400" dirty="0" smtClean="0"/>
              <a:t> Use &amp;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b="1" dirty="0" smtClean="0"/>
              <a:t>I</a:t>
            </a:r>
            <a:r>
              <a:rPr lang="en-US" sz="2400" dirty="0" smtClean="0"/>
              <a:t>ncreasing </a:t>
            </a:r>
            <a:r>
              <a:rPr lang="en-US" sz="2400" b="1" dirty="0" smtClean="0"/>
              <a:t>C</a:t>
            </a:r>
            <a:r>
              <a:rPr lang="en-US" sz="2400" dirty="0" smtClean="0"/>
              <a:t>ontraception </a:t>
            </a:r>
            <a:r>
              <a:rPr lang="en-US" sz="2400" b="1" dirty="0" smtClean="0"/>
              <a:t>E</a:t>
            </a:r>
            <a:r>
              <a:rPr lang="en-US" sz="2400" dirty="0" smtClean="0"/>
              <a:t>ffectiveness </a:t>
            </a:r>
            <a:r>
              <a:rPr lang="en-US" sz="2400" b="1" dirty="0" smtClean="0"/>
              <a:t>S</a:t>
            </a:r>
            <a:r>
              <a:rPr lang="en-US" sz="2400" dirty="0" smtClean="0"/>
              <a:t>tudy 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4" name="Picture 6" descr="523644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8602"/>
          <a:stretch>
            <a:fillRect/>
          </a:stretch>
        </p:blipFill>
        <p:spPr bwMode="auto">
          <a:xfrm>
            <a:off x="6705600" y="1828800"/>
            <a:ext cx="22098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2800" y="5791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Photo: courtesy Dang, CDC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366767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09800"/>
            <a:ext cx="3048000" cy="203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66800" y="990600"/>
            <a:ext cx="690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90000"/>
              </a:lnSpc>
            </a:pPr>
            <a:endParaRPr lang="en-US" sz="3600" b="1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2524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rgbClr val="0070C0"/>
                </a:solidFill>
                <a:cs typeface="Arial" charset="0"/>
              </a:rPr>
              <a:t>Project CHOICES</a:t>
            </a:r>
          </a:p>
        </p:txBody>
      </p:sp>
      <p:sp>
        <p:nvSpPr>
          <p:cNvPr id="2524165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164134"/>
            <a:ext cx="8001000" cy="5693866"/>
          </a:xfrm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/>
              <a:t>4 motivational counseling sessions and a contraception consultation visit delivered                                  over 12-14 weeks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At 3, 6, and 9 month follow-up, </a:t>
            </a:r>
            <a:r>
              <a:rPr lang="en-US" sz="2800" u="sng" dirty="0" smtClean="0"/>
              <a:t>the odds for reducing the risk</a:t>
            </a:r>
            <a:r>
              <a:rPr lang="en-US" sz="2800" dirty="0" smtClean="0"/>
              <a:t> of an Alcohol Exposed Pregnancy (AEP) were </a:t>
            </a:r>
            <a:r>
              <a:rPr lang="en-US" sz="2800" u="sng" dirty="0" smtClean="0"/>
              <a:t>2-fold higher </a:t>
            </a:r>
            <a:r>
              <a:rPr lang="en-US" sz="2800" dirty="0" smtClean="0"/>
              <a:t>among women receiving the intervention as compared to the control group.</a:t>
            </a:r>
          </a:p>
          <a:p>
            <a:pPr eaLnBrk="1" hangingPunct="1">
              <a:buSzPct val="85000"/>
              <a:defRPr/>
            </a:pP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62400" y="6350169"/>
            <a:ext cx="5715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Floyd, et al. </a:t>
            </a:r>
            <a:r>
              <a:rPr lang="en-US" sz="900" dirty="0" smtClean="0"/>
              <a:t>Preventing Alcohol-Exposed Pregnancies: A Randomized Controlled Trial </a:t>
            </a:r>
            <a:br>
              <a:rPr lang="en-US" sz="900" dirty="0" smtClean="0"/>
            </a:br>
            <a:r>
              <a:rPr lang="en-US" sz="900" dirty="0" smtClean="0"/>
              <a:t>American Journal of Preventive Medicine; January 2007; 32(1):1-10.</a:t>
            </a:r>
            <a:br>
              <a:rPr lang="en-US" sz="900" dirty="0" smtClean="0"/>
            </a:br>
            <a:endParaRPr lang="en-US" sz="9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Father’s Effect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/>
          <a:lstStyle/>
          <a:p>
            <a:r>
              <a:rPr lang="en-US" sz="3200" dirty="0" smtClean="0"/>
              <a:t>To date, there is no physical link between a father’s drinking and FASDs.</a:t>
            </a:r>
          </a:p>
          <a:p>
            <a:r>
              <a:rPr lang="en-US" sz="3200" dirty="0" smtClean="0"/>
              <a:t> However, a mother’s drinking behavior can be influenced by the drinking behaviors of those around her, including her partner.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dirty="0" smtClean="0"/>
              <a:t>http://www.usd.edu/medical-school/center-for-disabilities/upload/fasdhandbook.pdf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cs typeface="Times New Roman" pitchFamily="18" charset="0"/>
              </a:rPr>
              <a:t>Alcohol Assessment: </a:t>
            </a:r>
            <a:br>
              <a:rPr lang="en-US" sz="4000" b="1" smtClean="0">
                <a:cs typeface="Times New Roman" pitchFamily="18" charset="0"/>
              </a:rPr>
            </a:br>
            <a:r>
              <a:rPr lang="en-US" sz="4000" b="1" smtClean="0">
                <a:cs typeface="Times New Roman" pitchFamily="18" charset="0"/>
              </a:rPr>
              <a:t> Frequency and Quantity</a:t>
            </a:r>
            <a:endParaRPr lang="en-US" sz="4000" smtClean="0"/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35038" y="2051050"/>
            <a:ext cx="7748587" cy="4016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First ask: Do you drink alcohol, including beer, wine or distilled spirits?</a:t>
            </a:r>
          </a:p>
          <a:p>
            <a:pPr eaLnBrk="1" hangingPunct="1">
              <a:defRPr/>
            </a:pPr>
            <a:r>
              <a:rPr lang="en-US" sz="2800" smtClean="0"/>
              <a:t>On average, how many days per week do you drink alcohol?</a:t>
            </a:r>
            <a:endParaRPr lang="en-US" sz="28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r>
              <a:rPr lang="en-US" sz="2800" smtClean="0"/>
              <a:t>On a typical day when you drink, how many drinks do you have?</a:t>
            </a:r>
            <a:endParaRPr lang="en-US" sz="28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r>
              <a:rPr lang="en-US" sz="2800" smtClean="0"/>
              <a:t>What</a:t>
            </a:r>
            <a:r>
              <a:rPr lang="en-US" sz="2800" smtClean="0">
                <a:latin typeface="Times New Roman"/>
              </a:rPr>
              <a:t>’</a:t>
            </a:r>
            <a:r>
              <a:rPr lang="en-US" sz="2800" smtClean="0"/>
              <a:t>s the maximum number of drinks you had on a given occasion in the last month?</a:t>
            </a:r>
            <a:endParaRPr lang="en-US" sz="280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Amount of Alcohol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 significant association of low to moderate average weekly alcohol consumption (1-4;5-8/wk), and any binge drinking, during early to mid pregnancy with the neurodevelopment of children at the age of 5 years. </a:t>
            </a:r>
          </a:p>
          <a:p>
            <a:r>
              <a:rPr lang="en-US" sz="2800" dirty="0" smtClean="0"/>
              <a:t>High levels of alcohol (</a:t>
            </a:r>
            <a:r>
              <a:rPr lang="en-US" sz="2800" u="sng" dirty="0" smtClean="0"/>
              <a:t>&gt;</a:t>
            </a:r>
            <a:r>
              <a:rPr lang="en-US" sz="2800" dirty="0" smtClean="0"/>
              <a:t> 9 or more drinks per week), was associated with lower attention span amongst five year olds.</a:t>
            </a:r>
          </a:p>
          <a:p>
            <a:r>
              <a:rPr lang="en-US" sz="1400" dirty="0" smtClean="0"/>
              <a:t>BJOG 2012;119:1180–1190.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313688"/>
          </a:xfrm>
        </p:spPr>
        <p:txBody>
          <a:bodyPr>
            <a:normAutofit/>
          </a:bodyPr>
          <a:lstStyle/>
          <a:p>
            <a:r>
              <a:rPr lang="en-US" dirty="0" smtClean="0"/>
              <a:t>How Much Do You Drink? Most Doctors Never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509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survey in 2011 of 166,753 adults (&gt;18) from 44 states and DC found: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One in six adults said a health professional has ever discussed drinking with them.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Just 17% of pregnant women at the time of survey said they had ever been asked about drinking.</a:t>
            </a:r>
          </a:p>
          <a:p>
            <a:pPr lvl="1">
              <a:buNone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500" dirty="0" smtClean="0">
                <a:latin typeface="Arial" pitchFamily="34" charset="0"/>
                <a:cs typeface="Arial" pitchFamily="34" charset="0"/>
              </a:rPr>
              <a:t>USA Today. January 7, 2014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1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56488"/>
          </a:xfrm>
        </p:spPr>
        <p:txBody>
          <a:bodyPr>
            <a:normAutofit/>
          </a:bodyPr>
          <a:lstStyle/>
          <a:p>
            <a:r>
              <a:rPr lang="en-US" dirty="0" smtClean="0"/>
              <a:t>Barriers We Face as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>
            <a:normAutofit lnSpcReduction="10000"/>
          </a:bodyPr>
          <a:lstStyle/>
          <a:p>
            <a:pPr marL="228600">
              <a:lnSpc>
                <a:spcPct val="90000"/>
              </a:lnSpc>
              <a:spcBef>
                <a:spcPts val="580"/>
              </a:spcBef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28600">
              <a:lnSpc>
                <a:spcPct val="90000"/>
              </a:lnSpc>
              <a:spcBef>
                <a:spcPts val="580"/>
              </a:spcBef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Prevention of Alcohol Use among Pregnant Women</a:t>
            </a:r>
          </a:p>
          <a:p>
            <a:pPr marL="503238" lvl="1">
              <a:lnSpc>
                <a:spcPct val="90000"/>
              </a:lnSpc>
              <a:spcBef>
                <a:spcPts val="580"/>
              </a:spcBef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Lack of training</a:t>
            </a:r>
          </a:p>
          <a:p>
            <a:pPr marL="503238" lvl="1">
              <a:lnSpc>
                <a:spcPct val="90000"/>
              </a:lnSpc>
              <a:spcBef>
                <a:spcPts val="580"/>
              </a:spcBef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Uncertain about how to intervene if problem is found</a:t>
            </a:r>
          </a:p>
          <a:p>
            <a:pPr marL="503238" lvl="1">
              <a:lnSpc>
                <a:spcPct val="90000"/>
              </a:lnSpc>
              <a:spcBef>
                <a:spcPts val="580"/>
              </a:spcBef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Time constraints</a:t>
            </a:r>
          </a:p>
          <a:p>
            <a:pPr marL="503238" lvl="1">
              <a:lnSpc>
                <a:spcPct val="90000"/>
              </a:lnSpc>
              <a:spcBef>
                <a:spcPts val="580"/>
              </a:spcBef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Personal discomfort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5780782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Weisner</a:t>
            </a:r>
            <a:r>
              <a:rPr lang="en-US" sz="1400" dirty="0" smtClean="0"/>
              <a:t> C, </a:t>
            </a:r>
            <a:r>
              <a:rPr lang="en-US" sz="1400" dirty="0" err="1" smtClean="0"/>
              <a:t>Matzger</a:t>
            </a:r>
            <a:r>
              <a:rPr lang="en-US" sz="1400" dirty="0" smtClean="0"/>
              <a:t> H. Alcohol </a:t>
            </a:r>
            <a:r>
              <a:rPr lang="en-US" sz="1400" dirty="0" err="1" smtClean="0"/>
              <a:t>Clin</a:t>
            </a:r>
            <a:r>
              <a:rPr lang="en-US" sz="1400" dirty="0" smtClean="0"/>
              <a:t> Exp Res. 2003 Jul;27(7):1132-41; </a:t>
            </a:r>
          </a:p>
          <a:p>
            <a:pPr algn="r"/>
            <a:r>
              <a:rPr lang="en-US" sz="1400" dirty="0" err="1" smtClean="0"/>
              <a:t>Nevin</a:t>
            </a:r>
            <a:r>
              <a:rPr lang="en-US" sz="1400" dirty="0" smtClean="0"/>
              <a:t> AC et al. BMC </a:t>
            </a:r>
            <a:r>
              <a:rPr lang="en-US" sz="1400" dirty="0" err="1" smtClean="0"/>
              <a:t>Fam</a:t>
            </a:r>
            <a:r>
              <a:rPr lang="en-US" sz="1400" dirty="0" smtClean="0"/>
              <a:t> </a:t>
            </a:r>
            <a:r>
              <a:rPr lang="en-US" sz="1400" dirty="0" err="1" smtClean="0"/>
              <a:t>Pract</a:t>
            </a:r>
            <a:r>
              <a:rPr lang="en-US" sz="1400" dirty="0" smtClean="0"/>
              <a:t>. 2002;3:2. </a:t>
            </a:r>
          </a:p>
          <a:p>
            <a:pPr algn="r"/>
            <a:r>
              <a:rPr lang="en-US" sz="1400" dirty="0" err="1" smtClean="0"/>
              <a:t>Zoorob</a:t>
            </a:r>
            <a:r>
              <a:rPr lang="en-US" sz="1400" dirty="0" smtClean="0"/>
              <a:t> R, </a:t>
            </a:r>
            <a:r>
              <a:rPr lang="en-US" sz="1400" dirty="0" err="1" smtClean="0"/>
              <a:t>Aliyu</a:t>
            </a:r>
            <a:r>
              <a:rPr lang="en-US" sz="1400" dirty="0" smtClean="0"/>
              <a:t> MH, Hayes C. Alcohol. 2010 Jun;44(4):379-85</a:t>
            </a:r>
            <a:r>
              <a:rPr lang="en-US" dirty="0" smtClean="0"/>
              <a:t>.</a:t>
            </a:r>
          </a:p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9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i="1" dirty="0" smtClean="0">
                <a:solidFill>
                  <a:srgbClr val="0000CC"/>
                </a:solidFill>
              </a:rPr>
              <a:t>It may be difficult to talk with patients about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i="1" dirty="0" smtClean="0">
                <a:solidFill>
                  <a:srgbClr val="0000CC"/>
                </a:solidFill>
              </a:rPr>
              <a:t>alcohol use and the prevention of FASDs, but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</a:rPr>
              <a:t>you can do it</a:t>
            </a:r>
            <a:endParaRPr lang="en-US" sz="3600" i="1" dirty="0" smtClean="0">
              <a:solidFill>
                <a:srgbClr val="0000CC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i="1" dirty="0" smtClean="0">
                <a:solidFill>
                  <a:srgbClr val="0000CC"/>
                </a:solidFill>
              </a:rPr>
              <a:t>and there are resources that can help!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654050" y="1295400"/>
            <a:ext cx="734695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FASDs are 100% preventable</a:t>
            </a:r>
          </a:p>
          <a:p>
            <a:pPr eaLnBrk="1" hangingPunct="1"/>
            <a:r>
              <a:rPr lang="en-US" sz="2800" dirty="0" smtClean="0"/>
              <a:t>there is no known safe amount of alcohol to drink while pregnant  </a:t>
            </a:r>
          </a:p>
          <a:p>
            <a:pPr eaLnBrk="1" hangingPunct="1"/>
            <a:r>
              <a:rPr lang="en-US" sz="2800" dirty="0" smtClean="0"/>
              <a:t>there is no safe time during pregnancy to drink </a:t>
            </a:r>
          </a:p>
          <a:p>
            <a:pPr eaLnBrk="1" hangingPunct="1"/>
            <a:r>
              <a:rPr lang="en-US" sz="2800" dirty="0" smtClean="0"/>
              <a:t>there is no safe type of alcohol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algn="ctr" eaLnBrk="1" hangingPunct="1">
              <a:buNone/>
            </a:pPr>
            <a:r>
              <a:rPr lang="en-US" sz="2800" dirty="0" smtClean="0"/>
              <a:t>“Practice Makes Perfect” </a:t>
            </a:r>
          </a:p>
          <a:p>
            <a:pPr algn="ctr" eaLnBrk="1" hangingPunct="1">
              <a:buNone/>
            </a:pPr>
            <a:r>
              <a:rPr lang="en-US" sz="2800" dirty="0" smtClean="0"/>
              <a:t>for providers regarding screening and prevention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9600" y="-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Keep It Simple”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68450" y="5105400"/>
            <a:ext cx="7499350" cy="16002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ea typeface="+mn-ea"/>
                <a:cs typeface="Arial" charset="0"/>
              </a:rPr>
              <a:t>Vice Adm. Richard Carmona, </a:t>
            </a:r>
            <a:br>
              <a:rPr lang="en-US" sz="1800" b="1" dirty="0" smtClean="0">
                <a:ea typeface="+mn-ea"/>
                <a:cs typeface="Arial" charset="0"/>
              </a:rPr>
            </a:br>
            <a:r>
              <a:rPr lang="en-US" sz="1800" b="1" dirty="0" smtClean="0">
                <a:ea typeface="+mn-ea"/>
                <a:cs typeface="Arial" charset="0"/>
              </a:rPr>
              <a:t>U.S. Surgeon General 2002-2006 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4400" y="1066800"/>
            <a:ext cx="794385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i="1" dirty="0" smtClean="0"/>
              <a:t>“</a:t>
            </a:r>
            <a:r>
              <a:rPr lang="en-US" i="1" dirty="0" smtClean="0"/>
              <a:t>We must prevent all injury and illness that is preventable in society, and alcohol-related birth defects are completely preventable…”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“When a pregnant woman drinks alcohol,  so does her baby. Therefore, it's in the child's best interest for a pregnant woman to simply not drink alcohol."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In Summary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Asses alcohol intake in pregnant and women in the child bearing age </a:t>
            </a:r>
          </a:p>
          <a:p>
            <a:pPr eaLnBrk="1" hangingPunct="1">
              <a:defRPr/>
            </a:pPr>
            <a:r>
              <a:rPr lang="en-US" dirty="0" smtClean="0"/>
              <a:t>Use brief intervention techniques to help pregnant women who consume alcohol</a:t>
            </a:r>
          </a:p>
          <a:p>
            <a:pPr eaLnBrk="1" hangingPunct="1">
              <a:defRPr/>
            </a:pPr>
            <a:r>
              <a:rPr lang="en-US" dirty="0" smtClean="0"/>
              <a:t>FASDs are 100% preventable—if a woman does not drink alcohol while she is pregnant</a:t>
            </a:r>
          </a:p>
          <a:p>
            <a:pPr eaLnBrk="1" hangingPunct="1">
              <a:defRPr/>
            </a:pPr>
            <a:r>
              <a:rPr lang="en-US" dirty="0" smtClean="0"/>
              <a:t>Early Recognition and multidisciplinary intervention of FASDs will decrease the impact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B993-3444-451E-99DC-DA60F69C0F7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satMod val="130000"/>
                  </a:schemeClr>
                </a:solidFill>
              </a:rPr>
              <a:t>Information and Treatment Resources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2514600"/>
            <a:ext cx="8077200" cy="3962400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28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9600" b="1" dirty="0" smtClean="0"/>
              <a:t>Southeast Fetal Alcohol Spectrum Disorders Regional Training Center</a:t>
            </a:r>
            <a:r>
              <a:rPr lang="en-US" sz="9600" dirty="0" smtClean="0"/>
              <a:t> </a:t>
            </a:r>
          </a:p>
          <a:p>
            <a:pPr marL="811212" lvl="1" indent="4763">
              <a:lnSpc>
                <a:spcPct val="90000"/>
              </a:lnSpc>
              <a:buFont typeface="Wingdings 2"/>
              <a:buChar char=""/>
              <a:defRPr/>
            </a:pPr>
            <a:endParaRPr lang="en-US" sz="8000" dirty="0" smtClean="0"/>
          </a:p>
          <a:p>
            <a:pPr marL="811212" lvl="1" indent="4763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8000" dirty="0" smtClean="0"/>
              <a:t>Meharry Medical College Dept. of Family Medicine – Nashville, TN</a:t>
            </a:r>
          </a:p>
          <a:p>
            <a:pPr marL="1211262" lvl="2" indent="4763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7600" dirty="0" smtClean="0"/>
              <a:t>Tel: </a:t>
            </a:r>
            <a:r>
              <a:rPr lang="en-US" sz="7600" dirty="0"/>
              <a:t>(615) </a:t>
            </a:r>
            <a:r>
              <a:rPr lang="en-US" sz="7600" dirty="0" smtClean="0"/>
              <a:t>327-5525</a:t>
            </a:r>
          </a:p>
          <a:p>
            <a:pPr marL="1211262" lvl="2" indent="0">
              <a:lnSpc>
                <a:spcPct val="90000"/>
              </a:lnSpc>
              <a:buNone/>
              <a:defRPr/>
            </a:pPr>
            <a:endParaRPr lang="en-US" sz="7600" dirty="0" smtClean="0"/>
          </a:p>
          <a:p>
            <a:pPr marL="811212" lvl="1" indent="4763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8000" dirty="0" smtClean="0"/>
              <a:t>University  </a:t>
            </a:r>
            <a:r>
              <a:rPr lang="en-US" sz="8000" dirty="0"/>
              <a:t>of Louisville </a:t>
            </a:r>
            <a:r>
              <a:rPr lang="en-US" sz="8000" dirty="0" err="1"/>
              <a:t>Weisskopf</a:t>
            </a:r>
            <a:r>
              <a:rPr lang="en-US" sz="8000" dirty="0"/>
              <a:t> Child Evaluation Center - Louisville, </a:t>
            </a:r>
            <a:r>
              <a:rPr lang="en-US" sz="8000" dirty="0" smtClean="0"/>
              <a:t>KY</a:t>
            </a:r>
          </a:p>
          <a:p>
            <a:pPr marL="1211262" lvl="2" indent="4763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7200" dirty="0" smtClean="0"/>
              <a:t>Tel</a:t>
            </a:r>
            <a:r>
              <a:rPr lang="en-US" sz="7200" dirty="0"/>
              <a:t>: (502) </a:t>
            </a:r>
            <a:r>
              <a:rPr lang="en-US" sz="7200" dirty="0" smtClean="0"/>
              <a:t>852-3020</a:t>
            </a:r>
          </a:p>
          <a:p>
            <a:pPr marL="1211262" lvl="2" indent="4763">
              <a:lnSpc>
                <a:spcPct val="90000"/>
              </a:lnSpc>
              <a:buFont typeface="Wingdings 2"/>
              <a:buChar char=""/>
              <a:defRPr/>
            </a:pPr>
            <a:endParaRPr lang="en-US" sz="7200" b="1" dirty="0"/>
          </a:p>
          <a:p>
            <a:pPr marL="812038" lvl="2" indent="4763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7600" b="1" dirty="0">
                <a:hlinkClick r:id="rId3"/>
              </a:rPr>
              <a:t>http://www.fasdsoutheast.org</a:t>
            </a:r>
            <a:r>
              <a:rPr lang="en-US" sz="7600" b="1" dirty="0"/>
              <a:t> </a:t>
            </a:r>
          </a:p>
          <a:p>
            <a:pPr marL="411988" indent="4763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8800" b="1" dirty="0" smtClean="0"/>
          </a:p>
          <a:p>
            <a:pPr marL="274320" indent="-274320">
              <a:lnSpc>
                <a:spcPct val="90000"/>
              </a:lnSpc>
              <a:defRPr/>
            </a:pPr>
            <a:endParaRPr lang="en-US" sz="80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marL="741363" indent="-741363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8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Information and Treatment Resources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The Arc of the United States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The Arc of South Carolina - Tel (803) 748-5020</a:t>
            </a:r>
          </a:p>
          <a:p>
            <a:pPr lvl="2">
              <a:lnSpc>
                <a:spcPct val="80000"/>
              </a:lnSpc>
            </a:pPr>
            <a:endParaRPr lang="en-US" sz="2000" dirty="0" smtClean="0">
              <a:hlinkClick r:id="rId3"/>
            </a:endParaRPr>
          </a:p>
          <a:p>
            <a:pPr lvl="2">
              <a:lnSpc>
                <a:spcPct val="80000"/>
              </a:lnSpc>
            </a:pPr>
            <a:r>
              <a:rPr lang="en-US" sz="2800" dirty="0" smtClean="0">
                <a:hlinkClick r:id="rId3"/>
              </a:rPr>
              <a:t>www.arcsc.org</a:t>
            </a:r>
            <a:endParaRPr lang="en-US" sz="2800" dirty="0" smtClean="0"/>
          </a:p>
          <a:p>
            <a:pPr lvl="2">
              <a:lnSpc>
                <a:spcPct val="80000"/>
              </a:lnSpc>
              <a:buNone/>
            </a:pPr>
            <a:endParaRPr lang="en-US" sz="2500" dirty="0" smtClean="0"/>
          </a:p>
          <a:p>
            <a:pPr lvl="2">
              <a:lnSpc>
                <a:spcPct val="80000"/>
              </a:lnSpc>
            </a:pPr>
            <a:r>
              <a:rPr lang="en-US" sz="2500" dirty="0" smtClean="0"/>
              <a:t>The Arc of Coastal Carolina  - Tel (803) 238-3040</a:t>
            </a:r>
          </a:p>
          <a:p>
            <a:pPr lvl="2">
              <a:lnSpc>
                <a:spcPct val="80000"/>
              </a:lnSpc>
            </a:pPr>
            <a:endParaRPr lang="en-US" sz="2500" dirty="0" smtClean="0"/>
          </a:p>
          <a:p>
            <a:pPr lvl="2">
              <a:lnSpc>
                <a:spcPct val="80000"/>
              </a:lnSpc>
            </a:pPr>
            <a:r>
              <a:rPr lang="en-US" sz="2500" dirty="0" smtClean="0"/>
              <a:t>The Arc of Pickens – Tel (864) 859-5416</a:t>
            </a:r>
            <a:endParaRPr lang="en-US" sz="2500" dirty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NOFAS (National Organization on FAS)</a:t>
            </a:r>
            <a:endParaRPr lang="en-US" sz="2800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Phone:  202-785-4585  Web:  </a:t>
            </a:r>
            <a:r>
              <a:rPr lang="en-US" sz="2800" dirty="0" smtClean="0">
                <a:hlinkClick r:id="rId4"/>
              </a:rPr>
              <a:t>www.nofas.org</a:t>
            </a:r>
            <a:endParaRPr lang="en-US" sz="2800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Local Alcohol and Drug Treatment Resources: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dirty="0" smtClean="0"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hlinkClick r:id="rId5"/>
              </a:rPr>
              <a:t>http://findtreatment.samhsa.gov/facilitylocatordoc.htm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2162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Tools from www.cdc.gov/fasd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5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4902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0000">
            <a:off x="653305" y="4353645"/>
            <a:ext cx="3194050" cy="178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0000">
            <a:off x="3221973" y="4458590"/>
            <a:ext cx="325120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/>
          <a:srcRect l="24359" t="20299" r="58974" b="35255"/>
          <a:stretch>
            <a:fillRect/>
          </a:stretch>
        </p:blipFill>
        <p:spPr bwMode="auto">
          <a:xfrm>
            <a:off x="5562600" y="1447800"/>
            <a:ext cx="1333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193800"/>
            <a:ext cx="1471612" cy="246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3705225"/>
            <a:ext cx="2038350" cy="292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6534834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Elizabeth P. Dang, MPH, Behavioral Scientist, FAS Prevention Team, </a:t>
            </a:r>
            <a:r>
              <a:rPr lang="en-US" sz="900" dirty="0" smtClean="0"/>
              <a:t>National Center on Birth Defects and Developmental Disabilities, Centers for Disease Control and Prevention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599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Researchers’ Discussion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3200" dirty="0" smtClean="0"/>
              <a:t>To date, the scientific literature, including the present study, does not establish a safe level of alcohol consumption during pregnancy.” </a:t>
            </a:r>
          </a:p>
          <a:p>
            <a:r>
              <a:rPr lang="en-US" sz="3200" dirty="0" smtClean="0"/>
              <a:t>As alcohol is a known teratogen, it remains the most conservative advice for women to abstain from alcohol during pregnancy.”</a:t>
            </a:r>
          </a:p>
          <a:p>
            <a:r>
              <a:rPr lang="en-US" sz="1400" dirty="0" smtClean="0"/>
              <a:t>BJOG 2012;119:1180–1190.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05750" cy="974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FASD Prevention Tool Kit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68450"/>
            <a:ext cx="6303962" cy="467995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Developed by ACOG and CDC</a:t>
            </a:r>
          </a:p>
          <a:p>
            <a:pPr eaLnBrk="1" hangingPunct="1"/>
            <a:r>
              <a:rPr lang="en-US" sz="2800" dirty="0" smtClean="0"/>
              <a:t>Contains</a:t>
            </a:r>
          </a:p>
          <a:p>
            <a:pPr lvl="1" eaLnBrk="1" hangingPunct="1"/>
            <a:r>
              <a:rPr lang="en-US" sz="2800" dirty="0" smtClean="0"/>
              <a:t>Brief guide</a:t>
            </a:r>
          </a:p>
          <a:p>
            <a:pPr lvl="1" eaLnBrk="1" hangingPunct="1"/>
            <a:r>
              <a:rPr lang="en-US" sz="2800" dirty="0" smtClean="0"/>
              <a:t>Laminated screening </a:t>
            </a:r>
          </a:p>
          <a:p>
            <a:pPr lvl="1" eaLnBrk="1" hangingPunct="1">
              <a:buNone/>
            </a:pPr>
            <a:r>
              <a:rPr lang="en-US" sz="2800" dirty="0" smtClean="0"/>
              <a:t>	instrument</a:t>
            </a:r>
          </a:p>
          <a:p>
            <a:pPr lvl="1" eaLnBrk="1" hangingPunct="1"/>
            <a:r>
              <a:rPr lang="en-US" sz="2800" dirty="0" smtClean="0"/>
              <a:t>Resource information</a:t>
            </a:r>
          </a:p>
          <a:p>
            <a:pPr lvl="1" eaLnBrk="1" hangingPunct="1"/>
            <a:r>
              <a:rPr lang="en-US" sz="2800" dirty="0" smtClean="0"/>
              <a:t>Patient handouts </a:t>
            </a:r>
          </a:p>
          <a:p>
            <a:pPr eaLnBrk="1" hangingPunct="1"/>
            <a:r>
              <a:rPr lang="en-US" sz="2800" dirty="0" smtClean="0"/>
              <a:t>CME credits available</a:t>
            </a:r>
          </a:p>
          <a:p>
            <a:pPr eaLnBrk="1" hangingPunct="1"/>
            <a:endParaRPr lang="en-US" sz="2400" dirty="0" smtClean="0">
              <a:solidFill>
                <a:srgbClr val="333399"/>
              </a:solidFill>
            </a:endParaRPr>
          </a:p>
        </p:txBody>
      </p:sp>
      <p:pic>
        <p:nvPicPr>
          <p:cNvPr id="39939" name="Picture 4" descr="ACOG Tool Kit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320" y="1447801"/>
            <a:ext cx="3383280" cy="50508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07963"/>
            <a:ext cx="9144000" cy="101123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ea typeface="+mn-ea"/>
                <a:cs typeface="Arial" charset="0"/>
              </a:rPr>
              <a:t>Information and Treatment Resources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4400" y="1295400"/>
            <a:ext cx="802005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National Organization on FAS (NOFAS)</a:t>
            </a: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(202) 785-4585 </a:t>
            </a:r>
            <a:r>
              <a:rPr lang="en-US" sz="2400" dirty="0" smtClean="0">
                <a:solidFill>
                  <a:srgbClr val="0070C0"/>
                </a:solidFill>
                <a:hlinkClick r:id="rId3"/>
              </a:rPr>
              <a:t>www.nofas.org</a:t>
            </a:r>
            <a:endParaRPr lang="en-US" sz="24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Local Alcohol and Drug Treatment Resources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hlinkClick r:id="rId4"/>
              </a:rPr>
              <a:t>http://findtreatment.samhsa.gov/facilitylocatordoc.htm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CDC FASD Home Page  </a:t>
            </a:r>
            <a:r>
              <a:rPr lang="en-US" sz="2400" dirty="0" smtClean="0">
                <a:hlinkClick r:id="rId5"/>
              </a:rPr>
              <a:t>www.cdc.gov/fasd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Southeast Fetal Alcohol Spectrum Disorder Regional Training Center </a:t>
            </a:r>
          </a:p>
          <a:p>
            <a:pPr marL="411162" indent="4763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400" dirty="0" smtClean="0"/>
              <a:t>(FASD RTC) in the </a:t>
            </a:r>
            <a:r>
              <a:rPr lang="en-US" sz="2400" dirty="0" err="1" smtClean="0"/>
              <a:t>Meharry</a:t>
            </a:r>
            <a:r>
              <a:rPr lang="en-US" sz="2400" dirty="0" smtClean="0"/>
              <a:t> Medical College Department of Family &amp; Community Medicine</a:t>
            </a:r>
          </a:p>
          <a:p>
            <a:pPr marL="411162" indent="4763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400" dirty="0" smtClean="0"/>
              <a:t>615) 327-5525</a:t>
            </a:r>
          </a:p>
          <a:p>
            <a:pPr marL="411162" indent="4763">
              <a:lnSpc>
                <a:spcPct val="90000"/>
              </a:lnSpc>
              <a:spcBef>
                <a:spcPts val="580"/>
              </a:spcBef>
              <a:buNone/>
              <a:defRPr/>
            </a:pPr>
            <a:r>
              <a:rPr lang="en-US" sz="2400" dirty="0">
                <a:hlinkClick r:id="rId6"/>
              </a:rPr>
              <a:t>www.familymedicine.mmc.edu </a:t>
            </a:r>
            <a:r>
              <a:rPr lang="en-US" sz="2400" dirty="0" smtClean="0"/>
              <a:t>	</a:t>
            </a:r>
          </a:p>
          <a:p>
            <a:pPr marL="411162" indent="4763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hlinkClick r:id="rId7"/>
              </a:rPr>
              <a:t>www.fasdsoutheast.org</a:t>
            </a:r>
            <a:endParaRPr lang="en-US" sz="2400" dirty="0" smtClean="0"/>
          </a:p>
          <a:p>
            <a:pPr marL="411162" indent="4763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914400"/>
            <a:ext cx="2070968" cy="156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reeform 2"/>
          <p:cNvSpPr>
            <a:spLocks/>
          </p:cNvSpPr>
          <p:nvPr/>
        </p:nvSpPr>
        <p:spPr bwMode="blackWhite">
          <a:xfrm>
            <a:off x="1042988" y="1028700"/>
            <a:ext cx="1006475" cy="723900"/>
          </a:xfrm>
          <a:custGeom>
            <a:avLst/>
            <a:gdLst>
              <a:gd name="T0" fmla="*/ 2147483647 w 557"/>
              <a:gd name="T1" fmla="*/ 2147483647 h 413"/>
              <a:gd name="T2" fmla="*/ 2147483647 w 557"/>
              <a:gd name="T3" fmla="*/ 2147483647 h 413"/>
              <a:gd name="T4" fmla="*/ 2147483647 w 557"/>
              <a:gd name="T5" fmla="*/ 2147483647 h 413"/>
              <a:gd name="T6" fmla="*/ 2147483647 w 557"/>
              <a:gd name="T7" fmla="*/ 2147483647 h 413"/>
              <a:gd name="T8" fmla="*/ 2147483647 w 557"/>
              <a:gd name="T9" fmla="*/ 2147483647 h 413"/>
              <a:gd name="T10" fmla="*/ 2147483647 w 557"/>
              <a:gd name="T11" fmla="*/ 2147483647 h 413"/>
              <a:gd name="T12" fmla="*/ 2147483647 w 557"/>
              <a:gd name="T13" fmla="*/ 2147483647 h 413"/>
              <a:gd name="T14" fmla="*/ 2147483647 w 557"/>
              <a:gd name="T15" fmla="*/ 2147483647 h 413"/>
              <a:gd name="T16" fmla="*/ 2147483647 w 557"/>
              <a:gd name="T17" fmla="*/ 2147483647 h 413"/>
              <a:gd name="T18" fmla="*/ 2147483647 w 557"/>
              <a:gd name="T19" fmla="*/ 2147483647 h 413"/>
              <a:gd name="T20" fmla="*/ 2147483647 w 557"/>
              <a:gd name="T21" fmla="*/ 2147483647 h 413"/>
              <a:gd name="T22" fmla="*/ 2147483647 w 557"/>
              <a:gd name="T23" fmla="*/ 2147483647 h 413"/>
              <a:gd name="T24" fmla="*/ 2147483647 w 557"/>
              <a:gd name="T25" fmla="*/ 2147483647 h 413"/>
              <a:gd name="T26" fmla="*/ 2147483647 w 557"/>
              <a:gd name="T27" fmla="*/ 2147483647 h 413"/>
              <a:gd name="T28" fmla="*/ 2147483647 w 557"/>
              <a:gd name="T29" fmla="*/ 2147483647 h 413"/>
              <a:gd name="T30" fmla="*/ 2147483647 w 557"/>
              <a:gd name="T31" fmla="*/ 2147483647 h 413"/>
              <a:gd name="T32" fmla="*/ 2147483647 w 557"/>
              <a:gd name="T33" fmla="*/ 2147483647 h 413"/>
              <a:gd name="T34" fmla="*/ 2147483647 w 557"/>
              <a:gd name="T35" fmla="*/ 2147483647 h 413"/>
              <a:gd name="T36" fmla="*/ 2147483647 w 557"/>
              <a:gd name="T37" fmla="*/ 2147483647 h 413"/>
              <a:gd name="T38" fmla="*/ 2147483647 w 557"/>
              <a:gd name="T39" fmla="*/ 2147483647 h 413"/>
              <a:gd name="T40" fmla="*/ 2147483647 w 557"/>
              <a:gd name="T41" fmla="*/ 2147483647 h 413"/>
              <a:gd name="T42" fmla="*/ 2147483647 w 557"/>
              <a:gd name="T43" fmla="*/ 2147483647 h 413"/>
              <a:gd name="T44" fmla="*/ 2147483647 w 557"/>
              <a:gd name="T45" fmla="*/ 2147483647 h 413"/>
              <a:gd name="T46" fmla="*/ 2147483647 w 557"/>
              <a:gd name="T47" fmla="*/ 2147483647 h 413"/>
              <a:gd name="T48" fmla="*/ 2147483647 w 557"/>
              <a:gd name="T49" fmla="*/ 2147483647 h 413"/>
              <a:gd name="T50" fmla="*/ 2147483647 w 557"/>
              <a:gd name="T51" fmla="*/ 2147483647 h 413"/>
              <a:gd name="T52" fmla="*/ 2147483647 w 557"/>
              <a:gd name="T53" fmla="*/ 2147483647 h 413"/>
              <a:gd name="T54" fmla="*/ 2147483647 w 557"/>
              <a:gd name="T55" fmla="*/ 2147483647 h 413"/>
              <a:gd name="T56" fmla="*/ 2147483647 w 557"/>
              <a:gd name="T57" fmla="*/ 2147483647 h 413"/>
              <a:gd name="T58" fmla="*/ 2147483647 w 557"/>
              <a:gd name="T59" fmla="*/ 2147483647 h 413"/>
              <a:gd name="T60" fmla="*/ 2147483647 w 557"/>
              <a:gd name="T61" fmla="*/ 2147483647 h 413"/>
              <a:gd name="T62" fmla="*/ 2147483647 w 557"/>
              <a:gd name="T63" fmla="*/ 2147483647 h 413"/>
              <a:gd name="T64" fmla="*/ 2147483647 w 557"/>
              <a:gd name="T65" fmla="*/ 2147483647 h 413"/>
              <a:gd name="T66" fmla="*/ 2147483647 w 557"/>
              <a:gd name="T67" fmla="*/ 2147483647 h 413"/>
              <a:gd name="T68" fmla="*/ 2147483647 w 557"/>
              <a:gd name="T69" fmla="*/ 2147483647 h 413"/>
              <a:gd name="T70" fmla="*/ 2147483647 w 557"/>
              <a:gd name="T71" fmla="*/ 2147483647 h 413"/>
              <a:gd name="T72" fmla="*/ 2147483647 w 557"/>
              <a:gd name="T73" fmla="*/ 2147483647 h 413"/>
              <a:gd name="T74" fmla="*/ 2147483647 w 557"/>
              <a:gd name="T75" fmla="*/ 2147483647 h 413"/>
              <a:gd name="T76" fmla="*/ 2147483647 w 557"/>
              <a:gd name="T77" fmla="*/ 2147483647 h 413"/>
              <a:gd name="T78" fmla="*/ 2147483647 w 557"/>
              <a:gd name="T79" fmla="*/ 2147483647 h 413"/>
              <a:gd name="T80" fmla="*/ 2147483647 w 557"/>
              <a:gd name="T81" fmla="*/ 2147483647 h 413"/>
              <a:gd name="T82" fmla="*/ 2147483647 w 557"/>
              <a:gd name="T83" fmla="*/ 2147483647 h 413"/>
              <a:gd name="T84" fmla="*/ 2147483647 w 557"/>
              <a:gd name="T85" fmla="*/ 2147483647 h 413"/>
              <a:gd name="T86" fmla="*/ 2147483647 w 557"/>
              <a:gd name="T87" fmla="*/ 2147483647 h 413"/>
              <a:gd name="T88" fmla="*/ 2147483647 w 557"/>
              <a:gd name="T89" fmla="*/ 2147483647 h 413"/>
              <a:gd name="T90" fmla="*/ 2147483647 w 557"/>
              <a:gd name="T91" fmla="*/ 2147483647 h 413"/>
              <a:gd name="T92" fmla="*/ 2147483647 w 557"/>
              <a:gd name="T93" fmla="*/ 2147483647 h 413"/>
              <a:gd name="T94" fmla="*/ 2147483647 w 557"/>
              <a:gd name="T95" fmla="*/ 2147483647 h 413"/>
              <a:gd name="T96" fmla="*/ 2147483647 w 557"/>
              <a:gd name="T97" fmla="*/ 2147483647 h 413"/>
              <a:gd name="T98" fmla="*/ 2147483647 w 557"/>
              <a:gd name="T99" fmla="*/ 2147483647 h 413"/>
              <a:gd name="T100" fmla="*/ 0 w 557"/>
              <a:gd name="T101" fmla="*/ 2147483647 h 413"/>
              <a:gd name="T102" fmla="*/ 2147483647 w 557"/>
              <a:gd name="T103" fmla="*/ 2147483647 h 413"/>
              <a:gd name="T104" fmla="*/ 2147483647 w 557"/>
              <a:gd name="T105" fmla="*/ 2147483647 h 413"/>
              <a:gd name="T106" fmla="*/ 2147483647 w 557"/>
              <a:gd name="T107" fmla="*/ 2147483647 h 413"/>
              <a:gd name="T108" fmla="*/ 2147483647 w 557"/>
              <a:gd name="T109" fmla="*/ 2147483647 h 413"/>
              <a:gd name="T110" fmla="*/ 2147483647 w 557"/>
              <a:gd name="T111" fmla="*/ 2147483647 h 413"/>
              <a:gd name="T112" fmla="*/ 2147483647 w 557"/>
              <a:gd name="T113" fmla="*/ 2147483647 h 413"/>
              <a:gd name="T114" fmla="*/ 2147483647 w 557"/>
              <a:gd name="T115" fmla="*/ 2147483647 h 413"/>
              <a:gd name="T116" fmla="*/ 2147483647 w 557"/>
              <a:gd name="T117" fmla="*/ 2147483647 h 413"/>
              <a:gd name="T118" fmla="*/ 2147483647 w 557"/>
              <a:gd name="T119" fmla="*/ 2147483647 h 413"/>
              <a:gd name="T120" fmla="*/ 2147483647 w 557"/>
              <a:gd name="T121" fmla="*/ 2147483647 h 413"/>
              <a:gd name="T122" fmla="*/ 2147483647 w 557"/>
              <a:gd name="T123" fmla="*/ 2147483647 h 4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57"/>
              <a:gd name="T187" fmla="*/ 0 h 413"/>
              <a:gd name="T188" fmla="*/ 557 w 557"/>
              <a:gd name="T189" fmla="*/ 413 h 41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57" h="413">
                <a:moveTo>
                  <a:pt x="18" y="33"/>
                </a:moveTo>
                <a:lnTo>
                  <a:pt x="19" y="30"/>
                </a:lnTo>
                <a:lnTo>
                  <a:pt x="18" y="23"/>
                </a:lnTo>
                <a:lnTo>
                  <a:pt x="18" y="24"/>
                </a:lnTo>
                <a:lnTo>
                  <a:pt x="19" y="24"/>
                </a:lnTo>
                <a:lnTo>
                  <a:pt x="21" y="27"/>
                </a:lnTo>
                <a:lnTo>
                  <a:pt x="24" y="29"/>
                </a:lnTo>
                <a:lnTo>
                  <a:pt x="27" y="32"/>
                </a:lnTo>
                <a:lnTo>
                  <a:pt x="31" y="35"/>
                </a:lnTo>
                <a:lnTo>
                  <a:pt x="33" y="38"/>
                </a:lnTo>
                <a:lnTo>
                  <a:pt x="37" y="42"/>
                </a:lnTo>
                <a:lnTo>
                  <a:pt x="42" y="47"/>
                </a:lnTo>
                <a:lnTo>
                  <a:pt x="48" y="50"/>
                </a:lnTo>
                <a:lnTo>
                  <a:pt x="52" y="54"/>
                </a:lnTo>
                <a:lnTo>
                  <a:pt x="57" y="57"/>
                </a:lnTo>
                <a:lnTo>
                  <a:pt x="63" y="60"/>
                </a:lnTo>
                <a:lnTo>
                  <a:pt x="66" y="63"/>
                </a:lnTo>
                <a:lnTo>
                  <a:pt x="72" y="63"/>
                </a:lnTo>
                <a:lnTo>
                  <a:pt x="76" y="65"/>
                </a:lnTo>
                <a:lnTo>
                  <a:pt x="79" y="65"/>
                </a:lnTo>
                <a:lnTo>
                  <a:pt x="81" y="66"/>
                </a:lnTo>
                <a:lnTo>
                  <a:pt x="82" y="66"/>
                </a:lnTo>
                <a:lnTo>
                  <a:pt x="85" y="66"/>
                </a:lnTo>
                <a:lnTo>
                  <a:pt x="87" y="68"/>
                </a:lnTo>
                <a:lnTo>
                  <a:pt x="88" y="68"/>
                </a:lnTo>
                <a:lnTo>
                  <a:pt x="97" y="72"/>
                </a:lnTo>
                <a:lnTo>
                  <a:pt x="104" y="80"/>
                </a:lnTo>
                <a:lnTo>
                  <a:pt x="120" y="80"/>
                </a:lnTo>
                <a:lnTo>
                  <a:pt x="121" y="89"/>
                </a:lnTo>
                <a:lnTo>
                  <a:pt x="130" y="89"/>
                </a:lnTo>
                <a:lnTo>
                  <a:pt x="130" y="98"/>
                </a:lnTo>
                <a:lnTo>
                  <a:pt x="135" y="98"/>
                </a:lnTo>
                <a:lnTo>
                  <a:pt x="134" y="89"/>
                </a:lnTo>
                <a:lnTo>
                  <a:pt x="137" y="87"/>
                </a:lnTo>
                <a:lnTo>
                  <a:pt x="145" y="87"/>
                </a:lnTo>
                <a:lnTo>
                  <a:pt x="141" y="95"/>
                </a:lnTo>
                <a:lnTo>
                  <a:pt x="142" y="96"/>
                </a:lnTo>
                <a:lnTo>
                  <a:pt x="142" y="98"/>
                </a:lnTo>
                <a:lnTo>
                  <a:pt x="144" y="99"/>
                </a:lnTo>
                <a:lnTo>
                  <a:pt x="145" y="102"/>
                </a:lnTo>
                <a:lnTo>
                  <a:pt x="147" y="105"/>
                </a:lnTo>
                <a:lnTo>
                  <a:pt x="147" y="110"/>
                </a:lnTo>
                <a:lnTo>
                  <a:pt x="145" y="113"/>
                </a:lnTo>
                <a:lnTo>
                  <a:pt x="144" y="114"/>
                </a:lnTo>
                <a:lnTo>
                  <a:pt x="142" y="116"/>
                </a:lnTo>
                <a:lnTo>
                  <a:pt x="141" y="117"/>
                </a:lnTo>
                <a:lnTo>
                  <a:pt x="138" y="120"/>
                </a:lnTo>
                <a:lnTo>
                  <a:pt x="135" y="123"/>
                </a:lnTo>
                <a:lnTo>
                  <a:pt x="134" y="126"/>
                </a:lnTo>
                <a:lnTo>
                  <a:pt x="131" y="128"/>
                </a:lnTo>
                <a:lnTo>
                  <a:pt x="130" y="129"/>
                </a:lnTo>
                <a:lnTo>
                  <a:pt x="130" y="131"/>
                </a:lnTo>
                <a:lnTo>
                  <a:pt x="126" y="126"/>
                </a:lnTo>
                <a:lnTo>
                  <a:pt x="134" y="120"/>
                </a:lnTo>
                <a:lnTo>
                  <a:pt x="132" y="116"/>
                </a:lnTo>
                <a:lnTo>
                  <a:pt x="109" y="143"/>
                </a:lnTo>
                <a:lnTo>
                  <a:pt x="96" y="152"/>
                </a:lnTo>
                <a:lnTo>
                  <a:pt x="96" y="161"/>
                </a:lnTo>
                <a:lnTo>
                  <a:pt x="102" y="162"/>
                </a:lnTo>
                <a:lnTo>
                  <a:pt x="104" y="161"/>
                </a:lnTo>
                <a:lnTo>
                  <a:pt x="105" y="159"/>
                </a:lnTo>
                <a:lnTo>
                  <a:pt x="106" y="157"/>
                </a:lnTo>
                <a:lnTo>
                  <a:pt x="106" y="158"/>
                </a:lnTo>
                <a:lnTo>
                  <a:pt x="104" y="157"/>
                </a:lnTo>
                <a:lnTo>
                  <a:pt x="102" y="155"/>
                </a:lnTo>
                <a:lnTo>
                  <a:pt x="101" y="155"/>
                </a:lnTo>
                <a:lnTo>
                  <a:pt x="123" y="137"/>
                </a:lnTo>
                <a:lnTo>
                  <a:pt x="129" y="137"/>
                </a:lnTo>
                <a:lnTo>
                  <a:pt x="151" y="114"/>
                </a:lnTo>
                <a:lnTo>
                  <a:pt x="154" y="122"/>
                </a:lnTo>
                <a:lnTo>
                  <a:pt x="153" y="129"/>
                </a:lnTo>
                <a:lnTo>
                  <a:pt x="145" y="135"/>
                </a:lnTo>
                <a:lnTo>
                  <a:pt x="142" y="134"/>
                </a:lnTo>
                <a:lnTo>
                  <a:pt x="139" y="141"/>
                </a:lnTo>
                <a:lnTo>
                  <a:pt x="137" y="150"/>
                </a:lnTo>
                <a:lnTo>
                  <a:pt x="139" y="152"/>
                </a:lnTo>
                <a:lnTo>
                  <a:pt x="132" y="177"/>
                </a:lnTo>
                <a:lnTo>
                  <a:pt x="131" y="177"/>
                </a:lnTo>
                <a:lnTo>
                  <a:pt x="130" y="179"/>
                </a:lnTo>
                <a:lnTo>
                  <a:pt x="127" y="182"/>
                </a:lnTo>
                <a:lnTo>
                  <a:pt x="126" y="183"/>
                </a:lnTo>
                <a:lnTo>
                  <a:pt x="124" y="183"/>
                </a:lnTo>
                <a:lnTo>
                  <a:pt x="124" y="182"/>
                </a:lnTo>
                <a:lnTo>
                  <a:pt x="126" y="179"/>
                </a:lnTo>
                <a:lnTo>
                  <a:pt x="126" y="177"/>
                </a:lnTo>
                <a:lnTo>
                  <a:pt x="126" y="176"/>
                </a:lnTo>
                <a:lnTo>
                  <a:pt x="126" y="174"/>
                </a:lnTo>
                <a:lnTo>
                  <a:pt x="126" y="173"/>
                </a:lnTo>
                <a:lnTo>
                  <a:pt x="132" y="164"/>
                </a:lnTo>
                <a:lnTo>
                  <a:pt x="121" y="174"/>
                </a:lnTo>
                <a:lnTo>
                  <a:pt x="117" y="182"/>
                </a:lnTo>
                <a:lnTo>
                  <a:pt x="115" y="179"/>
                </a:lnTo>
                <a:lnTo>
                  <a:pt x="115" y="177"/>
                </a:lnTo>
                <a:lnTo>
                  <a:pt x="117" y="176"/>
                </a:lnTo>
                <a:lnTo>
                  <a:pt x="117" y="173"/>
                </a:lnTo>
                <a:lnTo>
                  <a:pt x="118" y="170"/>
                </a:lnTo>
                <a:lnTo>
                  <a:pt x="120" y="168"/>
                </a:lnTo>
                <a:lnTo>
                  <a:pt x="120" y="165"/>
                </a:lnTo>
                <a:lnTo>
                  <a:pt x="118" y="164"/>
                </a:lnTo>
                <a:lnTo>
                  <a:pt x="117" y="162"/>
                </a:lnTo>
                <a:lnTo>
                  <a:pt x="114" y="164"/>
                </a:lnTo>
                <a:lnTo>
                  <a:pt x="109" y="165"/>
                </a:lnTo>
                <a:lnTo>
                  <a:pt x="105" y="170"/>
                </a:lnTo>
                <a:lnTo>
                  <a:pt x="101" y="173"/>
                </a:lnTo>
                <a:lnTo>
                  <a:pt x="97" y="177"/>
                </a:lnTo>
                <a:lnTo>
                  <a:pt x="94" y="182"/>
                </a:lnTo>
                <a:lnTo>
                  <a:pt x="94" y="183"/>
                </a:lnTo>
                <a:lnTo>
                  <a:pt x="96" y="185"/>
                </a:lnTo>
                <a:lnTo>
                  <a:pt x="101" y="186"/>
                </a:lnTo>
                <a:lnTo>
                  <a:pt x="104" y="186"/>
                </a:lnTo>
                <a:lnTo>
                  <a:pt x="106" y="188"/>
                </a:lnTo>
                <a:lnTo>
                  <a:pt x="109" y="188"/>
                </a:lnTo>
                <a:lnTo>
                  <a:pt x="111" y="188"/>
                </a:lnTo>
                <a:lnTo>
                  <a:pt x="111" y="190"/>
                </a:lnTo>
                <a:lnTo>
                  <a:pt x="112" y="191"/>
                </a:lnTo>
                <a:lnTo>
                  <a:pt x="117" y="194"/>
                </a:lnTo>
                <a:lnTo>
                  <a:pt x="118" y="194"/>
                </a:lnTo>
                <a:lnTo>
                  <a:pt x="121" y="192"/>
                </a:lnTo>
                <a:lnTo>
                  <a:pt x="126" y="190"/>
                </a:lnTo>
                <a:lnTo>
                  <a:pt x="129" y="189"/>
                </a:lnTo>
                <a:lnTo>
                  <a:pt x="131" y="186"/>
                </a:lnTo>
                <a:lnTo>
                  <a:pt x="134" y="183"/>
                </a:lnTo>
                <a:lnTo>
                  <a:pt x="137" y="182"/>
                </a:lnTo>
                <a:lnTo>
                  <a:pt x="137" y="180"/>
                </a:lnTo>
                <a:lnTo>
                  <a:pt x="141" y="182"/>
                </a:lnTo>
                <a:lnTo>
                  <a:pt x="148" y="176"/>
                </a:lnTo>
                <a:lnTo>
                  <a:pt x="153" y="174"/>
                </a:lnTo>
                <a:lnTo>
                  <a:pt x="151" y="155"/>
                </a:lnTo>
                <a:lnTo>
                  <a:pt x="157" y="150"/>
                </a:lnTo>
                <a:lnTo>
                  <a:pt x="153" y="144"/>
                </a:lnTo>
                <a:lnTo>
                  <a:pt x="162" y="126"/>
                </a:lnTo>
                <a:lnTo>
                  <a:pt x="178" y="107"/>
                </a:lnTo>
                <a:lnTo>
                  <a:pt x="171" y="87"/>
                </a:lnTo>
                <a:lnTo>
                  <a:pt x="167" y="87"/>
                </a:lnTo>
                <a:lnTo>
                  <a:pt x="165" y="94"/>
                </a:lnTo>
                <a:lnTo>
                  <a:pt x="170" y="98"/>
                </a:lnTo>
                <a:lnTo>
                  <a:pt x="168" y="102"/>
                </a:lnTo>
                <a:lnTo>
                  <a:pt x="160" y="93"/>
                </a:lnTo>
                <a:lnTo>
                  <a:pt x="162" y="86"/>
                </a:lnTo>
                <a:lnTo>
                  <a:pt x="165" y="81"/>
                </a:lnTo>
                <a:lnTo>
                  <a:pt x="174" y="81"/>
                </a:lnTo>
                <a:lnTo>
                  <a:pt x="168" y="69"/>
                </a:lnTo>
                <a:lnTo>
                  <a:pt x="164" y="62"/>
                </a:lnTo>
                <a:lnTo>
                  <a:pt x="160" y="57"/>
                </a:lnTo>
                <a:lnTo>
                  <a:pt x="163" y="53"/>
                </a:lnTo>
                <a:lnTo>
                  <a:pt x="165" y="45"/>
                </a:lnTo>
                <a:lnTo>
                  <a:pt x="168" y="50"/>
                </a:lnTo>
                <a:lnTo>
                  <a:pt x="168" y="60"/>
                </a:lnTo>
                <a:lnTo>
                  <a:pt x="174" y="56"/>
                </a:lnTo>
                <a:lnTo>
                  <a:pt x="173" y="54"/>
                </a:lnTo>
                <a:lnTo>
                  <a:pt x="181" y="47"/>
                </a:lnTo>
                <a:lnTo>
                  <a:pt x="175" y="39"/>
                </a:lnTo>
                <a:lnTo>
                  <a:pt x="178" y="32"/>
                </a:lnTo>
                <a:lnTo>
                  <a:pt x="174" y="27"/>
                </a:lnTo>
                <a:lnTo>
                  <a:pt x="167" y="27"/>
                </a:lnTo>
                <a:lnTo>
                  <a:pt x="167" y="0"/>
                </a:lnTo>
                <a:lnTo>
                  <a:pt x="168" y="0"/>
                </a:lnTo>
                <a:lnTo>
                  <a:pt x="171" y="0"/>
                </a:lnTo>
                <a:lnTo>
                  <a:pt x="175" y="2"/>
                </a:lnTo>
                <a:lnTo>
                  <a:pt x="180" y="3"/>
                </a:lnTo>
                <a:lnTo>
                  <a:pt x="186" y="5"/>
                </a:lnTo>
                <a:lnTo>
                  <a:pt x="192" y="6"/>
                </a:lnTo>
                <a:lnTo>
                  <a:pt x="198" y="9"/>
                </a:lnTo>
                <a:lnTo>
                  <a:pt x="207" y="12"/>
                </a:lnTo>
                <a:lnTo>
                  <a:pt x="216" y="14"/>
                </a:lnTo>
                <a:lnTo>
                  <a:pt x="226" y="18"/>
                </a:lnTo>
                <a:lnTo>
                  <a:pt x="237" y="21"/>
                </a:lnTo>
                <a:lnTo>
                  <a:pt x="249" y="24"/>
                </a:lnTo>
                <a:lnTo>
                  <a:pt x="261" y="27"/>
                </a:lnTo>
                <a:lnTo>
                  <a:pt x="273" y="31"/>
                </a:lnTo>
                <a:lnTo>
                  <a:pt x="286" y="33"/>
                </a:lnTo>
                <a:lnTo>
                  <a:pt x="300" y="38"/>
                </a:lnTo>
                <a:lnTo>
                  <a:pt x="315" y="42"/>
                </a:lnTo>
                <a:lnTo>
                  <a:pt x="329" y="45"/>
                </a:lnTo>
                <a:lnTo>
                  <a:pt x="345" y="50"/>
                </a:lnTo>
                <a:lnTo>
                  <a:pt x="360" y="54"/>
                </a:lnTo>
                <a:lnTo>
                  <a:pt x="377" y="59"/>
                </a:lnTo>
                <a:lnTo>
                  <a:pt x="393" y="63"/>
                </a:lnTo>
                <a:lnTo>
                  <a:pt x="411" y="66"/>
                </a:lnTo>
                <a:lnTo>
                  <a:pt x="428" y="71"/>
                </a:lnTo>
                <a:lnTo>
                  <a:pt x="446" y="75"/>
                </a:lnTo>
                <a:lnTo>
                  <a:pt x="464" y="80"/>
                </a:lnTo>
                <a:lnTo>
                  <a:pt x="482" y="84"/>
                </a:lnTo>
                <a:lnTo>
                  <a:pt x="500" y="89"/>
                </a:lnTo>
                <a:lnTo>
                  <a:pt x="519" y="92"/>
                </a:lnTo>
                <a:lnTo>
                  <a:pt x="537" y="95"/>
                </a:lnTo>
                <a:lnTo>
                  <a:pt x="556" y="99"/>
                </a:lnTo>
                <a:lnTo>
                  <a:pt x="556" y="102"/>
                </a:lnTo>
                <a:lnTo>
                  <a:pt x="556" y="105"/>
                </a:lnTo>
                <a:lnTo>
                  <a:pt x="555" y="110"/>
                </a:lnTo>
                <a:lnTo>
                  <a:pt x="553" y="116"/>
                </a:lnTo>
                <a:lnTo>
                  <a:pt x="552" y="123"/>
                </a:lnTo>
                <a:lnTo>
                  <a:pt x="551" y="131"/>
                </a:lnTo>
                <a:lnTo>
                  <a:pt x="548" y="140"/>
                </a:lnTo>
                <a:lnTo>
                  <a:pt x="546" y="149"/>
                </a:lnTo>
                <a:lnTo>
                  <a:pt x="543" y="158"/>
                </a:lnTo>
                <a:lnTo>
                  <a:pt x="542" y="168"/>
                </a:lnTo>
                <a:lnTo>
                  <a:pt x="539" y="180"/>
                </a:lnTo>
                <a:lnTo>
                  <a:pt x="536" y="191"/>
                </a:lnTo>
                <a:lnTo>
                  <a:pt x="533" y="203"/>
                </a:lnTo>
                <a:lnTo>
                  <a:pt x="531" y="216"/>
                </a:lnTo>
                <a:lnTo>
                  <a:pt x="528" y="227"/>
                </a:lnTo>
                <a:lnTo>
                  <a:pt x="525" y="240"/>
                </a:lnTo>
                <a:lnTo>
                  <a:pt x="523" y="252"/>
                </a:lnTo>
                <a:lnTo>
                  <a:pt x="520" y="263"/>
                </a:lnTo>
                <a:lnTo>
                  <a:pt x="519" y="275"/>
                </a:lnTo>
                <a:lnTo>
                  <a:pt x="516" y="285"/>
                </a:lnTo>
                <a:lnTo>
                  <a:pt x="513" y="296"/>
                </a:lnTo>
                <a:lnTo>
                  <a:pt x="512" y="306"/>
                </a:lnTo>
                <a:lnTo>
                  <a:pt x="509" y="316"/>
                </a:lnTo>
                <a:lnTo>
                  <a:pt x="507" y="324"/>
                </a:lnTo>
                <a:lnTo>
                  <a:pt x="506" y="332"/>
                </a:lnTo>
                <a:lnTo>
                  <a:pt x="504" y="339"/>
                </a:lnTo>
                <a:lnTo>
                  <a:pt x="503" y="345"/>
                </a:lnTo>
                <a:lnTo>
                  <a:pt x="501" y="350"/>
                </a:lnTo>
                <a:lnTo>
                  <a:pt x="500" y="353"/>
                </a:lnTo>
                <a:lnTo>
                  <a:pt x="500" y="354"/>
                </a:lnTo>
                <a:lnTo>
                  <a:pt x="500" y="356"/>
                </a:lnTo>
                <a:lnTo>
                  <a:pt x="495" y="371"/>
                </a:lnTo>
                <a:lnTo>
                  <a:pt x="500" y="380"/>
                </a:lnTo>
                <a:lnTo>
                  <a:pt x="500" y="390"/>
                </a:lnTo>
                <a:lnTo>
                  <a:pt x="497" y="402"/>
                </a:lnTo>
                <a:lnTo>
                  <a:pt x="498" y="412"/>
                </a:lnTo>
                <a:lnTo>
                  <a:pt x="357" y="377"/>
                </a:lnTo>
                <a:lnTo>
                  <a:pt x="355" y="377"/>
                </a:lnTo>
                <a:lnTo>
                  <a:pt x="354" y="377"/>
                </a:lnTo>
                <a:lnTo>
                  <a:pt x="351" y="377"/>
                </a:lnTo>
                <a:lnTo>
                  <a:pt x="348" y="377"/>
                </a:lnTo>
                <a:lnTo>
                  <a:pt x="345" y="378"/>
                </a:lnTo>
                <a:lnTo>
                  <a:pt x="341" y="378"/>
                </a:lnTo>
                <a:lnTo>
                  <a:pt x="338" y="378"/>
                </a:lnTo>
                <a:lnTo>
                  <a:pt x="333" y="378"/>
                </a:lnTo>
                <a:lnTo>
                  <a:pt x="329" y="378"/>
                </a:lnTo>
                <a:lnTo>
                  <a:pt x="325" y="378"/>
                </a:lnTo>
                <a:lnTo>
                  <a:pt x="321" y="377"/>
                </a:lnTo>
                <a:lnTo>
                  <a:pt x="316" y="377"/>
                </a:lnTo>
                <a:lnTo>
                  <a:pt x="312" y="375"/>
                </a:lnTo>
                <a:lnTo>
                  <a:pt x="308" y="374"/>
                </a:lnTo>
                <a:lnTo>
                  <a:pt x="303" y="372"/>
                </a:lnTo>
                <a:lnTo>
                  <a:pt x="302" y="372"/>
                </a:lnTo>
                <a:lnTo>
                  <a:pt x="300" y="372"/>
                </a:lnTo>
                <a:lnTo>
                  <a:pt x="299" y="372"/>
                </a:lnTo>
                <a:lnTo>
                  <a:pt x="297" y="374"/>
                </a:lnTo>
                <a:lnTo>
                  <a:pt x="294" y="375"/>
                </a:lnTo>
                <a:lnTo>
                  <a:pt x="294" y="377"/>
                </a:lnTo>
                <a:lnTo>
                  <a:pt x="292" y="377"/>
                </a:lnTo>
                <a:lnTo>
                  <a:pt x="273" y="377"/>
                </a:lnTo>
                <a:lnTo>
                  <a:pt x="272" y="377"/>
                </a:lnTo>
                <a:lnTo>
                  <a:pt x="267" y="377"/>
                </a:lnTo>
                <a:lnTo>
                  <a:pt x="261" y="378"/>
                </a:lnTo>
                <a:lnTo>
                  <a:pt x="252" y="379"/>
                </a:lnTo>
                <a:lnTo>
                  <a:pt x="244" y="379"/>
                </a:lnTo>
                <a:lnTo>
                  <a:pt x="236" y="379"/>
                </a:lnTo>
                <a:lnTo>
                  <a:pt x="230" y="377"/>
                </a:lnTo>
                <a:lnTo>
                  <a:pt x="225" y="374"/>
                </a:lnTo>
                <a:lnTo>
                  <a:pt x="222" y="374"/>
                </a:lnTo>
                <a:lnTo>
                  <a:pt x="219" y="374"/>
                </a:lnTo>
                <a:lnTo>
                  <a:pt x="214" y="374"/>
                </a:lnTo>
                <a:lnTo>
                  <a:pt x="210" y="374"/>
                </a:lnTo>
                <a:lnTo>
                  <a:pt x="207" y="375"/>
                </a:lnTo>
                <a:lnTo>
                  <a:pt x="204" y="375"/>
                </a:lnTo>
                <a:lnTo>
                  <a:pt x="197" y="374"/>
                </a:lnTo>
                <a:lnTo>
                  <a:pt x="186" y="377"/>
                </a:lnTo>
                <a:lnTo>
                  <a:pt x="186" y="375"/>
                </a:lnTo>
                <a:lnTo>
                  <a:pt x="181" y="372"/>
                </a:lnTo>
                <a:lnTo>
                  <a:pt x="177" y="368"/>
                </a:lnTo>
                <a:lnTo>
                  <a:pt x="170" y="363"/>
                </a:lnTo>
                <a:lnTo>
                  <a:pt x="164" y="359"/>
                </a:lnTo>
                <a:lnTo>
                  <a:pt x="157" y="356"/>
                </a:lnTo>
                <a:lnTo>
                  <a:pt x="150" y="353"/>
                </a:lnTo>
                <a:lnTo>
                  <a:pt x="144" y="353"/>
                </a:lnTo>
                <a:lnTo>
                  <a:pt x="142" y="353"/>
                </a:lnTo>
                <a:lnTo>
                  <a:pt x="141" y="353"/>
                </a:lnTo>
                <a:lnTo>
                  <a:pt x="138" y="354"/>
                </a:lnTo>
                <a:lnTo>
                  <a:pt x="135" y="354"/>
                </a:lnTo>
                <a:lnTo>
                  <a:pt x="132" y="356"/>
                </a:lnTo>
                <a:lnTo>
                  <a:pt x="129" y="356"/>
                </a:lnTo>
                <a:lnTo>
                  <a:pt x="123" y="357"/>
                </a:lnTo>
                <a:lnTo>
                  <a:pt x="118" y="357"/>
                </a:lnTo>
                <a:lnTo>
                  <a:pt x="114" y="357"/>
                </a:lnTo>
                <a:lnTo>
                  <a:pt x="108" y="357"/>
                </a:lnTo>
                <a:lnTo>
                  <a:pt x="104" y="357"/>
                </a:lnTo>
                <a:lnTo>
                  <a:pt x="99" y="357"/>
                </a:lnTo>
                <a:lnTo>
                  <a:pt x="96" y="356"/>
                </a:lnTo>
                <a:lnTo>
                  <a:pt x="91" y="354"/>
                </a:lnTo>
                <a:lnTo>
                  <a:pt x="88" y="353"/>
                </a:lnTo>
                <a:lnTo>
                  <a:pt x="87" y="350"/>
                </a:lnTo>
                <a:lnTo>
                  <a:pt x="85" y="348"/>
                </a:lnTo>
                <a:lnTo>
                  <a:pt x="84" y="348"/>
                </a:lnTo>
                <a:lnTo>
                  <a:pt x="82" y="348"/>
                </a:lnTo>
                <a:lnTo>
                  <a:pt x="79" y="345"/>
                </a:lnTo>
                <a:lnTo>
                  <a:pt x="78" y="344"/>
                </a:lnTo>
                <a:lnTo>
                  <a:pt x="76" y="342"/>
                </a:lnTo>
                <a:lnTo>
                  <a:pt x="75" y="342"/>
                </a:lnTo>
                <a:lnTo>
                  <a:pt x="71" y="332"/>
                </a:lnTo>
                <a:lnTo>
                  <a:pt x="71" y="330"/>
                </a:lnTo>
                <a:lnTo>
                  <a:pt x="72" y="327"/>
                </a:lnTo>
                <a:lnTo>
                  <a:pt x="72" y="324"/>
                </a:lnTo>
                <a:lnTo>
                  <a:pt x="73" y="320"/>
                </a:lnTo>
                <a:lnTo>
                  <a:pt x="73" y="316"/>
                </a:lnTo>
                <a:lnTo>
                  <a:pt x="73" y="312"/>
                </a:lnTo>
                <a:lnTo>
                  <a:pt x="73" y="308"/>
                </a:lnTo>
                <a:lnTo>
                  <a:pt x="73" y="302"/>
                </a:lnTo>
                <a:lnTo>
                  <a:pt x="72" y="297"/>
                </a:lnTo>
                <a:lnTo>
                  <a:pt x="72" y="293"/>
                </a:lnTo>
                <a:lnTo>
                  <a:pt x="69" y="288"/>
                </a:lnTo>
                <a:lnTo>
                  <a:pt x="66" y="285"/>
                </a:lnTo>
                <a:lnTo>
                  <a:pt x="64" y="282"/>
                </a:lnTo>
                <a:lnTo>
                  <a:pt x="60" y="279"/>
                </a:lnTo>
                <a:lnTo>
                  <a:pt x="54" y="278"/>
                </a:lnTo>
                <a:lnTo>
                  <a:pt x="52" y="278"/>
                </a:lnTo>
                <a:lnTo>
                  <a:pt x="51" y="278"/>
                </a:lnTo>
                <a:lnTo>
                  <a:pt x="48" y="276"/>
                </a:lnTo>
                <a:lnTo>
                  <a:pt x="46" y="276"/>
                </a:lnTo>
                <a:lnTo>
                  <a:pt x="45" y="276"/>
                </a:lnTo>
                <a:lnTo>
                  <a:pt x="43" y="276"/>
                </a:lnTo>
                <a:lnTo>
                  <a:pt x="43" y="275"/>
                </a:lnTo>
                <a:lnTo>
                  <a:pt x="45" y="273"/>
                </a:lnTo>
                <a:lnTo>
                  <a:pt x="45" y="272"/>
                </a:lnTo>
                <a:lnTo>
                  <a:pt x="43" y="269"/>
                </a:lnTo>
                <a:lnTo>
                  <a:pt x="43" y="266"/>
                </a:lnTo>
                <a:lnTo>
                  <a:pt x="40" y="263"/>
                </a:lnTo>
                <a:lnTo>
                  <a:pt x="37" y="261"/>
                </a:lnTo>
                <a:lnTo>
                  <a:pt x="33" y="260"/>
                </a:lnTo>
                <a:lnTo>
                  <a:pt x="32" y="258"/>
                </a:lnTo>
                <a:lnTo>
                  <a:pt x="31" y="257"/>
                </a:lnTo>
                <a:lnTo>
                  <a:pt x="28" y="255"/>
                </a:lnTo>
                <a:lnTo>
                  <a:pt x="27" y="254"/>
                </a:lnTo>
                <a:lnTo>
                  <a:pt x="19" y="255"/>
                </a:lnTo>
                <a:lnTo>
                  <a:pt x="18" y="253"/>
                </a:lnTo>
                <a:lnTo>
                  <a:pt x="15" y="255"/>
                </a:lnTo>
                <a:lnTo>
                  <a:pt x="9" y="253"/>
                </a:lnTo>
                <a:lnTo>
                  <a:pt x="4" y="246"/>
                </a:lnTo>
                <a:lnTo>
                  <a:pt x="4" y="248"/>
                </a:lnTo>
                <a:lnTo>
                  <a:pt x="2" y="248"/>
                </a:lnTo>
                <a:lnTo>
                  <a:pt x="0" y="249"/>
                </a:lnTo>
                <a:lnTo>
                  <a:pt x="0" y="248"/>
                </a:lnTo>
                <a:lnTo>
                  <a:pt x="0" y="246"/>
                </a:lnTo>
                <a:lnTo>
                  <a:pt x="0" y="245"/>
                </a:lnTo>
                <a:lnTo>
                  <a:pt x="0" y="243"/>
                </a:lnTo>
                <a:lnTo>
                  <a:pt x="0" y="240"/>
                </a:lnTo>
                <a:lnTo>
                  <a:pt x="2" y="237"/>
                </a:lnTo>
                <a:lnTo>
                  <a:pt x="2" y="234"/>
                </a:lnTo>
                <a:lnTo>
                  <a:pt x="3" y="228"/>
                </a:lnTo>
                <a:lnTo>
                  <a:pt x="4" y="224"/>
                </a:lnTo>
                <a:lnTo>
                  <a:pt x="6" y="220"/>
                </a:lnTo>
                <a:lnTo>
                  <a:pt x="7" y="216"/>
                </a:lnTo>
                <a:lnTo>
                  <a:pt x="9" y="213"/>
                </a:lnTo>
                <a:lnTo>
                  <a:pt x="12" y="213"/>
                </a:lnTo>
                <a:lnTo>
                  <a:pt x="12" y="216"/>
                </a:lnTo>
                <a:lnTo>
                  <a:pt x="12" y="218"/>
                </a:lnTo>
                <a:lnTo>
                  <a:pt x="10" y="220"/>
                </a:lnTo>
                <a:lnTo>
                  <a:pt x="10" y="222"/>
                </a:lnTo>
                <a:lnTo>
                  <a:pt x="9" y="225"/>
                </a:lnTo>
                <a:lnTo>
                  <a:pt x="9" y="228"/>
                </a:lnTo>
                <a:lnTo>
                  <a:pt x="9" y="233"/>
                </a:lnTo>
                <a:lnTo>
                  <a:pt x="7" y="236"/>
                </a:lnTo>
                <a:lnTo>
                  <a:pt x="6" y="237"/>
                </a:lnTo>
                <a:lnTo>
                  <a:pt x="6" y="240"/>
                </a:lnTo>
                <a:lnTo>
                  <a:pt x="7" y="240"/>
                </a:lnTo>
                <a:lnTo>
                  <a:pt x="10" y="240"/>
                </a:lnTo>
                <a:lnTo>
                  <a:pt x="12" y="239"/>
                </a:lnTo>
                <a:lnTo>
                  <a:pt x="13" y="239"/>
                </a:lnTo>
                <a:lnTo>
                  <a:pt x="13" y="234"/>
                </a:lnTo>
                <a:lnTo>
                  <a:pt x="18" y="228"/>
                </a:lnTo>
                <a:lnTo>
                  <a:pt x="21" y="224"/>
                </a:lnTo>
                <a:lnTo>
                  <a:pt x="21" y="215"/>
                </a:lnTo>
                <a:lnTo>
                  <a:pt x="22" y="212"/>
                </a:lnTo>
                <a:lnTo>
                  <a:pt x="28" y="210"/>
                </a:lnTo>
                <a:lnTo>
                  <a:pt x="25" y="203"/>
                </a:lnTo>
                <a:lnTo>
                  <a:pt x="21" y="206"/>
                </a:lnTo>
                <a:lnTo>
                  <a:pt x="12" y="206"/>
                </a:lnTo>
                <a:lnTo>
                  <a:pt x="13" y="185"/>
                </a:lnTo>
                <a:lnTo>
                  <a:pt x="15" y="185"/>
                </a:lnTo>
                <a:lnTo>
                  <a:pt x="16" y="189"/>
                </a:lnTo>
                <a:lnTo>
                  <a:pt x="22" y="186"/>
                </a:lnTo>
                <a:lnTo>
                  <a:pt x="35" y="188"/>
                </a:lnTo>
                <a:lnTo>
                  <a:pt x="35" y="183"/>
                </a:lnTo>
                <a:lnTo>
                  <a:pt x="25" y="179"/>
                </a:lnTo>
                <a:lnTo>
                  <a:pt x="25" y="173"/>
                </a:lnTo>
                <a:lnTo>
                  <a:pt x="18" y="171"/>
                </a:lnTo>
                <a:lnTo>
                  <a:pt x="15" y="180"/>
                </a:lnTo>
                <a:lnTo>
                  <a:pt x="13" y="179"/>
                </a:lnTo>
                <a:lnTo>
                  <a:pt x="13" y="168"/>
                </a:lnTo>
                <a:lnTo>
                  <a:pt x="15" y="167"/>
                </a:lnTo>
                <a:lnTo>
                  <a:pt x="15" y="164"/>
                </a:lnTo>
                <a:lnTo>
                  <a:pt x="16" y="159"/>
                </a:lnTo>
                <a:lnTo>
                  <a:pt x="16" y="156"/>
                </a:lnTo>
                <a:lnTo>
                  <a:pt x="18" y="152"/>
                </a:lnTo>
                <a:lnTo>
                  <a:pt x="18" y="146"/>
                </a:lnTo>
                <a:lnTo>
                  <a:pt x="18" y="141"/>
                </a:lnTo>
                <a:lnTo>
                  <a:pt x="16" y="138"/>
                </a:lnTo>
                <a:lnTo>
                  <a:pt x="16" y="135"/>
                </a:lnTo>
                <a:lnTo>
                  <a:pt x="16" y="129"/>
                </a:lnTo>
                <a:lnTo>
                  <a:pt x="16" y="123"/>
                </a:lnTo>
                <a:lnTo>
                  <a:pt x="16" y="114"/>
                </a:lnTo>
                <a:lnTo>
                  <a:pt x="18" y="105"/>
                </a:lnTo>
                <a:lnTo>
                  <a:pt x="18" y="96"/>
                </a:lnTo>
                <a:lnTo>
                  <a:pt x="18" y="92"/>
                </a:lnTo>
                <a:lnTo>
                  <a:pt x="18" y="90"/>
                </a:lnTo>
                <a:lnTo>
                  <a:pt x="18" y="89"/>
                </a:lnTo>
                <a:lnTo>
                  <a:pt x="16" y="86"/>
                </a:lnTo>
                <a:lnTo>
                  <a:pt x="13" y="81"/>
                </a:lnTo>
                <a:lnTo>
                  <a:pt x="10" y="77"/>
                </a:lnTo>
                <a:lnTo>
                  <a:pt x="9" y="69"/>
                </a:lnTo>
                <a:lnTo>
                  <a:pt x="7" y="63"/>
                </a:lnTo>
                <a:lnTo>
                  <a:pt x="9" y="54"/>
                </a:lnTo>
                <a:lnTo>
                  <a:pt x="12" y="45"/>
                </a:lnTo>
                <a:lnTo>
                  <a:pt x="12" y="44"/>
                </a:lnTo>
                <a:lnTo>
                  <a:pt x="13" y="42"/>
                </a:lnTo>
                <a:lnTo>
                  <a:pt x="15" y="39"/>
                </a:lnTo>
                <a:lnTo>
                  <a:pt x="16" y="38"/>
                </a:lnTo>
                <a:lnTo>
                  <a:pt x="16" y="35"/>
                </a:lnTo>
                <a:lnTo>
                  <a:pt x="18" y="35"/>
                </a:lnTo>
                <a:lnTo>
                  <a:pt x="18" y="33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70" name="Freeform 3"/>
          <p:cNvSpPr>
            <a:spLocks/>
          </p:cNvSpPr>
          <p:nvPr/>
        </p:nvSpPr>
        <p:spPr bwMode="blackWhite">
          <a:xfrm>
            <a:off x="1042988" y="1028700"/>
            <a:ext cx="1006475" cy="723900"/>
          </a:xfrm>
          <a:custGeom>
            <a:avLst/>
            <a:gdLst>
              <a:gd name="T0" fmla="*/ 2147483647 w 557"/>
              <a:gd name="T1" fmla="*/ 2147483647 h 413"/>
              <a:gd name="T2" fmla="*/ 2147483647 w 557"/>
              <a:gd name="T3" fmla="*/ 2147483647 h 413"/>
              <a:gd name="T4" fmla="*/ 2147483647 w 557"/>
              <a:gd name="T5" fmla="*/ 2147483647 h 413"/>
              <a:gd name="T6" fmla="*/ 2147483647 w 557"/>
              <a:gd name="T7" fmla="*/ 2147483647 h 413"/>
              <a:gd name="T8" fmla="*/ 2147483647 w 557"/>
              <a:gd name="T9" fmla="*/ 2147483647 h 413"/>
              <a:gd name="T10" fmla="*/ 2147483647 w 557"/>
              <a:gd name="T11" fmla="*/ 2147483647 h 413"/>
              <a:gd name="T12" fmla="*/ 2147483647 w 557"/>
              <a:gd name="T13" fmla="*/ 2147483647 h 413"/>
              <a:gd name="T14" fmla="*/ 2147483647 w 557"/>
              <a:gd name="T15" fmla="*/ 2147483647 h 413"/>
              <a:gd name="T16" fmla="*/ 2147483647 w 557"/>
              <a:gd name="T17" fmla="*/ 2147483647 h 413"/>
              <a:gd name="T18" fmla="*/ 2147483647 w 557"/>
              <a:gd name="T19" fmla="*/ 2147483647 h 413"/>
              <a:gd name="T20" fmla="*/ 2147483647 w 557"/>
              <a:gd name="T21" fmla="*/ 2147483647 h 413"/>
              <a:gd name="T22" fmla="*/ 2147483647 w 557"/>
              <a:gd name="T23" fmla="*/ 2147483647 h 413"/>
              <a:gd name="T24" fmla="*/ 2147483647 w 557"/>
              <a:gd name="T25" fmla="*/ 2147483647 h 413"/>
              <a:gd name="T26" fmla="*/ 2147483647 w 557"/>
              <a:gd name="T27" fmla="*/ 2147483647 h 413"/>
              <a:gd name="T28" fmla="*/ 2147483647 w 557"/>
              <a:gd name="T29" fmla="*/ 2147483647 h 413"/>
              <a:gd name="T30" fmla="*/ 2147483647 w 557"/>
              <a:gd name="T31" fmla="*/ 2147483647 h 413"/>
              <a:gd name="T32" fmla="*/ 2147483647 w 557"/>
              <a:gd name="T33" fmla="*/ 2147483647 h 413"/>
              <a:gd name="T34" fmla="*/ 2147483647 w 557"/>
              <a:gd name="T35" fmla="*/ 2147483647 h 413"/>
              <a:gd name="T36" fmla="*/ 2147483647 w 557"/>
              <a:gd name="T37" fmla="*/ 2147483647 h 413"/>
              <a:gd name="T38" fmla="*/ 2147483647 w 557"/>
              <a:gd name="T39" fmla="*/ 2147483647 h 413"/>
              <a:gd name="T40" fmla="*/ 2147483647 w 557"/>
              <a:gd name="T41" fmla="*/ 2147483647 h 413"/>
              <a:gd name="T42" fmla="*/ 2147483647 w 557"/>
              <a:gd name="T43" fmla="*/ 2147483647 h 413"/>
              <a:gd name="T44" fmla="*/ 2147483647 w 557"/>
              <a:gd name="T45" fmla="*/ 2147483647 h 413"/>
              <a:gd name="T46" fmla="*/ 2147483647 w 557"/>
              <a:gd name="T47" fmla="*/ 2147483647 h 413"/>
              <a:gd name="T48" fmla="*/ 2147483647 w 557"/>
              <a:gd name="T49" fmla="*/ 2147483647 h 413"/>
              <a:gd name="T50" fmla="*/ 2147483647 w 557"/>
              <a:gd name="T51" fmla="*/ 2147483647 h 413"/>
              <a:gd name="T52" fmla="*/ 2147483647 w 557"/>
              <a:gd name="T53" fmla="*/ 2147483647 h 413"/>
              <a:gd name="T54" fmla="*/ 2147483647 w 557"/>
              <a:gd name="T55" fmla="*/ 2147483647 h 413"/>
              <a:gd name="T56" fmla="*/ 2147483647 w 557"/>
              <a:gd name="T57" fmla="*/ 2147483647 h 413"/>
              <a:gd name="T58" fmla="*/ 2147483647 w 557"/>
              <a:gd name="T59" fmla="*/ 2147483647 h 413"/>
              <a:gd name="T60" fmla="*/ 2147483647 w 557"/>
              <a:gd name="T61" fmla="*/ 2147483647 h 413"/>
              <a:gd name="T62" fmla="*/ 2147483647 w 557"/>
              <a:gd name="T63" fmla="*/ 2147483647 h 413"/>
              <a:gd name="T64" fmla="*/ 2147483647 w 557"/>
              <a:gd name="T65" fmla="*/ 2147483647 h 413"/>
              <a:gd name="T66" fmla="*/ 2147483647 w 557"/>
              <a:gd name="T67" fmla="*/ 2147483647 h 413"/>
              <a:gd name="T68" fmla="*/ 2147483647 w 557"/>
              <a:gd name="T69" fmla="*/ 2147483647 h 413"/>
              <a:gd name="T70" fmla="*/ 2147483647 w 557"/>
              <a:gd name="T71" fmla="*/ 2147483647 h 413"/>
              <a:gd name="T72" fmla="*/ 2147483647 w 557"/>
              <a:gd name="T73" fmla="*/ 2147483647 h 413"/>
              <a:gd name="T74" fmla="*/ 2147483647 w 557"/>
              <a:gd name="T75" fmla="*/ 2147483647 h 413"/>
              <a:gd name="T76" fmla="*/ 2147483647 w 557"/>
              <a:gd name="T77" fmla="*/ 2147483647 h 413"/>
              <a:gd name="T78" fmla="*/ 2147483647 w 557"/>
              <a:gd name="T79" fmla="*/ 2147483647 h 413"/>
              <a:gd name="T80" fmla="*/ 2147483647 w 557"/>
              <a:gd name="T81" fmla="*/ 2147483647 h 413"/>
              <a:gd name="T82" fmla="*/ 2147483647 w 557"/>
              <a:gd name="T83" fmla="*/ 2147483647 h 413"/>
              <a:gd name="T84" fmla="*/ 2147483647 w 557"/>
              <a:gd name="T85" fmla="*/ 2147483647 h 413"/>
              <a:gd name="T86" fmla="*/ 2147483647 w 557"/>
              <a:gd name="T87" fmla="*/ 2147483647 h 413"/>
              <a:gd name="T88" fmla="*/ 2147483647 w 557"/>
              <a:gd name="T89" fmla="*/ 2147483647 h 413"/>
              <a:gd name="T90" fmla="*/ 2147483647 w 557"/>
              <a:gd name="T91" fmla="*/ 2147483647 h 413"/>
              <a:gd name="T92" fmla="*/ 2147483647 w 557"/>
              <a:gd name="T93" fmla="*/ 2147483647 h 413"/>
              <a:gd name="T94" fmla="*/ 0 w 557"/>
              <a:gd name="T95" fmla="*/ 2147483647 h 413"/>
              <a:gd name="T96" fmla="*/ 2147483647 w 557"/>
              <a:gd name="T97" fmla="*/ 2147483647 h 413"/>
              <a:gd name="T98" fmla="*/ 2147483647 w 557"/>
              <a:gd name="T99" fmla="*/ 2147483647 h 413"/>
              <a:gd name="T100" fmla="*/ 2147483647 w 557"/>
              <a:gd name="T101" fmla="*/ 2147483647 h 413"/>
              <a:gd name="T102" fmla="*/ 2147483647 w 557"/>
              <a:gd name="T103" fmla="*/ 2147483647 h 413"/>
              <a:gd name="T104" fmla="*/ 2147483647 w 557"/>
              <a:gd name="T105" fmla="*/ 2147483647 h 413"/>
              <a:gd name="T106" fmla="*/ 2147483647 w 557"/>
              <a:gd name="T107" fmla="*/ 2147483647 h 413"/>
              <a:gd name="T108" fmla="*/ 2147483647 w 557"/>
              <a:gd name="T109" fmla="*/ 2147483647 h 413"/>
              <a:gd name="T110" fmla="*/ 2147483647 w 557"/>
              <a:gd name="T111" fmla="*/ 2147483647 h 413"/>
              <a:gd name="T112" fmla="*/ 2147483647 w 557"/>
              <a:gd name="T113" fmla="*/ 2147483647 h 413"/>
              <a:gd name="T114" fmla="*/ 2147483647 w 557"/>
              <a:gd name="T115" fmla="*/ 2147483647 h 413"/>
              <a:gd name="T116" fmla="*/ 2147483647 w 557"/>
              <a:gd name="T117" fmla="*/ 2147483647 h 4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7"/>
              <a:gd name="T178" fmla="*/ 0 h 413"/>
              <a:gd name="T179" fmla="*/ 557 w 557"/>
              <a:gd name="T180" fmla="*/ 413 h 4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7" h="413">
                <a:moveTo>
                  <a:pt x="18" y="33"/>
                </a:moveTo>
                <a:lnTo>
                  <a:pt x="19" y="30"/>
                </a:lnTo>
                <a:lnTo>
                  <a:pt x="18" y="23"/>
                </a:lnTo>
                <a:lnTo>
                  <a:pt x="18" y="24"/>
                </a:lnTo>
                <a:lnTo>
                  <a:pt x="19" y="24"/>
                </a:lnTo>
                <a:lnTo>
                  <a:pt x="21" y="27"/>
                </a:lnTo>
                <a:lnTo>
                  <a:pt x="24" y="29"/>
                </a:lnTo>
                <a:lnTo>
                  <a:pt x="27" y="32"/>
                </a:lnTo>
                <a:lnTo>
                  <a:pt x="31" y="35"/>
                </a:lnTo>
                <a:lnTo>
                  <a:pt x="33" y="38"/>
                </a:lnTo>
                <a:lnTo>
                  <a:pt x="37" y="42"/>
                </a:lnTo>
                <a:lnTo>
                  <a:pt x="42" y="47"/>
                </a:lnTo>
                <a:lnTo>
                  <a:pt x="48" y="50"/>
                </a:lnTo>
                <a:lnTo>
                  <a:pt x="52" y="54"/>
                </a:lnTo>
                <a:lnTo>
                  <a:pt x="57" y="57"/>
                </a:lnTo>
                <a:lnTo>
                  <a:pt x="63" y="60"/>
                </a:lnTo>
                <a:lnTo>
                  <a:pt x="66" y="63"/>
                </a:lnTo>
                <a:lnTo>
                  <a:pt x="72" y="63"/>
                </a:lnTo>
                <a:lnTo>
                  <a:pt x="76" y="65"/>
                </a:lnTo>
                <a:lnTo>
                  <a:pt x="79" y="65"/>
                </a:lnTo>
                <a:lnTo>
                  <a:pt x="81" y="66"/>
                </a:lnTo>
                <a:lnTo>
                  <a:pt x="82" y="66"/>
                </a:lnTo>
                <a:lnTo>
                  <a:pt x="85" y="66"/>
                </a:lnTo>
                <a:lnTo>
                  <a:pt x="87" y="68"/>
                </a:lnTo>
                <a:lnTo>
                  <a:pt x="88" y="68"/>
                </a:lnTo>
                <a:lnTo>
                  <a:pt x="97" y="72"/>
                </a:lnTo>
                <a:lnTo>
                  <a:pt x="104" y="80"/>
                </a:lnTo>
                <a:lnTo>
                  <a:pt x="120" y="80"/>
                </a:lnTo>
                <a:lnTo>
                  <a:pt x="121" y="89"/>
                </a:lnTo>
                <a:lnTo>
                  <a:pt x="130" y="89"/>
                </a:lnTo>
                <a:lnTo>
                  <a:pt x="130" y="98"/>
                </a:lnTo>
                <a:lnTo>
                  <a:pt x="135" y="98"/>
                </a:lnTo>
                <a:lnTo>
                  <a:pt x="134" y="89"/>
                </a:lnTo>
                <a:lnTo>
                  <a:pt x="137" y="87"/>
                </a:lnTo>
                <a:lnTo>
                  <a:pt x="145" y="87"/>
                </a:lnTo>
                <a:lnTo>
                  <a:pt x="141" y="95"/>
                </a:lnTo>
                <a:lnTo>
                  <a:pt x="142" y="96"/>
                </a:lnTo>
                <a:lnTo>
                  <a:pt x="142" y="98"/>
                </a:lnTo>
                <a:lnTo>
                  <a:pt x="144" y="99"/>
                </a:lnTo>
                <a:lnTo>
                  <a:pt x="145" y="102"/>
                </a:lnTo>
                <a:lnTo>
                  <a:pt x="147" y="105"/>
                </a:lnTo>
                <a:lnTo>
                  <a:pt x="147" y="110"/>
                </a:lnTo>
                <a:lnTo>
                  <a:pt x="145" y="113"/>
                </a:lnTo>
                <a:lnTo>
                  <a:pt x="144" y="114"/>
                </a:lnTo>
                <a:lnTo>
                  <a:pt x="142" y="116"/>
                </a:lnTo>
                <a:lnTo>
                  <a:pt x="141" y="117"/>
                </a:lnTo>
                <a:lnTo>
                  <a:pt x="138" y="120"/>
                </a:lnTo>
                <a:lnTo>
                  <a:pt x="135" y="123"/>
                </a:lnTo>
                <a:lnTo>
                  <a:pt x="134" y="126"/>
                </a:lnTo>
                <a:lnTo>
                  <a:pt x="131" y="128"/>
                </a:lnTo>
                <a:lnTo>
                  <a:pt x="130" y="129"/>
                </a:lnTo>
                <a:lnTo>
                  <a:pt x="130" y="131"/>
                </a:lnTo>
                <a:lnTo>
                  <a:pt x="126" y="126"/>
                </a:lnTo>
                <a:lnTo>
                  <a:pt x="134" y="120"/>
                </a:lnTo>
                <a:lnTo>
                  <a:pt x="132" y="116"/>
                </a:lnTo>
                <a:lnTo>
                  <a:pt x="109" y="143"/>
                </a:lnTo>
                <a:lnTo>
                  <a:pt x="96" y="152"/>
                </a:lnTo>
                <a:lnTo>
                  <a:pt x="96" y="161"/>
                </a:lnTo>
                <a:lnTo>
                  <a:pt x="102" y="162"/>
                </a:lnTo>
                <a:lnTo>
                  <a:pt x="104" y="161"/>
                </a:lnTo>
                <a:lnTo>
                  <a:pt x="105" y="159"/>
                </a:lnTo>
                <a:lnTo>
                  <a:pt x="106" y="157"/>
                </a:lnTo>
                <a:lnTo>
                  <a:pt x="106" y="158"/>
                </a:lnTo>
                <a:lnTo>
                  <a:pt x="104" y="157"/>
                </a:lnTo>
                <a:lnTo>
                  <a:pt x="102" y="155"/>
                </a:lnTo>
                <a:lnTo>
                  <a:pt x="101" y="155"/>
                </a:lnTo>
                <a:lnTo>
                  <a:pt x="123" y="137"/>
                </a:lnTo>
                <a:lnTo>
                  <a:pt x="129" y="137"/>
                </a:lnTo>
                <a:lnTo>
                  <a:pt x="151" y="114"/>
                </a:lnTo>
                <a:lnTo>
                  <a:pt x="154" y="122"/>
                </a:lnTo>
                <a:lnTo>
                  <a:pt x="153" y="129"/>
                </a:lnTo>
                <a:lnTo>
                  <a:pt x="145" y="135"/>
                </a:lnTo>
                <a:lnTo>
                  <a:pt x="142" y="134"/>
                </a:lnTo>
                <a:lnTo>
                  <a:pt x="139" y="141"/>
                </a:lnTo>
                <a:lnTo>
                  <a:pt x="137" y="150"/>
                </a:lnTo>
                <a:lnTo>
                  <a:pt x="139" y="152"/>
                </a:lnTo>
                <a:lnTo>
                  <a:pt x="132" y="177"/>
                </a:lnTo>
                <a:lnTo>
                  <a:pt x="131" y="177"/>
                </a:lnTo>
                <a:lnTo>
                  <a:pt x="130" y="179"/>
                </a:lnTo>
                <a:lnTo>
                  <a:pt x="127" y="182"/>
                </a:lnTo>
                <a:lnTo>
                  <a:pt x="126" y="183"/>
                </a:lnTo>
                <a:lnTo>
                  <a:pt x="124" y="183"/>
                </a:lnTo>
                <a:lnTo>
                  <a:pt x="124" y="182"/>
                </a:lnTo>
                <a:lnTo>
                  <a:pt x="126" y="179"/>
                </a:lnTo>
                <a:lnTo>
                  <a:pt x="126" y="177"/>
                </a:lnTo>
                <a:lnTo>
                  <a:pt x="126" y="176"/>
                </a:lnTo>
                <a:lnTo>
                  <a:pt x="126" y="174"/>
                </a:lnTo>
                <a:lnTo>
                  <a:pt x="126" y="173"/>
                </a:lnTo>
                <a:lnTo>
                  <a:pt x="132" y="164"/>
                </a:lnTo>
                <a:lnTo>
                  <a:pt x="121" y="174"/>
                </a:lnTo>
                <a:lnTo>
                  <a:pt x="117" y="182"/>
                </a:lnTo>
                <a:lnTo>
                  <a:pt x="115" y="179"/>
                </a:lnTo>
                <a:lnTo>
                  <a:pt x="115" y="177"/>
                </a:lnTo>
                <a:lnTo>
                  <a:pt x="117" y="176"/>
                </a:lnTo>
                <a:lnTo>
                  <a:pt x="117" y="173"/>
                </a:lnTo>
                <a:lnTo>
                  <a:pt x="118" y="170"/>
                </a:lnTo>
                <a:lnTo>
                  <a:pt x="120" y="168"/>
                </a:lnTo>
                <a:lnTo>
                  <a:pt x="120" y="165"/>
                </a:lnTo>
                <a:lnTo>
                  <a:pt x="118" y="164"/>
                </a:lnTo>
                <a:lnTo>
                  <a:pt x="117" y="162"/>
                </a:lnTo>
                <a:lnTo>
                  <a:pt x="114" y="164"/>
                </a:lnTo>
                <a:lnTo>
                  <a:pt x="109" y="165"/>
                </a:lnTo>
                <a:lnTo>
                  <a:pt x="105" y="170"/>
                </a:lnTo>
                <a:lnTo>
                  <a:pt x="101" y="173"/>
                </a:lnTo>
                <a:lnTo>
                  <a:pt x="97" y="177"/>
                </a:lnTo>
                <a:lnTo>
                  <a:pt x="94" y="182"/>
                </a:lnTo>
                <a:lnTo>
                  <a:pt x="94" y="183"/>
                </a:lnTo>
                <a:lnTo>
                  <a:pt x="96" y="185"/>
                </a:lnTo>
                <a:lnTo>
                  <a:pt x="101" y="186"/>
                </a:lnTo>
                <a:lnTo>
                  <a:pt x="104" y="186"/>
                </a:lnTo>
                <a:lnTo>
                  <a:pt x="106" y="188"/>
                </a:lnTo>
                <a:lnTo>
                  <a:pt x="109" y="188"/>
                </a:lnTo>
                <a:lnTo>
                  <a:pt x="111" y="188"/>
                </a:lnTo>
                <a:lnTo>
                  <a:pt x="111" y="190"/>
                </a:lnTo>
                <a:lnTo>
                  <a:pt x="112" y="191"/>
                </a:lnTo>
                <a:lnTo>
                  <a:pt x="117" y="194"/>
                </a:lnTo>
                <a:lnTo>
                  <a:pt x="118" y="194"/>
                </a:lnTo>
                <a:lnTo>
                  <a:pt x="121" y="192"/>
                </a:lnTo>
                <a:lnTo>
                  <a:pt x="126" y="190"/>
                </a:lnTo>
                <a:lnTo>
                  <a:pt x="129" y="189"/>
                </a:lnTo>
                <a:lnTo>
                  <a:pt x="131" y="186"/>
                </a:lnTo>
                <a:lnTo>
                  <a:pt x="134" y="183"/>
                </a:lnTo>
                <a:lnTo>
                  <a:pt x="137" y="182"/>
                </a:lnTo>
                <a:lnTo>
                  <a:pt x="137" y="180"/>
                </a:lnTo>
                <a:lnTo>
                  <a:pt x="141" y="182"/>
                </a:lnTo>
                <a:lnTo>
                  <a:pt x="148" y="176"/>
                </a:lnTo>
                <a:lnTo>
                  <a:pt x="153" y="174"/>
                </a:lnTo>
                <a:lnTo>
                  <a:pt x="151" y="155"/>
                </a:lnTo>
                <a:lnTo>
                  <a:pt x="157" y="150"/>
                </a:lnTo>
                <a:lnTo>
                  <a:pt x="153" y="144"/>
                </a:lnTo>
                <a:lnTo>
                  <a:pt x="162" y="126"/>
                </a:lnTo>
                <a:lnTo>
                  <a:pt x="178" y="107"/>
                </a:lnTo>
                <a:lnTo>
                  <a:pt x="171" y="87"/>
                </a:lnTo>
                <a:lnTo>
                  <a:pt x="167" y="87"/>
                </a:lnTo>
                <a:lnTo>
                  <a:pt x="165" y="94"/>
                </a:lnTo>
                <a:lnTo>
                  <a:pt x="170" y="98"/>
                </a:lnTo>
                <a:lnTo>
                  <a:pt x="168" y="102"/>
                </a:lnTo>
                <a:lnTo>
                  <a:pt x="160" y="93"/>
                </a:lnTo>
                <a:lnTo>
                  <a:pt x="162" y="86"/>
                </a:lnTo>
                <a:lnTo>
                  <a:pt x="165" y="81"/>
                </a:lnTo>
                <a:lnTo>
                  <a:pt x="174" y="81"/>
                </a:lnTo>
                <a:lnTo>
                  <a:pt x="168" y="69"/>
                </a:lnTo>
                <a:lnTo>
                  <a:pt x="164" y="62"/>
                </a:lnTo>
                <a:lnTo>
                  <a:pt x="160" y="57"/>
                </a:lnTo>
                <a:lnTo>
                  <a:pt x="163" y="53"/>
                </a:lnTo>
                <a:lnTo>
                  <a:pt x="165" y="45"/>
                </a:lnTo>
                <a:lnTo>
                  <a:pt x="168" y="50"/>
                </a:lnTo>
                <a:lnTo>
                  <a:pt x="168" y="60"/>
                </a:lnTo>
                <a:lnTo>
                  <a:pt x="174" y="56"/>
                </a:lnTo>
                <a:lnTo>
                  <a:pt x="173" y="54"/>
                </a:lnTo>
                <a:lnTo>
                  <a:pt x="181" y="47"/>
                </a:lnTo>
                <a:lnTo>
                  <a:pt x="175" y="39"/>
                </a:lnTo>
                <a:lnTo>
                  <a:pt x="178" y="32"/>
                </a:lnTo>
                <a:lnTo>
                  <a:pt x="174" y="27"/>
                </a:lnTo>
                <a:lnTo>
                  <a:pt x="167" y="27"/>
                </a:lnTo>
                <a:lnTo>
                  <a:pt x="167" y="0"/>
                </a:lnTo>
                <a:lnTo>
                  <a:pt x="168" y="0"/>
                </a:lnTo>
                <a:lnTo>
                  <a:pt x="171" y="0"/>
                </a:lnTo>
                <a:lnTo>
                  <a:pt x="175" y="2"/>
                </a:lnTo>
                <a:lnTo>
                  <a:pt x="180" y="3"/>
                </a:lnTo>
                <a:lnTo>
                  <a:pt x="186" y="5"/>
                </a:lnTo>
                <a:lnTo>
                  <a:pt x="192" y="6"/>
                </a:lnTo>
                <a:lnTo>
                  <a:pt x="198" y="9"/>
                </a:lnTo>
                <a:lnTo>
                  <a:pt x="207" y="12"/>
                </a:lnTo>
                <a:lnTo>
                  <a:pt x="216" y="14"/>
                </a:lnTo>
                <a:lnTo>
                  <a:pt x="226" y="18"/>
                </a:lnTo>
                <a:lnTo>
                  <a:pt x="237" y="21"/>
                </a:lnTo>
                <a:lnTo>
                  <a:pt x="249" y="24"/>
                </a:lnTo>
                <a:lnTo>
                  <a:pt x="261" y="27"/>
                </a:lnTo>
                <a:lnTo>
                  <a:pt x="273" y="31"/>
                </a:lnTo>
                <a:lnTo>
                  <a:pt x="286" y="33"/>
                </a:lnTo>
                <a:lnTo>
                  <a:pt x="300" y="38"/>
                </a:lnTo>
                <a:lnTo>
                  <a:pt x="315" y="42"/>
                </a:lnTo>
                <a:lnTo>
                  <a:pt x="329" y="45"/>
                </a:lnTo>
                <a:lnTo>
                  <a:pt x="345" y="50"/>
                </a:lnTo>
                <a:lnTo>
                  <a:pt x="360" y="54"/>
                </a:lnTo>
                <a:lnTo>
                  <a:pt x="377" y="59"/>
                </a:lnTo>
                <a:lnTo>
                  <a:pt x="393" y="63"/>
                </a:lnTo>
                <a:lnTo>
                  <a:pt x="411" y="66"/>
                </a:lnTo>
                <a:lnTo>
                  <a:pt x="428" y="71"/>
                </a:lnTo>
                <a:lnTo>
                  <a:pt x="446" y="75"/>
                </a:lnTo>
                <a:lnTo>
                  <a:pt x="464" y="80"/>
                </a:lnTo>
                <a:lnTo>
                  <a:pt x="482" y="84"/>
                </a:lnTo>
                <a:lnTo>
                  <a:pt x="500" y="89"/>
                </a:lnTo>
                <a:lnTo>
                  <a:pt x="519" y="92"/>
                </a:lnTo>
                <a:lnTo>
                  <a:pt x="537" y="95"/>
                </a:lnTo>
                <a:lnTo>
                  <a:pt x="556" y="99"/>
                </a:lnTo>
                <a:lnTo>
                  <a:pt x="556" y="102"/>
                </a:lnTo>
                <a:lnTo>
                  <a:pt x="556" y="105"/>
                </a:lnTo>
                <a:lnTo>
                  <a:pt x="555" y="110"/>
                </a:lnTo>
                <a:lnTo>
                  <a:pt x="553" y="116"/>
                </a:lnTo>
                <a:lnTo>
                  <a:pt x="552" y="123"/>
                </a:lnTo>
                <a:lnTo>
                  <a:pt x="551" y="131"/>
                </a:lnTo>
                <a:lnTo>
                  <a:pt x="548" y="140"/>
                </a:lnTo>
                <a:lnTo>
                  <a:pt x="546" y="149"/>
                </a:lnTo>
                <a:lnTo>
                  <a:pt x="543" y="158"/>
                </a:lnTo>
                <a:lnTo>
                  <a:pt x="542" y="168"/>
                </a:lnTo>
                <a:lnTo>
                  <a:pt x="539" y="180"/>
                </a:lnTo>
                <a:lnTo>
                  <a:pt x="536" y="191"/>
                </a:lnTo>
                <a:lnTo>
                  <a:pt x="533" y="203"/>
                </a:lnTo>
                <a:lnTo>
                  <a:pt x="531" y="216"/>
                </a:lnTo>
                <a:lnTo>
                  <a:pt x="528" y="227"/>
                </a:lnTo>
                <a:lnTo>
                  <a:pt x="525" y="240"/>
                </a:lnTo>
                <a:lnTo>
                  <a:pt x="523" y="252"/>
                </a:lnTo>
                <a:lnTo>
                  <a:pt x="520" y="263"/>
                </a:lnTo>
                <a:lnTo>
                  <a:pt x="519" y="275"/>
                </a:lnTo>
                <a:lnTo>
                  <a:pt x="516" y="285"/>
                </a:lnTo>
                <a:lnTo>
                  <a:pt x="513" y="296"/>
                </a:lnTo>
                <a:lnTo>
                  <a:pt x="512" y="306"/>
                </a:lnTo>
                <a:lnTo>
                  <a:pt x="509" y="316"/>
                </a:lnTo>
                <a:lnTo>
                  <a:pt x="507" y="324"/>
                </a:lnTo>
                <a:lnTo>
                  <a:pt x="506" y="332"/>
                </a:lnTo>
                <a:lnTo>
                  <a:pt x="504" y="339"/>
                </a:lnTo>
                <a:lnTo>
                  <a:pt x="503" y="345"/>
                </a:lnTo>
                <a:lnTo>
                  <a:pt x="501" y="350"/>
                </a:lnTo>
                <a:lnTo>
                  <a:pt x="500" y="353"/>
                </a:lnTo>
                <a:lnTo>
                  <a:pt x="500" y="354"/>
                </a:lnTo>
                <a:lnTo>
                  <a:pt x="500" y="356"/>
                </a:lnTo>
                <a:lnTo>
                  <a:pt x="495" y="371"/>
                </a:lnTo>
                <a:lnTo>
                  <a:pt x="500" y="380"/>
                </a:lnTo>
                <a:lnTo>
                  <a:pt x="500" y="390"/>
                </a:lnTo>
                <a:lnTo>
                  <a:pt x="497" y="402"/>
                </a:lnTo>
                <a:lnTo>
                  <a:pt x="498" y="412"/>
                </a:lnTo>
                <a:lnTo>
                  <a:pt x="357" y="377"/>
                </a:lnTo>
                <a:lnTo>
                  <a:pt x="355" y="377"/>
                </a:lnTo>
                <a:lnTo>
                  <a:pt x="354" y="377"/>
                </a:lnTo>
                <a:lnTo>
                  <a:pt x="351" y="377"/>
                </a:lnTo>
                <a:lnTo>
                  <a:pt x="348" y="377"/>
                </a:lnTo>
                <a:lnTo>
                  <a:pt x="345" y="378"/>
                </a:lnTo>
                <a:lnTo>
                  <a:pt x="341" y="378"/>
                </a:lnTo>
                <a:lnTo>
                  <a:pt x="338" y="378"/>
                </a:lnTo>
                <a:lnTo>
                  <a:pt x="333" y="378"/>
                </a:lnTo>
                <a:lnTo>
                  <a:pt x="329" y="378"/>
                </a:lnTo>
                <a:lnTo>
                  <a:pt x="325" y="378"/>
                </a:lnTo>
                <a:lnTo>
                  <a:pt x="321" y="377"/>
                </a:lnTo>
                <a:lnTo>
                  <a:pt x="316" y="377"/>
                </a:lnTo>
                <a:lnTo>
                  <a:pt x="312" y="375"/>
                </a:lnTo>
                <a:lnTo>
                  <a:pt x="308" y="374"/>
                </a:lnTo>
                <a:lnTo>
                  <a:pt x="303" y="372"/>
                </a:lnTo>
                <a:lnTo>
                  <a:pt x="302" y="372"/>
                </a:lnTo>
                <a:lnTo>
                  <a:pt x="300" y="372"/>
                </a:lnTo>
                <a:lnTo>
                  <a:pt x="299" y="372"/>
                </a:lnTo>
                <a:lnTo>
                  <a:pt x="297" y="374"/>
                </a:lnTo>
                <a:lnTo>
                  <a:pt x="294" y="375"/>
                </a:lnTo>
                <a:lnTo>
                  <a:pt x="294" y="377"/>
                </a:lnTo>
                <a:lnTo>
                  <a:pt x="292" y="377"/>
                </a:lnTo>
                <a:lnTo>
                  <a:pt x="273" y="377"/>
                </a:lnTo>
                <a:lnTo>
                  <a:pt x="272" y="377"/>
                </a:lnTo>
                <a:lnTo>
                  <a:pt x="267" y="377"/>
                </a:lnTo>
                <a:lnTo>
                  <a:pt x="261" y="378"/>
                </a:lnTo>
                <a:lnTo>
                  <a:pt x="252" y="379"/>
                </a:lnTo>
                <a:lnTo>
                  <a:pt x="244" y="379"/>
                </a:lnTo>
                <a:lnTo>
                  <a:pt x="236" y="379"/>
                </a:lnTo>
                <a:lnTo>
                  <a:pt x="230" y="377"/>
                </a:lnTo>
                <a:lnTo>
                  <a:pt x="225" y="374"/>
                </a:lnTo>
                <a:lnTo>
                  <a:pt x="222" y="374"/>
                </a:lnTo>
                <a:lnTo>
                  <a:pt x="219" y="374"/>
                </a:lnTo>
                <a:lnTo>
                  <a:pt x="214" y="374"/>
                </a:lnTo>
                <a:lnTo>
                  <a:pt x="210" y="374"/>
                </a:lnTo>
                <a:lnTo>
                  <a:pt x="207" y="375"/>
                </a:lnTo>
                <a:lnTo>
                  <a:pt x="204" y="375"/>
                </a:lnTo>
                <a:lnTo>
                  <a:pt x="197" y="374"/>
                </a:lnTo>
                <a:lnTo>
                  <a:pt x="186" y="377"/>
                </a:lnTo>
                <a:lnTo>
                  <a:pt x="186" y="375"/>
                </a:lnTo>
                <a:lnTo>
                  <a:pt x="181" y="372"/>
                </a:lnTo>
                <a:lnTo>
                  <a:pt x="177" y="368"/>
                </a:lnTo>
                <a:lnTo>
                  <a:pt x="170" y="363"/>
                </a:lnTo>
                <a:lnTo>
                  <a:pt x="164" y="359"/>
                </a:lnTo>
                <a:lnTo>
                  <a:pt x="157" y="356"/>
                </a:lnTo>
                <a:lnTo>
                  <a:pt x="150" y="353"/>
                </a:lnTo>
                <a:lnTo>
                  <a:pt x="144" y="353"/>
                </a:lnTo>
                <a:lnTo>
                  <a:pt x="142" y="353"/>
                </a:lnTo>
                <a:lnTo>
                  <a:pt x="141" y="353"/>
                </a:lnTo>
                <a:lnTo>
                  <a:pt x="138" y="354"/>
                </a:lnTo>
                <a:lnTo>
                  <a:pt x="135" y="354"/>
                </a:lnTo>
                <a:lnTo>
                  <a:pt x="132" y="356"/>
                </a:lnTo>
                <a:lnTo>
                  <a:pt x="129" y="356"/>
                </a:lnTo>
                <a:lnTo>
                  <a:pt x="123" y="357"/>
                </a:lnTo>
                <a:lnTo>
                  <a:pt x="118" y="357"/>
                </a:lnTo>
                <a:lnTo>
                  <a:pt x="114" y="357"/>
                </a:lnTo>
                <a:lnTo>
                  <a:pt x="108" y="357"/>
                </a:lnTo>
                <a:lnTo>
                  <a:pt x="104" y="357"/>
                </a:lnTo>
                <a:lnTo>
                  <a:pt x="99" y="357"/>
                </a:lnTo>
                <a:lnTo>
                  <a:pt x="96" y="356"/>
                </a:lnTo>
                <a:lnTo>
                  <a:pt x="91" y="354"/>
                </a:lnTo>
                <a:lnTo>
                  <a:pt x="88" y="353"/>
                </a:lnTo>
                <a:lnTo>
                  <a:pt x="87" y="350"/>
                </a:lnTo>
                <a:lnTo>
                  <a:pt x="85" y="348"/>
                </a:lnTo>
                <a:lnTo>
                  <a:pt x="84" y="348"/>
                </a:lnTo>
                <a:lnTo>
                  <a:pt x="82" y="348"/>
                </a:lnTo>
                <a:lnTo>
                  <a:pt x="79" y="345"/>
                </a:lnTo>
                <a:lnTo>
                  <a:pt x="78" y="344"/>
                </a:lnTo>
                <a:lnTo>
                  <a:pt x="76" y="342"/>
                </a:lnTo>
                <a:lnTo>
                  <a:pt x="75" y="342"/>
                </a:lnTo>
                <a:lnTo>
                  <a:pt x="71" y="332"/>
                </a:lnTo>
                <a:lnTo>
                  <a:pt x="71" y="330"/>
                </a:lnTo>
                <a:lnTo>
                  <a:pt x="72" y="327"/>
                </a:lnTo>
                <a:lnTo>
                  <a:pt x="72" y="324"/>
                </a:lnTo>
                <a:lnTo>
                  <a:pt x="73" y="320"/>
                </a:lnTo>
                <a:lnTo>
                  <a:pt x="73" y="316"/>
                </a:lnTo>
                <a:lnTo>
                  <a:pt x="73" y="312"/>
                </a:lnTo>
                <a:lnTo>
                  <a:pt x="73" y="308"/>
                </a:lnTo>
                <a:lnTo>
                  <a:pt x="73" y="302"/>
                </a:lnTo>
                <a:lnTo>
                  <a:pt x="72" y="297"/>
                </a:lnTo>
                <a:lnTo>
                  <a:pt x="72" y="293"/>
                </a:lnTo>
                <a:lnTo>
                  <a:pt x="69" y="288"/>
                </a:lnTo>
                <a:lnTo>
                  <a:pt x="66" y="285"/>
                </a:lnTo>
                <a:lnTo>
                  <a:pt x="64" y="282"/>
                </a:lnTo>
                <a:lnTo>
                  <a:pt x="60" y="279"/>
                </a:lnTo>
                <a:lnTo>
                  <a:pt x="54" y="278"/>
                </a:lnTo>
                <a:lnTo>
                  <a:pt x="52" y="278"/>
                </a:lnTo>
                <a:lnTo>
                  <a:pt x="51" y="278"/>
                </a:lnTo>
                <a:lnTo>
                  <a:pt x="48" y="276"/>
                </a:lnTo>
                <a:lnTo>
                  <a:pt x="46" y="276"/>
                </a:lnTo>
                <a:lnTo>
                  <a:pt x="45" y="276"/>
                </a:lnTo>
                <a:lnTo>
                  <a:pt x="43" y="276"/>
                </a:lnTo>
                <a:lnTo>
                  <a:pt x="43" y="275"/>
                </a:lnTo>
                <a:lnTo>
                  <a:pt x="45" y="273"/>
                </a:lnTo>
                <a:lnTo>
                  <a:pt x="45" y="272"/>
                </a:lnTo>
                <a:lnTo>
                  <a:pt x="43" y="269"/>
                </a:lnTo>
                <a:lnTo>
                  <a:pt x="43" y="266"/>
                </a:lnTo>
                <a:lnTo>
                  <a:pt x="40" y="263"/>
                </a:lnTo>
                <a:lnTo>
                  <a:pt x="37" y="261"/>
                </a:lnTo>
                <a:lnTo>
                  <a:pt x="33" y="260"/>
                </a:lnTo>
                <a:lnTo>
                  <a:pt x="32" y="258"/>
                </a:lnTo>
                <a:lnTo>
                  <a:pt x="31" y="257"/>
                </a:lnTo>
                <a:lnTo>
                  <a:pt x="28" y="255"/>
                </a:lnTo>
                <a:lnTo>
                  <a:pt x="27" y="254"/>
                </a:lnTo>
                <a:lnTo>
                  <a:pt x="19" y="255"/>
                </a:lnTo>
                <a:lnTo>
                  <a:pt x="18" y="253"/>
                </a:lnTo>
                <a:lnTo>
                  <a:pt x="15" y="255"/>
                </a:lnTo>
                <a:lnTo>
                  <a:pt x="9" y="253"/>
                </a:lnTo>
                <a:lnTo>
                  <a:pt x="4" y="246"/>
                </a:lnTo>
                <a:lnTo>
                  <a:pt x="4" y="248"/>
                </a:lnTo>
                <a:lnTo>
                  <a:pt x="2" y="248"/>
                </a:lnTo>
                <a:lnTo>
                  <a:pt x="0" y="249"/>
                </a:lnTo>
                <a:lnTo>
                  <a:pt x="0" y="248"/>
                </a:lnTo>
                <a:lnTo>
                  <a:pt x="0" y="246"/>
                </a:lnTo>
                <a:lnTo>
                  <a:pt x="0" y="245"/>
                </a:lnTo>
                <a:lnTo>
                  <a:pt x="0" y="243"/>
                </a:lnTo>
                <a:lnTo>
                  <a:pt x="0" y="240"/>
                </a:lnTo>
                <a:lnTo>
                  <a:pt x="2" y="237"/>
                </a:lnTo>
                <a:lnTo>
                  <a:pt x="2" y="234"/>
                </a:lnTo>
                <a:lnTo>
                  <a:pt x="3" y="228"/>
                </a:lnTo>
                <a:lnTo>
                  <a:pt x="4" y="224"/>
                </a:lnTo>
                <a:lnTo>
                  <a:pt x="6" y="220"/>
                </a:lnTo>
                <a:lnTo>
                  <a:pt x="7" y="216"/>
                </a:lnTo>
                <a:lnTo>
                  <a:pt x="9" y="213"/>
                </a:lnTo>
                <a:lnTo>
                  <a:pt x="12" y="213"/>
                </a:lnTo>
                <a:lnTo>
                  <a:pt x="12" y="216"/>
                </a:lnTo>
                <a:lnTo>
                  <a:pt x="12" y="218"/>
                </a:lnTo>
                <a:lnTo>
                  <a:pt x="10" y="220"/>
                </a:lnTo>
                <a:lnTo>
                  <a:pt x="10" y="222"/>
                </a:lnTo>
                <a:lnTo>
                  <a:pt x="9" y="225"/>
                </a:lnTo>
                <a:lnTo>
                  <a:pt x="9" y="228"/>
                </a:lnTo>
                <a:lnTo>
                  <a:pt x="9" y="233"/>
                </a:lnTo>
                <a:lnTo>
                  <a:pt x="7" y="236"/>
                </a:lnTo>
                <a:lnTo>
                  <a:pt x="6" y="237"/>
                </a:lnTo>
                <a:lnTo>
                  <a:pt x="6" y="240"/>
                </a:lnTo>
                <a:lnTo>
                  <a:pt x="7" y="240"/>
                </a:lnTo>
                <a:lnTo>
                  <a:pt x="10" y="240"/>
                </a:lnTo>
                <a:lnTo>
                  <a:pt x="12" y="239"/>
                </a:lnTo>
                <a:lnTo>
                  <a:pt x="13" y="239"/>
                </a:lnTo>
                <a:lnTo>
                  <a:pt x="13" y="234"/>
                </a:lnTo>
                <a:lnTo>
                  <a:pt x="18" y="228"/>
                </a:lnTo>
                <a:lnTo>
                  <a:pt x="21" y="224"/>
                </a:lnTo>
                <a:lnTo>
                  <a:pt x="21" y="215"/>
                </a:lnTo>
                <a:lnTo>
                  <a:pt x="22" y="212"/>
                </a:lnTo>
                <a:lnTo>
                  <a:pt x="28" y="210"/>
                </a:lnTo>
                <a:lnTo>
                  <a:pt x="25" y="203"/>
                </a:lnTo>
                <a:lnTo>
                  <a:pt x="21" y="206"/>
                </a:lnTo>
                <a:lnTo>
                  <a:pt x="12" y="206"/>
                </a:lnTo>
                <a:lnTo>
                  <a:pt x="13" y="185"/>
                </a:lnTo>
                <a:lnTo>
                  <a:pt x="15" y="185"/>
                </a:lnTo>
                <a:lnTo>
                  <a:pt x="16" y="189"/>
                </a:lnTo>
                <a:lnTo>
                  <a:pt x="22" y="186"/>
                </a:lnTo>
                <a:lnTo>
                  <a:pt x="35" y="188"/>
                </a:lnTo>
                <a:lnTo>
                  <a:pt x="35" y="183"/>
                </a:lnTo>
                <a:lnTo>
                  <a:pt x="25" y="179"/>
                </a:lnTo>
                <a:lnTo>
                  <a:pt x="25" y="173"/>
                </a:lnTo>
                <a:lnTo>
                  <a:pt x="18" y="171"/>
                </a:lnTo>
                <a:lnTo>
                  <a:pt x="15" y="180"/>
                </a:lnTo>
                <a:lnTo>
                  <a:pt x="13" y="179"/>
                </a:lnTo>
                <a:lnTo>
                  <a:pt x="13" y="168"/>
                </a:lnTo>
                <a:lnTo>
                  <a:pt x="15" y="167"/>
                </a:lnTo>
                <a:lnTo>
                  <a:pt x="15" y="164"/>
                </a:lnTo>
                <a:lnTo>
                  <a:pt x="16" y="159"/>
                </a:lnTo>
                <a:lnTo>
                  <a:pt x="16" y="156"/>
                </a:lnTo>
                <a:lnTo>
                  <a:pt x="18" y="152"/>
                </a:lnTo>
                <a:lnTo>
                  <a:pt x="18" y="146"/>
                </a:lnTo>
                <a:lnTo>
                  <a:pt x="18" y="141"/>
                </a:lnTo>
                <a:lnTo>
                  <a:pt x="16" y="138"/>
                </a:lnTo>
                <a:lnTo>
                  <a:pt x="16" y="135"/>
                </a:lnTo>
                <a:lnTo>
                  <a:pt x="16" y="129"/>
                </a:lnTo>
                <a:lnTo>
                  <a:pt x="16" y="123"/>
                </a:lnTo>
                <a:lnTo>
                  <a:pt x="16" y="114"/>
                </a:lnTo>
                <a:lnTo>
                  <a:pt x="18" y="105"/>
                </a:lnTo>
                <a:lnTo>
                  <a:pt x="18" y="96"/>
                </a:lnTo>
                <a:lnTo>
                  <a:pt x="18" y="92"/>
                </a:lnTo>
                <a:lnTo>
                  <a:pt x="18" y="90"/>
                </a:lnTo>
                <a:lnTo>
                  <a:pt x="18" y="89"/>
                </a:lnTo>
                <a:lnTo>
                  <a:pt x="16" y="86"/>
                </a:lnTo>
                <a:lnTo>
                  <a:pt x="13" y="81"/>
                </a:lnTo>
                <a:lnTo>
                  <a:pt x="10" y="77"/>
                </a:lnTo>
                <a:lnTo>
                  <a:pt x="9" y="69"/>
                </a:lnTo>
                <a:lnTo>
                  <a:pt x="7" y="63"/>
                </a:lnTo>
                <a:lnTo>
                  <a:pt x="9" y="54"/>
                </a:lnTo>
                <a:lnTo>
                  <a:pt x="12" y="45"/>
                </a:lnTo>
                <a:lnTo>
                  <a:pt x="12" y="44"/>
                </a:lnTo>
                <a:lnTo>
                  <a:pt x="13" y="42"/>
                </a:lnTo>
                <a:lnTo>
                  <a:pt x="15" y="39"/>
                </a:lnTo>
                <a:lnTo>
                  <a:pt x="16" y="38"/>
                </a:lnTo>
                <a:lnTo>
                  <a:pt x="16" y="35"/>
                </a:lnTo>
                <a:lnTo>
                  <a:pt x="18" y="35"/>
                </a:lnTo>
                <a:lnTo>
                  <a:pt x="18" y="33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71" name="Freeform 4"/>
          <p:cNvSpPr>
            <a:spLocks/>
          </p:cNvSpPr>
          <p:nvPr/>
        </p:nvSpPr>
        <p:spPr bwMode="blackWhite">
          <a:xfrm>
            <a:off x="776288" y="1476375"/>
            <a:ext cx="1211262" cy="989013"/>
          </a:xfrm>
          <a:custGeom>
            <a:avLst/>
            <a:gdLst>
              <a:gd name="T0" fmla="*/ 2147483647 w 671"/>
              <a:gd name="T1" fmla="*/ 2147483647 h 566"/>
              <a:gd name="T2" fmla="*/ 2147483647 w 671"/>
              <a:gd name="T3" fmla="*/ 2147483647 h 566"/>
              <a:gd name="T4" fmla="*/ 2147483647 w 671"/>
              <a:gd name="T5" fmla="*/ 0 h 566"/>
              <a:gd name="T6" fmla="*/ 2147483647 w 671"/>
              <a:gd name="T7" fmla="*/ 2147483647 h 566"/>
              <a:gd name="T8" fmla="*/ 2147483647 w 671"/>
              <a:gd name="T9" fmla="*/ 2147483647 h 566"/>
              <a:gd name="T10" fmla="*/ 2147483647 w 671"/>
              <a:gd name="T11" fmla="*/ 2147483647 h 566"/>
              <a:gd name="T12" fmla="*/ 2147483647 w 671"/>
              <a:gd name="T13" fmla="*/ 2147483647 h 566"/>
              <a:gd name="T14" fmla="*/ 2147483647 w 671"/>
              <a:gd name="T15" fmla="*/ 2147483647 h 566"/>
              <a:gd name="T16" fmla="*/ 2147483647 w 671"/>
              <a:gd name="T17" fmla="*/ 2147483647 h 566"/>
              <a:gd name="T18" fmla="*/ 2147483647 w 671"/>
              <a:gd name="T19" fmla="*/ 2147483647 h 566"/>
              <a:gd name="T20" fmla="*/ 2147483647 w 671"/>
              <a:gd name="T21" fmla="*/ 2147483647 h 566"/>
              <a:gd name="T22" fmla="*/ 2147483647 w 671"/>
              <a:gd name="T23" fmla="*/ 2147483647 h 566"/>
              <a:gd name="T24" fmla="*/ 2147483647 w 671"/>
              <a:gd name="T25" fmla="*/ 2147483647 h 566"/>
              <a:gd name="T26" fmla="*/ 2147483647 w 671"/>
              <a:gd name="T27" fmla="*/ 2147483647 h 566"/>
              <a:gd name="T28" fmla="*/ 0 w 671"/>
              <a:gd name="T29" fmla="*/ 2147483647 h 566"/>
              <a:gd name="T30" fmla="*/ 2147483647 w 671"/>
              <a:gd name="T31" fmla="*/ 2147483647 h 566"/>
              <a:gd name="T32" fmla="*/ 2147483647 w 671"/>
              <a:gd name="T33" fmla="*/ 2147483647 h 566"/>
              <a:gd name="T34" fmla="*/ 2147483647 w 671"/>
              <a:gd name="T35" fmla="*/ 2147483647 h 566"/>
              <a:gd name="T36" fmla="*/ 2147483647 w 671"/>
              <a:gd name="T37" fmla="*/ 2147483647 h 566"/>
              <a:gd name="T38" fmla="*/ 2147483647 w 671"/>
              <a:gd name="T39" fmla="*/ 2147483647 h 566"/>
              <a:gd name="T40" fmla="*/ 2147483647 w 671"/>
              <a:gd name="T41" fmla="*/ 2147483647 h 566"/>
              <a:gd name="T42" fmla="*/ 2147483647 w 671"/>
              <a:gd name="T43" fmla="*/ 2147483647 h 566"/>
              <a:gd name="T44" fmla="*/ 2147483647 w 671"/>
              <a:gd name="T45" fmla="*/ 2147483647 h 566"/>
              <a:gd name="T46" fmla="*/ 2147483647 w 671"/>
              <a:gd name="T47" fmla="*/ 2147483647 h 566"/>
              <a:gd name="T48" fmla="*/ 2147483647 w 671"/>
              <a:gd name="T49" fmla="*/ 2147483647 h 566"/>
              <a:gd name="T50" fmla="*/ 2147483647 w 671"/>
              <a:gd name="T51" fmla="*/ 2147483647 h 566"/>
              <a:gd name="T52" fmla="*/ 2147483647 w 671"/>
              <a:gd name="T53" fmla="*/ 2147483647 h 566"/>
              <a:gd name="T54" fmla="*/ 2147483647 w 671"/>
              <a:gd name="T55" fmla="*/ 2147483647 h 566"/>
              <a:gd name="T56" fmla="*/ 2147483647 w 671"/>
              <a:gd name="T57" fmla="*/ 2147483647 h 566"/>
              <a:gd name="T58" fmla="*/ 2147483647 w 671"/>
              <a:gd name="T59" fmla="*/ 2147483647 h 566"/>
              <a:gd name="T60" fmla="*/ 2147483647 w 671"/>
              <a:gd name="T61" fmla="*/ 2147483647 h 566"/>
              <a:gd name="T62" fmla="*/ 2147483647 w 671"/>
              <a:gd name="T63" fmla="*/ 2147483647 h 566"/>
              <a:gd name="T64" fmla="*/ 2147483647 w 671"/>
              <a:gd name="T65" fmla="*/ 2147483647 h 566"/>
              <a:gd name="T66" fmla="*/ 2147483647 w 671"/>
              <a:gd name="T67" fmla="*/ 2147483647 h 566"/>
              <a:gd name="T68" fmla="*/ 2147483647 w 671"/>
              <a:gd name="T69" fmla="*/ 2147483647 h 566"/>
              <a:gd name="T70" fmla="*/ 2147483647 w 671"/>
              <a:gd name="T71" fmla="*/ 2147483647 h 566"/>
              <a:gd name="T72" fmla="*/ 2147483647 w 671"/>
              <a:gd name="T73" fmla="*/ 2147483647 h 566"/>
              <a:gd name="T74" fmla="*/ 2147483647 w 671"/>
              <a:gd name="T75" fmla="*/ 2147483647 h 566"/>
              <a:gd name="T76" fmla="*/ 2147483647 w 671"/>
              <a:gd name="T77" fmla="*/ 2147483647 h 566"/>
              <a:gd name="T78" fmla="*/ 2147483647 w 671"/>
              <a:gd name="T79" fmla="*/ 2147483647 h 566"/>
              <a:gd name="T80" fmla="*/ 2147483647 w 671"/>
              <a:gd name="T81" fmla="*/ 2147483647 h 566"/>
              <a:gd name="T82" fmla="*/ 2147483647 w 671"/>
              <a:gd name="T83" fmla="*/ 2147483647 h 566"/>
              <a:gd name="T84" fmla="*/ 2147483647 w 671"/>
              <a:gd name="T85" fmla="*/ 2147483647 h 566"/>
              <a:gd name="T86" fmla="*/ 2147483647 w 671"/>
              <a:gd name="T87" fmla="*/ 2147483647 h 566"/>
              <a:gd name="T88" fmla="*/ 2147483647 w 671"/>
              <a:gd name="T89" fmla="*/ 2147483647 h 566"/>
              <a:gd name="T90" fmla="*/ 2147483647 w 671"/>
              <a:gd name="T91" fmla="*/ 2147483647 h 566"/>
              <a:gd name="T92" fmla="*/ 2147483647 w 671"/>
              <a:gd name="T93" fmla="*/ 2147483647 h 566"/>
              <a:gd name="T94" fmla="*/ 2147483647 w 671"/>
              <a:gd name="T95" fmla="*/ 2147483647 h 566"/>
              <a:gd name="T96" fmla="*/ 2147483647 w 671"/>
              <a:gd name="T97" fmla="*/ 2147483647 h 566"/>
              <a:gd name="T98" fmla="*/ 2147483647 w 671"/>
              <a:gd name="T99" fmla="*/ 2147483647 h 566"/>
              <a:gd name="T100" fmla="*/ 2147483647 w 671"/>
              <a:gd name="T101" fmla="*/ 2147483647 h 566"/>
              <a:gd name="T102" fmla="*/ 2147483647 w 671"/>
              <a:gd name="T103" fmla="*/ 2147483647 h 566"/>
              <a:gd name="T104" fmla="*/ 2147483647 w 671"/>
              <a:gd name="T105" fmla="*/ 2147483647 h 566"/>
              <a:gd name="T106" fmla="*/ 2147483647 w 671"/>
              <a:gd name="T107" fmla="*/ 2147483647 h 566"/>
              <a:gd name="T108" fmla="*/ 2147483647 w 671"/>
              <a:gd name="T109" fmla="*/ 2147483647 h 566"/>
              <a:gd name="T110" fmla="*/ 2147483647 w 671"/>
              <a:gd name="T111" fmla="*/ 2147483647 h 566"/>
              <a:gd name="T112" fmla="*/ 2147483647 w 671"/>
              <a:gd name="T113" fmla="*/ 2147483647 h 5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71"/>
              <a:gd name="T172" fmla="*/ 0 h 566"/>
              <a:gd name="T173" fmla="*/ 671 w 671"/>
              <a:gd name="T174" fmla="*/ 566 h 56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71" h="566">
                <a:moveTo>
                  <a:pt x="202" y="23"/>
                </a:moveTo>
                <a:lnTo>
                  <a:pt x="196" y="23"/>
                </a:lnTo>
                <a:lnTo>
                  <a:pt x="191" y="18"/>
                </a:lnTo>
                <a:lnTo>
                  <a:pt x="188" y="15"/>
                </a:lnTo>
                <a:lnTo>
                  <a:pt x="186" y="11"/>
                </a:lnTo>
                <a:lnTo>
                  <a:pt x="181" y="9"/>
                </a:lnTo>
                <a:lnTo>
                  <a:pt x="179" y="9"/>
                </a:lnTo>
                <a:lnTo>
                  <a:pt x="175" y="11"/>
                </a:lnTo>
                <a:lnTo>
                  <a:pt x="170" y="9"/>
                </a:lnTo>
                <a:lnTo>
                  <a:pt x="166" y="6"/>
                </a:lnTo>
                <a:lnTo>
                  <a:pt x="163" y="6"/>
                </a:lnTo>
                <a:lnTo>
                  <a:pt x="160" y="9"/>
                </a:lnTo>
                <a:lnTo>
                  <a:pt x="156" y="5"/>
                </a:lnTo>
                <a:lnTo>
                  <a:pt x="153" y="0"/>
                </a:lnTo>
                <a:lnTo>
                  <a:pt x="151" y="0"/>
                </a:lnTo>
                <a:lnTo>
                  <a:pt x="152" y="14"/>
                </a:lnTo>
                <a:lnTo>
                  <a:pt x="151" y="21"/>
                </a:lnTo>
                <a:lnTo>
                  <a:pt x="142" y="28"/>
                </a:lnTo>
                <a:lnTo>
                  <a:pt x="146" y="35"/>
                </a:lnTo>
                <a:lnTo>
                  <a:pt x="142" y="39"/>
                </a:lnTo>
                <a:lnTo>
                  <a:pt x="136" y="53"/>
                </a:lnTo>
                <a:lnTo>
                  <a:pt x="139" y="61"/>
                </a:lnTo>
                <a:lnTo>
                  <a:pt x="131" y="74"/>
                </a:lnTo>
                <a:lnTo>
                  <a:pt x="113" y="124"/>
                </a:lnTo>
                <a:lnTo>
                  <a:pt x="100" y="143"/>
                </a:lnTo>
                <a:lnTo>
                  <a:pt x="100" y="149"/>
                </a:lnTo>
                <a:lnTo>
                  <a:pt x="86" y="187"/>
                </a:lnTo>
                <a:lnTo>
                  <a:pt x="87" y="187"/>
                </a:lnTo>
                <a:lnTo>
                  <a:pt x="87" y="186"/>
                </a:lnTo>
                <a:lnTo>
                  <a:pt x="86" y="187"/>
                </a:lnTo>
                <a:lnTo>
                  <a:pt x="80" y="201"/>
                </a:lnTo>
                <a:lnTo>
                  <a:pt x="76" y="215"/>
                </a:lnTo>
                <a:lnTo>
                  <a:pt x="70" y="225"/>
                </a:lnTo>
                <a:lnTo>
                  <a:pt x="64" y="236"/>
                </a:lnTo>
                <a:lnTo>
                  <a:pt x="60" y="245"/>
                </a:lnTo>
                <a:lnTo>
                  <a:pt x="56" y="252"/>
                </a:lnTo>
                <a:lnTo>
                  <a:pt x="51" y="260"/>
                </a:lnTo>
                <a:lnTo>
                  <a:pt x="47" y="266"/>
                </a:lnTo>
                <a:lnTo>
                  <a:pt x="44" y="272"/>
                </a:lnTo>
                <a:lnTo>
                  <a:pt x="41" y="276"/>
                </a:lnTo>
                <a:lnTo>
                  <a:pt x="38" y="280"/>
                </a:lnTo>
                <a:lnTo>
                  <a:pt x="35" y="282"/>
                </a:lnTo>
                <a:lnTo>
                  <a:pt x="34" y="284"/>
                </a:lnTo>
                <a:lnTo>
                  <a:pt x="32" y="285"/>
                </a:lnTo>
                <a:lnTo>
                  <a:pt x="32" y="287"/>
                </a:lnTo>
                <a:lnTo>
                  <a:pt x="32" y="290"/>
                </a:lnTo>
                <a:lnTo>
                  <a:pt x="31" y="291"/>
                </a:lnTo>
                <a:lnTo>
                  <a:pt x="29" y="296"/>
                </a:lnTo>
                <a:lnTo>
                  <a:pt x="26" y="303"/>
                </a:lnTo>
                <a:lnTo>
                  <a:pt x="20" y="311"/>
                </a:lnTo>
                <a:lnTo>
                  <a:pt x="15" y="318"/>
                </a:lnTo>
                <a:lnTo>
                  <a:pt x="11" y="326"/>
                </a:lnTo>
                <a:lnTo>
                  <a:pt x="8" y="332"/>
                </a:lnTo>
                <a:lnTo>
                  <a:pt x="7" y="335"/>
                </a:lnTo>
                <a:lnTo>
                  <a:pt x="8" y="339"/>
                </a:lnTo>
                <a:lnTo>
                  <a:pt x="10" y="343"/>
                </a:lnTo>
                <a:lnTo>
                  <a:pt x="10" y="347"/>
                </a:lnTo>
                <a:lnTo>
                  <a:pt x="10" y="351"/>
                </a:lnTo>
                <a:lnTo>
                  <a:pt x="10" y="354"/>
                </a:lnTo>
                <a:lnTo>
                  <a:pt x="10" y="357"/>
                </a:lnTo>
                <a:lnTo>
                  <a:pt x="10" y="360"/>
                </a:lnTo>
                <a:lnTo>
                  <a:pt x="10" y="362"/>
                </a:lnTo>
                <a:lnTo>
                  <a:pt x="7" y="365"/>
                </a:lnTo>
                <a:lnTo>
                  <a:pt x="5" y="369"/>
                </a:lnTo>
                <a:lnTo>
                  <a:pt x="4" y="373"/>
                </a:lnTo>
                <a:lnTo>
                  <a:pt x="2" y="377"/>
                </a:lnTo>
                <a:lnTo>
                  <a:pt x="1" y="381"/>
                </a:lnTo>
                <a:lnTo>
                  <a:pt x="1" y="386"/>
                </a:lnTo>
                <a:lnTo>
                  <a:pt x="0" y="390"/>
                </a:lnTo>
                <a:lnTo>
                  <a:pt x="0" y="393"/>
                </a:lnTo>
                <a:lnTo>
                  <a:pt x="0" y="398"/>
                </a:lnTo>
                <a:lnTo>
                  <a:pt x="0" y="401"/>
                </a:lnTo>
                <a:lnTo>
                  <a:pt x="0" y="404"/>
                </a:lnTo>
                <a:lnTo>
                  <a:pt x="1" y="406"/>
                </a:lnTo>
                <a:lnTo>
                  <a:pt x="1" y="408"/>
                </a:lnTo>
                <a:lnTo>
                  <a:pt x="1" y="410"/>
                </a:lnTo>
                <a:lnTo>
                  <a:pt x="1" y="411"/>
                </a:lnTo>
                <a:lnTo>
                  <a:pt x="1" y="413"/>
                </a:lnTo>
                <a:lnTo>
                  <a:pt x="2" y="414"/>
                </a:lnTo>
                <a:lnTo>
                  <a:pt x="2" y="417"/>
                </a:lnTo>
                <a:lnTo>
                  <a:pt x="4" y="419"/>
                </a:lnTo>
                <a:lnTo>
                  <a:pt x="4" y="420"/>
                </a:lnTo>
                <a:lnTo>
                  <a:pt x="5" y="422"/>
                </a:lnTo>
                <a:lnTo>
                  <a:pt x="5" y="423"/>
                </a:lnTo>
                <a:lnTo>
                  <a:pt x="8" y="425"/>
                </a:lnTo>
                <a:lnTo>
                  <a:pt x="13" y="425"/>
                </a:lnTo>
                <a:lnTo>
                  <a:pt x="17" y="428"/>
                </a:lnTo>
                <a:lnTo>
                  <a:pt x="21" y="429"/>
                </a:lnTo>
                <a:lnTo>
                  <a:pt x="27" y="431"/>
                </a:lnTo>
                <a:lnTo>
                  <a:pt x="32" y="432"/>
                </a:lnTo>
                <a:lnTo>
                  <a:pt x="40" y="435"/>
                </a:lnTo>
                <a:lnTo>
                  <a:pt x="47" y="436"/>
                </a:lnTo>
                <a:lnTo>
                  <a:pt x="56" y="439"/>
                </a:lnTo>
                <a:lnTo>
                  <a:pt x="64" y="440"/>
                </a:lnTo>
                <a:lnTo>
                  <a:pt x="73" y="443"/>
                </a:lnTo>
                <a:lnTo>
                  <a:pt x="82" y="446"/>
                </a:lnTo>
                <a:lnTo>
                  <a:pt x="92" y="449"/>
                </a:lnTo>
                <a:lnTo>
                  <a:pt x="101" y="452"/>
                </a:lnTo>
                <a:lnTo>
                  <a:pt x="112" y="455"/>
                </a:lnTo>
                <a:lnTo>
                  <a:pt x="123" y="458"/>
                </a:lnTo>
                <a:lnTo>
                  <a:pt x="134" y="461"/>
                </a:lnTo>
                <a:lnTo>
                  <a:pt x="146" y="464"/>
                </a:lnTo>
                <a:lnTo>
                  <a:pt x="158" y="467"/>
                </a:lnTo>
                <a:lnTo>
                  <a:pt x="169" y="469"/>
                </a:lnTo>
                <a:lnTo>
                  <a:pt x="181" y="473"/>
                </a:lnTo>
                <a:lnTo>
                  <a:pt x="193" y="476"/>
                </a:lnTo>
                <a:lnTo>
                  <a:pt x="206" y="479"/>
                </a:lnTo>
                <a:lnTo>
                  <a:pt x="220" y="483"/>
                </a:lnTo>
                <a:lnTo>
                  <a:pt x="232" y="486"/>
                </a:lnTo>
                <a:lnTo>
                  <a:pt x="244" y="489"/>
                </a:lnTo>
                <a:lnTo>
                  <a:pt x="257" y="494"/>
                </a:lnTo>
                <a:lnTo>
                  <a:pt x="269" y="497"/>
                </a:lnTo>
                <a:lnTo>
                  <a:pt x="284" y="499"/>
                </a:lnTo>
                <a:lnTo>
                  <a:pt x="295" y="502"/>
                </a:lnTo>
                <a:lnTo>
                  <a:pt x="310" y="506"/>
                </a:lnTo>
                <a:lnTo>
                  <a:pt x="321" y="509"/>
                </a:lnTo>
                <a:lnTo>
                  <a:pt x="332" y="512"/>
                </a:lnTo>
                <a:lnTo>
                  <a:pt x="344" y="515"/>
                </a:lnTo>
                <a:lnTo>
                  <a:pt x="354" y="518"/>
                </a:lnTo>
                <a:lnTo>
                  <a:pt x="365" y="521"/>
                </a:lnTo>
                <a:lnTo>
                  <a:pt x="376" y="524"/>
                </a:lnTo>
                <a:lnTo>
                  <a:pt x="385" y="525"/>
                </a:lnTo>
                <a:lnTo>
                  <a:pt x="397" y="528"/>
                </a:lnTo>
                <a:lnTo>
                  <a:pt x="406" y="531"/>
                </a:lnTo>
                <a:lnTo>
                  <a:pt x="415" y="533"/>
                </a:lnTo>
                <a:lnTo>
                  <a:pt x="425" y="534"/>
                </a:lnTo>
                <a:lnTo>
                  <a:pt x="436" y="537"/>
                </a:lnTo>
                <a:lnTo>
                  <a:pt x="445" y="540"/>
                </a:lnTo>
                <a:lnTo>
                  <a:pt x="453" y="542"/>
                </a:lnTo>
                <a:lnTo>
                  <a:pt x="461" y="545"/>
                </a:lnTo>
                <a:lnTo>
                  <a:pt x="470" y="546"/>
                </a:lnTo>
                <a:lnTo>
                  <a:pt x="478" y="549"/>
                </a:lnTo>
                <a:lnTo>
                  <a:pt x="486" y="551"/>
                </a:lnTo>
                <a:lnTo>
                  <a:pt x="493" y="552"/>
                </a:lnTo>
                <a:lnTo>
                  <a:pt x="499" y="554"/>
                </a:lnTo>
                <a:lnTo>
                  <a:pt x="506" y="555"/>
                </a:lnTo>
                <a:lnTo>
                  <a:pt x="511" y="557"/>
                </a:lnTo>
                <a:lnTo>
                  <a:pt x="517" y="558"/>
                </a:lnTo>
                <a:lnTo>
                  <a:pt x="522" y="560"/>
                </a:lnTo>
                <a:lnTo>
                  <a:pt x="528" y="561"/>
                </a:lnTo>
                <a:lnTo>
                  <a:pt x="530" y="562"/>
                </a:lnTo>
                <a:lnTo>
                  <a:pt x="535" y="564"/>
                </a:lnTo>
                <a:lnTo>
                  <a:pt x="538" y="564"/>
                </a:lnTo>
                <a:lnTo>
                  <a:pt x="541" y="564"/>
                </a:lnTo>
                <a:lnTo>
                  <a:pt x="542" y="565"/>
                </a:lnTo>
                <a:lnTo>
                  <a:pt x="544" y="565"/>
                </a:lnTo>
                <a:lnTo>
                  <a:pt x="583" y="401"/>
                </a:lnTo>
                <a:lnTo>
                  <a:pt x="582" y="389"/>
                </a:lnTo>
                <a:lnTo>
                  <a:pt x="598" y="362"/>
                </a:lnTo>
                <a:lnTo>
                  <a:pt x="598" y="353"/>
                </a:lnTo>
                <a:lnTo>
                  <a:pt x="602" y="347"/>
                </a:lnTo>
                <a:lnTo>
                  <a:pt x="605" y="341"/>
                </a:lnTo>
                <a:lnTo>
                  <a:pt x="601" y="336"/>
                </a:lnTo>
                <a:lnTo>
                  <a:pt x="585" y="326"/>
                </a:lnTo>
                <a:lnTo>
                  <a:pt x="586" y="318"/>
                </a:lnTo>
                <a:lnTo>
                  <a:pt x="586" y="317"/>
                </a:lnTo>
                <a:lnTo>
                  <a:pt x="586" y="315"/>
                </a:lnTo>
                <a:lnTo>
                  <a:pt x="588" y="314"/>
                </a:lnTo>
                <a:lnTo>
                  <a:pt x="588" y="313"/>
                </a:lnTo>
                <a:lnTo>
                  <a:pt x="589" y="312"/>
                </a:lnTo>
                <a:lnTo>
                  <a:pt x="589" y="311"/>
                </a:lnTo>
                <a:lnTo>
                  <a:pt x="589" y="309"/>
                </a:lnTo>
                <a:lnTo>
                  <a:pt x="594" y="300"/>
                </a:lnTo>
                <a:lnTo>
                  <a:pt x="598" y="293"/>
                </a:lnTo>
                <a:lnTo>
                  <a:pt x="605" y="285"/>
                </a:lnTo>
                <a:lnTo>
                  <a:pt x="610" y="279"/>
                </a:lnTo>
                <a:lnTo>
                  <a:pt x="618" y="273"/>
                </a:lnTo>
                <a:lnTo>
                  <a:pt x="624" y="269"/>
                </a:lnTo>
                <a:lnTo>
                  <a:pt x="627" y="266"/>
                </a:lnTo>
                <a:lnTo>
                  <a:pt x="628" y="264"/>
                </a:lnTo>
                <a:lnTo>
                  <a:pt x="628" y="257"/>
                </a:lnTo>
                <a:lnTo>
                  <a:pt x="668" y="201"/>
                </a:lnTo>
                <a:lnTo>
                  <a:pt x="670" y="194"/>
                </a:lnTo>
                <a:lnTo>
                  <a:pt x="664" y="183"/>
                </a:lnTo>
                <a:lnTo>
                  <a:pt x="655" y="176"/>
                </a:lnTo>
                <a:lnTo>
                  <a:pt x="645" y="156"/>
                </a:lnTo>
                <a:lnTo>
                  <a:pt x="646" y="156"/>
                </a:lnTo>
                <a:lnTo>
                  <a:pt x="505" y="122"/>
                </a:lnTo>
                <a:lnTo>
                  <a:pt x="503" y="122"/>
                </a:lnTo>
                <a:lnTo>
                  <a:pt x="502" y="122"/>
                </a:lnTo>
                <a:lnTo>
                  <a:pt x="499" y="122"/>
                </a:lnTo>
                <a:lnTo>
                  <a:pt x="496" y="122"/>
                </a:lnTo>
                <a:lnTo>
                  <a:pt x="493" y="123"/>
                </a:lnTo>
                <a:lnTo>
                  <a:pt x="489" y="123"/>
                </a:lnTo>
                <a:lnTo>
                  <a:pt x="486" y="123"/>
                </a:lnTo>
                <a:lnTo>
                  <a:pt x="481" y="123"/>
                </a:lnTo>
                <a:lnTo>
                  <a:pt x="478" y="123"/>
                </a:lnTo>
                <a:lnTo>
                  <a:pt x="473" y="123"/>
                </a:lnTo>
                <a:lnTo>
                  <a:pt x="469" y="122"/>
                </a:lnTo>
                <a:lnTo>
                  <a:pt x="464" y="122"/>
                </a:lnTo>
                <a:lnTo>
                  <a:pt x="460" y="120"/>
                </a:lnTo>
                <a:lnTo>
                  <a:pt x="456" y="119"/>
                </a:lnTo>
                <a:lnTo>
                  <a:pt x="451" y="117"/>
                </a:lnTo>
                <a:lnTo>
                  <a:pt x="450" y="117"/>
                </a:lnTo>
                <a:lnTo>
                  <a:pt x="448" y="117"/>
                </a:lnTo>
                <a:lnTo>
                  <a:pt x="447" y="117"/>
                </a:lnTo>
                <a:lnTo>
                  <a:pt x="446" y="119"/>
                </a:lnTo>
                <a:lnTo>
                  <a:pt x="443" y="120"/>
                </a:lnTo>
                <a:lnTo>
                  <a:pt x="442" y="122"/>
                </a:lnTo>
                <a:lnTo>
                  <a:pt x="440" y="122"/>
                </a:lnTo>
                <a:lnTo>
                  <a:pt x="421" y="122"/>
                </a:lnTo>
                <a:lnTo>
                  <a:pt x="420" y="122"/>
                </a:lnTo>
                <a:lnTo>
                  <a:pt x="415" y="122"/>
                </a:lnTo>
                <a:lnTo>
                  <a:pt x="409" y="123"/>
                </a:lnTo>
                <a:lnTo>
                  <a:pt x="400" y="124"/>
                </a:lnTo>
                <a:lnTo>
                  <a:pt x="392" y="124"/>
                </a:lnTo>
                <a:lnTo>
                  <a:pt x="384" y="124"/>
                </a:lnTo>
                <a:lnTo>
                  <a:pt x="379" y="122"/>
                </a:lnTo>
                <a:lnTo>
                  <a:pt x="373" y="119"/>
                </a:lnTo>
                <a:lnTo>
                  <a:pt x="370" y="119"/>
                </a:lnTo>
                <a:lnTo>
                  <a:pt x="367" y="119"/>
                </a:lnTo>
                <a:lnTo>
                  <a:pt x="362" y="119"/>
                </a:lnTo>
                <a:lnTo>
                  <a:pt x="358" y="119"/>
                </a:lnTo>
                <a:lnTo>
                  <a:pt x="355" y="120"/>
                </a:lnTo>
                <a:lnTo>
                  <a:pt x="352" y="120"/>
                </a:lnTo>
                <a:lnTo>
                  <a:pt x="346" y="119"/>
                </a:lnTo>
                <a:lnTo>
                  <a:pt x="334" y="122"/>
                </a:lnTo>
                <a:lnTo>
                  <a:pt x="334" y="120"/>
                </a:lnTo>
                <a:lnTo>
                  <a:pt x="329" y="117"/>
                </a:lnTo>
                <a:lnTo>
                  <a:pt x="325" y="113"/>
                </a:lnTo>
                <a:lnTo>
                  <a:pt x="319" y="108"/>
                </a:lnTo>
                <a:lnTo>
                  <a:pt x="313" y="104"/>
                </a:lnTo>
                <a:lnTo>
                  <a:pt x="305" y="101"/>
                </a:lnTo>
                <a:lnTo>
                  <a:pt x="298" y="98"/>
                </a:lnTo>
                <a:lnTo>
                  <a:pt x="292" y="98"/>
                </a:lnTo>
                <a:lnTo>
                  <a:pt x="290" y="98"/>
                </a:lnTo>
                <a:lnTo>
                  <a:pt x="289" y="98"/>
                </a:lnTo>
                <a:lnTo>
                  <a:pt x="287" y="99"/>
                </a:lnTo>
                <a:lnTo>
                  <a:pt x="284" y="99"/>
                </a:lnTo>
                <a:lnTo>
                  <a:pt x="281" y="101"/>
                </a:lnTo>
                <a:lnTo>
                  <a:pt x="277" y="101"/>
                </a:lnTo>
                <a:lnTo>
                  <a:pt x="271" y="102"/>
                </a:lnTo>
                <a:lnTo>
                  <a:pt x="266" y="102"/>
                </a:lnTo>
                <a:lnTo>
                  <a:pt x="262" y="102"/>
                </a:lnTo>
                <a:lnTo>
                  <a:pt x="256" y="102"/>
                </a:lnTo>
                <a:lnTo>
                  <a:pt x="253" y="102"/>
                </a:lnTo>
                <a:lnTo>
                  <a:pt x="248" y="102"/>
                </a:lnTo>
                <a:lnTo>
                  <a:pt x="244" y="101"/>
                </a:lnTo>
                <a:lnTo>
                  <a:pt x="239" y="99"/>
                </a:lnTo>
                <a:lnTo>
                  <a:pt x="236" y="98"/>
                </a:lnTo>
                <a:lnTo>
                  <a:pt x="235" y="95"/>
                </a:lnTo>
                <a:lnTo>
                  <a:pt x="233" y="94"/>
                </a:lnTo>
                <a:lnTo>
                  <a:pt x="232" y="94"/>
                </a:lnTo>
                <a:lnTo>
                  <a:pt x="230" y="93"/>
                </a:lnTo>
                <a:lnTo>
                  <a:pt x="227" y="90"/>
                </a:lnTo>
                <a:lnTo>
                  <a:pt x="226" y="89"/>
                </a:lnTo>
                <a:lnTo>
                  <a:pt x="224" y="87"/>
                </a:lnTo>
                <a:lnTo>
                  <a:pt x="223" y="87"/>
                </a:lnTo>
                <a:lnTo>
                  <a:pt x="220" y="77"/>
                </a:lnTo>
                <a:lnTo>
                  <a:pt x="220" y="75"/>
                </a:lnTo>
                <a:lnTo>
                  <a:pt x="221" y="72"/>
                </a:lnTo>
                <a:lnTo>
                  <a:pt x="221" y="69"/>
                </a:lnTo>
                <a:lnTo>
                  <a:pt x="222" y="65"/>
                </a:lnTo>
                <a:lnTo>
                  <a:pt x="222" y="61"/>
                </a:lnTo>
                <a:lnTo>
                  <a:pt x="222" y="57"/>
                </a:lnTo>
                <a:lnTo>
                  <a:pt x="222" y="53"/>
                </a:lnTo>
                <a:lnTo>
                  <a:pt x="222" y="47"/>
                </a:lnTo>
                <a:lnTo>
                  <a:pt x="221" y="42"/>
                </a:lnTo>
                <a:lnTo>
                  <a:pt x="221" y="38"/>
                </a:lnTo>
                <a:lnTo>
                  <a:pt x="218" y="33"/>
                </a:lnTo>
                <a:lnTo>
                  <a:pt x="215" y="30"/>
                </a:lnTo>
                <a:lnTo>
                  <a:pt x="212" y="27"/>
                </a:lnTo>
                <a:lnTo>
                  <a:pt x="208" y="24"/>
                </a:lnTo>
                <a:lnTo>
                  <a:pt x="202" y="23"/>
                </a:lnTo>
                <a:lnTo>
                  <a:pt x="200" y="23"/>
                </a:lnTo>
                <a:lnTo>
                  <a:pt x="199" y="23"/>
                </a:lnTo>
                <a:lnTo>
                  <a:pt x="196" y="21"/>
                </a:lnTo>
                <a:lnTo>
                  <a:pt x="194" y="21"/>
                </a:lnTo>
                <a:lnTo>
                  <a:pt x="193" y="21"/>
                </a:lnTo>
                <a:lnTo>
                  <a:pt x="191" y="21"/>
                </a:lnTo>
                <a:lnTo>
                  <a:pt x="202" y="23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72" name="Freeform 5"/>
          <p:cNvSpPr>
            <a:spLocks/>
          </p:cNvSpPr>
          <p:nvPr/>
        </p:nvSpPr>
        <p:spPr bwMode="blackWhite">
          <a:xfrm>
            <a:off x="776288" y="1476375"/>
            <a:ext cx="1211262" cy="989013"/>
          </a:xfrm>
          <a:custGeom>
            <a:avLst/>
            <a:gdLst>
              <a:gd name="T0" fmla="*/ 2147483647 w 671"/>
              <a:gd name="T1" fmla="*/ 2147483647 h 566"/>
              <a:gd name="T2" fmla="*/ 2147483647 w 671"/>
              <a:gd name="T3" fmla="*/ 2147483647 h 566"/>
              <a:gd name="T4" fmla="*/ 2147483647 w 671"/>
              <a:gd name="T5" fmla="*/ 0 h 566"/>
              <a:gd name="T6" fmla="*/ 2147483647 w 671"/>
              <a:gd name="T7" fmla="*/ 2147483647 h 566"/>
              <a:gd name="T8" fmla="*/ 2147483647 w 671"/>
              <a:gd name="T9" fmla="*/ 2147483647 h 566"/>
              <a:gd name="T10" fmla="*/ 2147483647 w 671"/>
              <a:gd name="T11" fmla="*/ 2147483647 h 566"/>
              <a:gd name="T12" fmla="*/ 2147483647 w 671"/>
              <a:gd name="T13" fmla="*/ 2147483647 h 566"/>
              <a:gd name="T14" fmla="*/ 2147483647 w 671"/>
              <a:gd name="T15" fmla="*/ 2147483647 h 566"/>
              <a:gd name="T16" fmla="*/ 2147483647 w 671"/>
              <a:gd name="T17" fmla="*/ 2147483647 h 566"/>
              <a:gd name="T18" fmla="*/ 2147483647 w 671"/>
              <a:gd name="T19" fmla="*/ 2147483647 h 566"/>
              <a:gd name="T20" fmla="*/ 2147483647 w 671"/>
              <a:gd name="T21" fmla="*/ 2147483647 h 566"/>
              <a:gd name="T22" fmla="*/ 2147483647 w 671"/>
              <a:gd name="T23" fmla="*/ 2147483647 h 566"/>
              <a:gd name="T24" fmla="*/ 2147483647 w 671"/>
              <a:gd name="T25" fmla="*/ 2147483647 h 566"/>
              <a:gd name="T26" fmla="*/ 2147483647 w 671"/>
              <a:gd name="T27" fmla="*/ 2147483647 h 566"/>
              <a:gd name="T28" fmla="*/ 2147483647 w 671"/>
              <a:gd name="T29" fmla="*/ 2147483647 h 566"/>
              <a:gd name="T30" fmla="*/ 0 w 671"/>
              <a:gd name="T31" fmla="*/ 2147483647 h 566"/>
              <a:gd name="T32" fmla="*/ 2147483647 w 671"/>
              <a:gd name="T33" fmla="*/ 2147483647 h 566"/>
              <a:gd name="T34" fmla="*/ 2147483647 w 671"/>
              <a:gd name="T35" fmla="*/ 2147483647 h 566"/>
              <a:gd name="T36" fmla="*/ 2147483647 w 671"/>
              <a:gd name="T37" fmla="*/ 2147483647 h 566"/>
              <a:gd name="T38" fmla="*/ 2147483647 w 671"/>
              <a:gd name="T39" fmla="*/ 2147483647 h 566"/>
              <a:gd name="T40" fmla="*/ 2147483647 w 671"/>
              <a:gd name="T41" fmla="*/ 2147483647 h 566"/>
              <a:gd name="T42" fmla="*/ 2147483647 w 671"/>
              <a:gd name="T43" fmla="*/ 2147483647 h 566"/>
              <a:gd name="T44" fmla="*/ 2147483647 w 671"/>
              <a:gd name="T45" fmla="*/ 2147483647 h 566"/>
              <a:gd name="T46" fmla="*/ 2147483647 w 671"/>
              <a:gd name="T47" fmla="*/ 2147483647 h 566"/>
              <a:gd name="T48" fmla="*/ 2147483647 w 671"/>
              <a:gd name="T49" fmla="*/ 2147483647 h 566"/>
              <a:gd name="T50" fmla="*/ 2147483647 w 671"/>
              <a:gd name="T51" fmla="*/ 2147483647 h 566"/>
              <a:gd name="T52" fmla="*/ 2147483647 w 671"/>
              <a:gd name="T53" fmla="*/ 2147483647 h 566"/>
              <a:gd name="T54" fmla="*/ 2147483647 w 671"/>
              <a:gd name="T55" fmla="*/ 2147483647 h 566"/>
              <a:gd name="T56" fmla="*/ 2147483647 w 671"/>
              <a:gd name="T57" fmla="*/ 2147483647 h 566"/>
              <a:gd name="T58" fmla="*/ 2147483647 w 671"/>
              <a:gd name="T59" fmla="*/ 2147483647 h 566"/>
              <a:gd name="T60" fmla="*/ 2147483647 w 671"/>
              <a:gd name="T61" fmla="*/ 2147483647 h 566"/>
              <a:gd name="T62" fmla="*/ 2147483647 w 671"/>
              <a:gd name="T63" fmla="*/ 2147483647 h 566"/>
              <a:gd name="T64" fmla="*/ 2147483647 w 671"/>
              <a:gd name="T65" fmla="*/ 2147483647 h 566"/>
              <a:gd name="T66" fmla="*/ 2147483647 w 671"/>
              <a:gd name="T67" fmla="*/ 2147483647 h 566"/>
              <a:gd name="T68" fmla="*/ 2147483647 w 671"/>
              <a:gd name="T69" fmla="*/ 2147483647 h 566"/>
              <a:gd name="T70" fmla="*/ 2147483647 w 671"/>
              <a:gd name="T71" fmla="*/ 2147483647 h 566"/>
              <a:gd name="T72" fmla="*/ 2147483647 w 671"/>
              <a:gd name="T73" fmla="*/ 2147483647 h 566"/>
              <a:gd name="T74" fmla="*/ 2147483647 w 671"/>
              <a:gd name="T75" fmla="*/ 2147483647 h 566"/>
              <a:gd name="T76" fmla="*/ 2147483647 w 671"/>
              <a:gd name="T77" fmla="*/ 2147483647 h 566"/>
              <a:gd name="T78" fmla="*/ 2147483647 w 671"/>
              <a:gd name="T79" fmla="*/ 2147483647 h 566"/>
              <a:gd name="T80" fmla="*/ 2147483647 w 671"/>
              <a:gd name="T81" fmla="*/ 2147483647 h 566"/>
              <a:gd name="T82" fmla="*/ 2147483647 w 671"/>
              <a:gd name="T83" fmla="*/ 2147483647 h 566"/>
              <a:gd name="T84" fmla="*/ 2147483647 w 671"/>
              <a:gd name="T85" fmla="*/ 2147483647 h 566"/>
              <a:gd name="T86" fmla="*/ 2147483647 w 671"/>
              <a:gd name="T87" fmla="*/ 2147483647 h 566"/>
              <a:gd name="T88" fmla="*/ 2147483647 w 671"/>
              <a:gd name="T89" fmla="*/ 2147483647 h 566"/>
              <a:gd name="T90" fmla="*/ 2147483647 w 671"/>
              <a:gd name="T91" fmla="*/ 2147483647 h 566"/>
              <a:gd name="T92" fmla="*/ 2147483647 w 671"/>
              <a:gd name="T93" fmla="*/ 2147483647 h 566"/>
              <a:gd name="T94" fmla="*/ 2147483647 w 671"/>
              <a:gd name="T95" fmla="*/ 2147483647 h 566"/>
              <a:gd name="T96" fmla="*/ 2147483647 w 671"/>
              <a:gd name="T97" fmla="*/ 2147483647 h 566"/>
              <a:gd name="T98" fmla="*/ 2147483647 w 671"/>
              <a:gd name="T99" fmla="*/ 2147483647 h 566"/>
              <a:gd name="T100" fmla="*/ 2147483647 w 671"/>
              <a:gd name="T101" fmla="*/ 2147483647 h 566"/>
              <a:gd name="T102" fmla="*/ 2147483647 w 671"/>
              <a:gd name="T103" fmla="*/ 2147483647 h 566"/>
              <a:gd name="T104" fmla="*/ 2147483647 w 671"/>
              <a:gd name="T105" fmla="*/ 2147483647 h 566"/>
              <a:gd name="T106" fmla="*/ 2147483647 w 671"/>
              <a:gd name="T107" fmla="*/ 2147483647 h 566"/>
              <a:gd name="T108" fmla="*/ 2147483647 w 671"/>
              <a:gd name="T109" fmla="*/ 2147483647 h 566"/>
              <a:gd name="T110" fmla="*/ 2147483647 w 671"/>
              <a:gd name="T111" fmla="*/ 2147483647 h 566"/>
              <a:gd name="T112" fmla="*/ 2147483647 w 671"/>
              <a:gd name="T113" fmla="*/ 2147483647 h 566"/>
              <a:gd name="T114" fmla="*/ 2147483647 w 671"/>
              <a:gd name="T115" fmla="*/ 2147483647 h 566"/>
              <a:gd name="T116" fmla="*/ 2147483647 w 671"/>
              <a:gd name="T117" fmla="*/ 2147483647 h 566"/>
              <a:gd name="T118" fmla="*/ 2147483647 w 671"/>
              <a:gd name="T119" fmla="*/ 2147483647 h 566"/>
              <a:gd name="T120" fmla="*/ 2147483647 w 671"/>
              <a:gd name="T121" fmla="*/ 2147483647 h 56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71"/>
              <a:gd name="T184" fmla="*/ 0 h 566"/>
              <a:gd name="T185" fmla="*/ 671 w 671"/>
              <a:gd name="T186" fmla="*/ 566 h 56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71" h="566">
                <a:moveTo>
                  <a:pt x="202" y="23"/>
                </a:moveTo>
                <a:lnTo>
                  <a:pt x="196" y="23"/>
                </a:lnTo>
                <a:lnTo>
                  <a:pt x="191" y="18"/>
                </a:lnTo>
                <a:lnTo>
                  <a:pt x="188" y="15"/>
                </a:lnTo>
                <a:lnTo>
                  <a:pt x="186" y="11"/>
                </a:lnTo>
                <a:lnTo>
                  <a:pt x="181" y="9"/>
                </a:lnTo>
                <a:lnTo>
                  <a:pt x="179" y="9"/>
                </a:lnTo>
                <a:lnTo>
                  <a:pt x="175" y="11"/>
                </a:lnTo>
                <a:lnTo>
                  <a:pt x="170" y="9"/>
                </a:lnTo>
                <a:lnTo>
                  <a:pt x="166" y="6"/>
                </a:lnTo>
                <a:lnTo>
                  <a:pt x="163" y="6"/>
                </a:lnTo>
                <a:lnTo>
                  <a:pt x="160" y="9"/>
                </a:lnTo>
                <a:lnTo>
                  <a:pt x="156" y="5"/>
                </a:lnTo>
                <a:lnTo>
                  <a:pt x="153" y="0"/>
                </a:lnTo>
                <a:lnTo>
                  <a:pt x="151" y="0"/>
                </a:lnTo>
                <a:lnTo>
                  <a:pt x="152" y="14"/>
                </a:lnTo>
                <a:lnTo>
                  <a:pt x="151" y="21"/>
                </a:lnTo>
                <a:lnTo>
                  <a:pt x="142" y="28"/>
                </a:lnTo>
                <a:lnTo>
                  <a:pt x="146" y="35"/>
                </a:lnTo>
                <a:lnTo>
                  <a:pt x="142" y="39"/>
                </a:lnTo>
                <a:lnTo>
                  <a:pt x="136" y="53"/>
                </a:lnTo>
                <a:lnTo>
                  <a:pt x="139" y="61"/>
                </a:lnTo>
                <a:lnTo>
                  <a:pt x="131" y="74"/>
                </a:lnTo>
                <a:lnTo>
                  <a:pt x="113" y="124"/>
                </a:lnTo>
                <a:lnTo>
                  <a:pt x="100" y="143"/>
                </a:lnTo>
                <a:lnTo>
                  <a:pt x="100" y="149"/>
                </a:lnTo>
                <a:lnTo>
                  <a:pt x="86" y="187"/>
                </a:lnTo>
                <a:lnTo>
                  <a:pt x="87" y="187"/>
                </a:lnTo>
                <a:lnTo>
                  <a:pt x="87" y="186"/>
                </a:lnTo>
                <a:lnTo>
                  <a:pt x="86" y="187"/>
                </a:lnTo>
                <a:lnTo>
                  <a:pt x="80" y="201"/>
                </a:lnTo>
                <a:lnTo>
                  <a:pt x="76" y="215"/>
                </a:lnTo>
                <a:lnTo>
                  <a:pt x="70" y="225"/>
                </a:lnTo>
                <a:lnTo>
                  <a:pt x="64" y="236"/>
                </a:lnTo>
                <a:lnTo>
                  <a:pt x="60" y="245"/>
                </a:lnTo>
                <a:lnTo>
                  <a:pt x="56" y="252"/>
                </a:lnTo>
                <a:lnTo>
                  <a:pt x="51" y="260"/>
                </a:lnTo>
                <a:lnTo>
                  <a:pt x="47" y="266"/>
                </a:lnTo>
                <a:lnTo>
                  <a:pt x="44" y="272"/>
                </a:lnTo>
                <a:lnTo>
                  <a:pt x="41" y="276"/>
                </a:lnTo>
                <a:lnTo>
                  <a:pt x="38" y="280"/>
                </a:lnTo>
                <a:lnTo>
                  <a:pt x="35" y="282"/>
                </a:lnTo>
                <a:lnTo>
                  <a:pt x="34" y="284"/>
                </a:lnTo>
                <a:lnTo>
                  <a:pt x="32" y="285"/>
                </a:lnTo>
                <a:lnTo>
                  <a:pt x="32" y="287"/>
                </a:lnTo>
                <a:lnTo>
                  <a:pt x="32" y="290"/>
                </a:lnTo>
                <a:lnTo>
                  <a:pt x="31" y="291"/>
                </a:lnTo>
                <a:lnTo>
                  <a:pt x="29" y="296"/>
                </a:lnTo>
                <a:lnTo>
                  <a:pt x="26" y="303"/>
                </a:lnTo>
                <a:lnTo>
                  <a:pt x="20" y="311"/>
                </a:lnTo>
                <a:lnTo>
                  <a:pt x="15" y="318"/>
                </a:lnTo>
                <a:lnTo>
                  <a:pt x="11" y="326"/>
                </a:lnTo>
                <a:lnTo>
                  <a:pt x="8" y="332"/>
                </a:lnTo>
                <a:lnTo>
                  <a:pt x="7" y="335"/>
                </a:lnTo>
                <a:lnTo>
                  <a:pt x="8" y="339"/>
                </a:lnTo>
                <a:lnTo>
                  <a:pt x="10" y="343"/>
                </a:lnTo>
                <a:lnTo>
                  <a:pt x="10" y="347"/>
                </a:lnTo>
                <a:lnTo>
                  <a:pt x="10" y="351"/>
                </a:lnTo>
                <a:lnTo>
                  <a:pt x="10" y="354"/>
                </a:lnTo>
                <a:lnTo>
                  <a:pt x="10" y="357"/>
                </a:lnTo>
                <a:lnTo>
                  <a:pt x="10" y="360"/>
                </a:lnTo>
                <a:lnTo>
                  <a:pt x="10" y="362"/>
                </a:lnTo>
                <a:lnTo>
                  <a:pt x="7" y="365"/>
                </a:lnTo>
                <a:lnTo>
                  <a:pt x="5" y="369"/>
                </a:lnTo>
                <a:lnTo>
                  <a:pt x="4" y="373"/>
                </a:lnTo>
                <a:lnTo>
                  <a:pt x="2" y="377"/>
                </a:lnTo>
                <a:lnTo>
                  <a:pt x="1" y="381"/>
                </a:lnTo>
                <a:lnTo>
                  <a:pt x="1" y="386"/>
                </a:lnTo>
                <a:lnTo>
                  <a:pt x="0" y="390"/>
                </a:lnTo>
                <a:lnTo>
                  <a:pt x="0" y="393"/>
                </a:lnTo>
                <a:lnTo>
                  <a:pt x="0" y="398"/>
                </a:lnTo>
                <a:lnTo>
                  <a:pt x="0" y="401"/>
                </a:lnTo>
                <a:lnTo>
                  <a:pt x="0" y="404"/>
                </a:lnTo>
                <a:lnTo>
                  <a:pt x="1" y="406"/>
                </a:lnTo>
                <a:lnTo>
                  <a:pt x="1" y="408"/>
                </a:lnTo>
                <a:lnTo>
                  <a:pt x="1" y="410"/>
                </a:lnTo>
                <a:lnTo>
                  <a:pt x="1" y="411"/>
                </a:lnTo>
                <a:lnTo>
                  <a:pt x="1" y="413"/>
                </a:lnTo>
                <a:lnTo>
                  <a:pt x="2" y="414"/>
                </a:lnTo>
                <a:lnTo>
                  <a:pt x="2" y="417"/>
                </a:lnTo>
                <a:lnTo>
                  <a:pt x="4" y="419"/>
                </a:lnTo>
                <a:lnTo>
                  <a:pt x="4" y="420"/>
                </a:lnTo>
                <a:lnTo>
                  <a:pt x="5" y="422"/>
                </a:lnTo>
                <a:lnTo>
                  <a:pt x="5" y="423"/>
                </a:lnTo>
                <a:lnTo>
                  <a:pt x="8" y="425"/>
                </a:lnTo>
                <a:lnTo>
                  <a:pt x="13" y="425"/>
                </a:lnTo>
                <a:lnTo>
                  <a:pt x="17" y="428"/>
                </a:lnTo>
                <a:lnTo>
                  <a:pt x="21" y="429"/>
                </a:lnTo>
                <a:lnTo>
                  <a:pt x="27" y="431"/>
                </a:lnTo>
                <a:lnTo>
                  <a:pt x="32" y="432"/>
                </a:lnTo>
                <a:lnTo>
                  <a:pt x="40" y="435"/>
                </a:lnTo>
                <a:lnTo>
                  <a:pt x="47" y="436"/>
                </a:lnTo>
                <a:lnTo>
                  <a:pt x="56" y="439"/>
                </a:lnTo>
                <a:lnTo>
                  <a:pt x="64" y="440"/>
                </a:lnTo>
                <a:lnTo>
                  <a:pt x="73" y="443"/>
                </a:lnTo>
                <a:lnTo>
                  <a:pt x="82" y="446"/>
                </a:lnTo>
                <a:lnTo>
                  <a:pt x="92" y="449"/>
                </a:lnTo>
                <a:lnTo>
                  <a:pt x="101" y="452"/>
                </a:lnTo>
                <a:lnTo>
                  <a:pt x="112" y="455"/>
                </a:lnTo>
                <a:lnTo>
                  <a:pt x="123" y="458"/>
                </a:lnTo>
                <a:lnTo>
                  <a:pt x="134" y="461"/>
                </a:lnTo>
                <a:lnTo>
                  <a:pt x="146" y="464"/>
                </a:lnTo>
                <a:lnTo>
                  <a:pt x="158" y="467"/>
                </a:lnTo>
                <a:lnTo>
                  <a:pt x="169" y="469"/>
                </a:lnTo>
                <a:lnTo>
                  <a:pt x="181" y="473"/>
                </a:lnTo>
                <a:lnTo>
                  <a:pt x="193" y="476"/>
                </a:lnTo>
                <a:lnTo>
                  <a:pt x="206" y="479"/>
                </a:lnTo>
                <a:lnTo>
                  <a:pt x="220" y="483"/>
                </a:lnTo>
                <a:lnTo>
                  <a:pt x="232" y="486"/>
                </a:lnTo>
                <a:lnTo>
                  <a:pt x="244" y="489"/>
                </a:lnTo>
                <a:lnTo>
                  <a:pt x="257" y="494"/>
                </a:lnTo>
                <a:lnTo>
                  <a:pt x="269" y="497"/>
                </a:lnTo>
                <a:lnTo>
                  <a:pt x="284" y="499"/>
                </a:lnTo>
                <a:lnTo>
                  <a:pt x="295" y="502"/>
                </a:lnTo>
                <a:lnTo>
                  <a:pt x="310" y="506"/>
                </a:lnTo>
                <a:lnTo>
                  <a:pt x="321" y="509"/>
                </a:lnTo>
                <a:lnTo>
                  <a:pt x="332" y="512"/>
                </a:lnTo>
                <a:lnTo>
                  <a:pt x="344" y="515"/>
                </a:lnTo>
                <a:lnTo>
                  <a:pt x="354" y="518"/>
                </a:lnTo>
                <a:lnTo>
                  <a:pt x="365" y="521"/>
                </a:lnTo>
                <a:lnTo>
                  <a:pt x="376" y="524"/>
                </a:lnTo>
                <a:lnTo>
                  <a:pt x="385" y="525"/>
                </a:lnTo>
                <a:lnTo>
                  <a:pt x="397" y="528"/>
                </a:lnTo>
                <a:lnTo>
                  <a:pt x="406" y="531"/>
                </a:lnTo>
                <a:lnTo>
                  <a:pt x="415" y="533"/>
                </a:lnTo>
                <a:lnTo>
                  <a:pt x="425" y="534"/>
                </a:lnTo>
                <a:lnTo>
                  <a:pt x="436" y="537"/>
                </a:lnTo>
                <a:lnTo>
                  <a:pt x="445" y="540"/>
                </a:lnTo>
                <a:lnTo>
                  <a:pt x="453" y="542"/>
                </a:lnTo>
                <a:lnTo>
                  <a:pt x="461" y="545"/>
                </a:lnTo>
                <a:lnTo>
                  <a:pt x="470" y="546"/>
                </a:lnTo>
                <a:lnTo>
                  <a:pt x="478" y="549"/>
                </a:lnTo>
                <a:lnTo>
                  <a:pt x="486" y="551"/>
                </a:lnTo>
                <a:lnTo>
                  <a:pt x="493" y="552"/>
                </a:lnTo>
                <a:lnTo>
                  <a:pt x="499" y="554"/>
                </a:lnTo>
                <a:lnTo>
                  <a:pt x="506" y="555"/>
                </a:lnTo>
                <a:lnTo>
                  <a:pt x="511" y="557"/>
                </a:lnTo>
                <a:lnTo>
                  <a:pt x="517" y="558"/>
                </a:lnTo>
                <a:lnTo>
                  <a:pt x="522" y="560"/>
                </a:lnTo>
                <a:lnTo>
                  <a:pt x="528" y="561"/>
                </a:lnTo>
                <a:lnTo>
                  <a:pt x="530" y="562"/>
                </a:lnTo>
                <a:lnTo>
                  <a:pt x="535" y="564"/>
                </a:lnTo>
                <a:lnTo>
                  <a:pt x="538" y="564"/>
                </a:lnTo>
                <a:lnTo>
                  <a:pt x="541" y="564"/>
                </a:lnTo>
                <a:lnTo>
                  <a:pt x="542" y="565"/>
                </a:lnTo>
                <a:lnTo>
                  <a:pt x="544" y="565"/>
                </a:lnTo>
                <a:lnTo>
                  <a:pt x="583" y="401"/>
                </a:lnTo>
                <a:lnTo>
                  <a:pt x="582" y="389"/>
                </a:lnTo>
                <a:lnTo>
                  <a:pt x="598" y="362"/>
                </a:lnTo>
                <a:lnTo>
                  <a:pt x="598" y="353"/>
                </a:lnTo>
                <a:lnTo>
                  <a:pt x="602" y="347"/>
                </a:lnTo>
                <a:lnTo>
                  <a:pt x="605" y="341"/>
                </a:lnTo>
                <a:lnTo>
                  <a:pt x="601" y="336"/>
                </a:lnTo>
                <a:lnTo>
                  <a:pt x="585" y="326"/>
                </a:lnTo>
                <a:lnTo>
                  <a:pt x="586" y="318"/>
                </a:lnTo>
                <a:lnTo>
                  <a:pt x="586" y="317"/>
                </a:lnTo>
                <a:lnTo>
                  <a:pt x="586" y="315"/>
                </a:lnTo>
                <a:lnTo>
                  <a:pt x="588" y="314"/>
                </a:lnTo>
                <a:lnTo>
                  <a:pt x="588" y="313"/>
                </a:lnTo>
                <a:lnTo>
                  <a:pt x="589" y="312"/>
                </a:lnTo>
                <a:lnTo>
                  <a:pt x="589" y="311"/>
                </a:lnTo>
                <a:lnTo>
                  <a:pt x="589" y="309"/>
                </a:lnTo>
                <a:lnTo>
                  <a:pt x="594" y="300"/>
                </a:lnTo>
                <a:lnTo>
                  <a:pt x="598" y="293"/>
                </a:lnTo>
                <a:lnTo>
                  <a:pt x="605" y="285"/>
                </a:lnTo>
                <a:lnTo>
                  <a:pt x="610" y="279"/>
                </a:lnTo>
                <a:lnTo>
                  <a:pt x="618" y="273"/>
                </a:lnTo>
                <a:lnTo>
                  <a:pt x="624" y="269"/>
                </a:lnTo>
                <a:lnTo>
                  <a:pt x="627" y="266"/>
                </a:lnTo>
                <a:lnTo>
                  <a:pt x="628" y="264"/>
                </a:lnTo>
                <a:lnTo>
                  <a:pt x="628" y="257"/>
                </a:lnTo>
                <a:lnTo>
                  <a:pt x="668" y="201"/>
                </a:lnTo>
                <a:lnTo>
                  <a:pt x="670" y="194"/>
                </a:lnTo>
                <a:lnTo>
                  <a:pt x="664" y="183"/>
                </a:lnTo>
                <a:lnTo>
                  <a:pt x="655" y="176"/>
                </a:lnTo>
                <a:lnTo>
                  <a:pt x="645" y="156"/>
                </a:lnTo>
                <a:lnTo>
                  <a:pt x="646" y="156"/>
                </a:lnTo>
                <a:lnTo>
                  <a:pt x="505" y="122"/>
                </a:lnTo>
                <a:lnTo>
                  <a:pt x="503" y="122"/>
                </a:lnTo>
                <a:lnTo>
                  <a:pt x="502" y="122"/>
                </a:lnTo>
                <a:lnTo>
                  <a:pt x="499" y="122"/>
                </a:lnTo>
                <a:lnTo>
                  <a:pt x="496" y="122"/>
                </a:lnTo>
                <a:lnTo>
                  <a:pt x="493" y="123"/>
                </a:lnTo>
                <a:lnTo>
                  <a:pt x="489" y="123"/>
                </a:lnTo>
                <a:lnTo>
                  <a:pt x="486" y="123"/>
                </a:lnTo>
                <a:lnTo>
                  <a:pt x="481" y="123"/>
                </a:lnTo>
                <a:lnTo>
                  <a:pt x="478" y="123"/>
                </a:lnTo>
                <a:lnTo>
                  <a:pt x="473" y="123"/>
                </a:lnTo>
                <a:lnTo>
                  <a:pt x="469" y="122"/>
                </a:lnTo>
                <a:lnTo>
                  <a:pt x="464" y="122"/>
                </a:lnTo>
                <a:lnTo>
                  <a:pt x="460" y="120"/>
                </a:lnTo>
                <a:lnTo>
                  <a:pt x="456" y="119"/>
                </a:lnTo>
                <a:lnTo>
                  <a:pt x="451" y="117"/>
                </a:lnTo>
                <a:lnTo>
                  <a:pt x="450" y="117"/>
                </a:lnTo>
                <a:lnTo>
                  <a:pt x="448" y="117"/>
                </a:lnTo>
                <a:lnTo>
                  <a:pt x="447" y="117"/>
                </a:lnTo>
                <a:lnTo>
                  <a:pt x="446" y="119"/>
                </a:lnTo>
                <a:lnTo>
                  <a:pt x="443" y="120"/>
                </a:lnTo>
                <a:lnTo>
                  <a:pt x="442" y="122"/>
                </a:lnTo>
                <a:lnTo>
                  <a:pt x="440" y="122"/>
                </a:lnTo>
                <a:lnTo>
                  <a:pt x="421" y="122"/>
                </a:lnTo>
                <a:lnTo>
                  <a:pt x="420" y="122"/>
                </a:lnTo>
                <a:lnTo>
                  <a:pt x="415" y="122"/>
                </a:lnTo>
                <a:lnTo>
                  <a:pt x="409" y="123"/>
                </a:lnTo>
                <a:lnTo>
                  <a:pt x="400" y="124"/>
                </a:lnTo>
                <a:lnTo>
                  <a:pt x="392" y="124"/>
                </a:lnTo>
                <a:lnTo>
                  <a:pt x="384" y="124"/>
                </a:lnTo>
                <a:lnTo>
                  <a:pt x="379" y="122"/>
                </a:lnTo>
                <a:lnTo>
                  <a:pt x="373" y="119"/>
                </a:lnTo>
                <a:lnTo>
                  <a:pt x="370" y="119"/>
                </a:lnTo>
                <a:lnTo>
                  <a:pt x="367" y="119"/>
                </a:lnTo>
                <a:lnTo>
                  <a:pt x="362" y="119"/>
                </a:lnTo>
                <a:lnTo>
                  <a:pt x="358" y="119"/>
                </a:lnTo>
                <a:lnTo>
                  <a:pt x="355" y="120"/>
                </a:lnTo>
                <a:lnTo>
                  <a:pt x="352" y="120"/>
                </a:lnTo>
                <a:lnTo>
                  <a:pt x="346" y="119"/>
                </a:lnTo>
                <a:lnTo>
                  <a:pt x="334" y="122"/>
                </a:lnTo>
                <a:lnTo>
                  <a:pt x="334" y="120"/>
                </a:lnTo>
                <a:lnTo>
                  <a:pt x="329" y="117"/>
                </a:lnTo>
                <a:lnTo>
                  <a:pt x="325" y="113"/>
                </a:lnTo>
                <a:lnTo>
                  <a:pt x="319" y="108"/>
                </a:lnTo>
                <a:lnTo>
                  <a:pt x="313" y="104"/>
                </a:lnTo>
                <a:lnTo>
                  <a:pt x="305" y="101"/>
                </a:lnTo>
                <a:lnTo>
                  <a:pt x="298" y="98"/>
                </a:lnTo>
                <a:lnTo>
                  <a:pt x="292" y="98"/>
                </a:lnTo>
                <a:lnTo>
                  <a:pt x="290" y="98"/>
                </a:lnTo>
                <a:lnTo>
                  <a:pt x="289" y="98"/>
                </a:lnTo>
                <a:lnTo>
                  <a:pt x="287" y="99"/>
                </a:lnTo>
                <a:lnTo>
                  <a:pt x="284" y="99"/>
                </a:lnTo>
                <a:lnTo>
                  <a:pt x="281" y="101"/>
                </a:lnTo>
                <a:lnTo>
                  <a:pt x="277" y="101"/>
                </a:lnTo>
                <a:lnTo>
                  <a:pt x="271" y="102"/>
                </a:lnTo>
                <a:lnTo>
                  <a:pt x="266" y="102"/>
                </a:lnTo>
                <a:lnTo>
                  <a:pt x="262" y="102"/>
                </a:lnTo>
                <a:lnTo>
                  <a:pt x="256" y="102"/>
                </a:lnTo>
                <a:lnTo>
                  <a:pt x="253" y="102"/>
                </a:lnTo>
                <a:lnTo>
                  <a:pt x="248" y="102"/>
                </a:lnTo>
                <a:lnTo>
                  <a:pt x="244" y="101"/>
                </a:lnTo>
                <a:lnTo>
                  <a:pt x="239" y="99"/>
                </a:lnTo>
                <a:lnTo>
                  <a:pt x="236" y="98"/>
                </a:lnTo>
                <a:lnTo>
                  <a:pt x="235" y="95"/>
                </a:lnTo>
                <a:lnTo>
                  <a:pt x="233" y="94"/>
                </a:lnTo>
                <a:lnTo>
                  <a:pt x="232" y="94"/>
                </a:lnTo>
                <a:lnTo>
                  <a:pt x="230" y="93"/>
                </a:lnTo>
                <a:lnTo>
                  <a:pt x="227" y="90"/>
                </a:lnTo>
                <a:lnTo>
                  <a:pt x="226" y="89"/>
                </a:lnTo>
                <a:lnTo>
                  <a:pt x="224" y="87"/>
                </a:lnTo>
                <a:lnTo>
                  <a:pt x="223" y="87"/>
                </a:lnTo>
                <a:lnTo>
                  <a:pt x="220" y="77"/>
                </a:lnTo>
                <a:lnTo>
                  <a:pt x="220" y="75"/>
                </a:lnTo>
                <a:lnTo>
                  <a:pt x="221" y="72"/>
                </a:lnTo>
                <a:lnTo>
                  <a:pt x="221" y="69"/>
                </a:lnTo>
                <a:lnTo>
                  <a:pt x="222" y="65"/>
                </a:lnTo>
                <a:lnTo>
                  <a:pt x="222" y="61"/>
                </a:lnTo>
                <a:lnTo>
                  <a:pt x="222" y="57"/>
                </a:lnTo>
                <a:lnTo>
                  <a:pt x="222" y="53"/>
                </a:lnTo>
                <a:lnTo>
                  <a:pt x="222" y="47"/>
                </a:lnTo>
                <a:lnTo>
                  <a:pt x="221" y="42"/>
                </a:lnTo>
                <a:lnTo>
                  <a:pt x="221" y="38"/>
                </a:lnTo>
                <a:lnTo>
                  <a:pt x="218" y="33"/>
                </a:lnTo>
                <a:lnTo>
                  <a:pt x="215" y="30"/>
                </a:lnTo>
                <a:lnTo>
                  <a:pt x="212" y="27"/>
                </a:lnTo>
                <a:lnTo>
                  <a:pt x="208" y="24"/>
                </a:lnTo>
                <a:lnTo>
                  <a:pt x="202" y="23"/>
                </a:lnTo>
                <a:lnTo>
                  <a:pt x="200" y="23"/>
                </a:lnTo>
                <a:lnTo>
                  <a:pt x="199" y="23"/>
                </a:lnTo>
                <a:lnTo>
                  <a:pt x="196" y="21"/>
                </a:lnTo>
                <a:lnTo>
                  <a:pt x="194" y="21"/>
                </a:lnTo>
                <a:lnTo>
                  <a:pt x="193" y="21"/>
                </a:lnTo>
                <a:lnTo>
                  <a:pt x="191" y="21"/>
                </a:lnTo>
                <a:lnTo>
                  <a:pt x="202" y="23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73" name="Freeform 6"/>
          <p:cNvSpPr>
            <a:spLocks/>
          </p:cNvSpPr>
          <p:nvPr/>
        </p:nvSpPr>
        <p:spPr bwMode="blackWhite">
          <a:xfrm>
            <a:off x="671513" y="2217738"/>
            <a:ext cx="1208087" cy="2008187"/>
          </a:xfrm>
          <a:custGeom>
            <a:avLst/>
            <a:gdLst>
              <a:gd name="T0" fmla="*/ 2147483647 w 670"/>
              <a:gd name="T1" fmla="*/ 2147483647 h 1147"/>
              <a:gd name="T2" fmla="*/ 2147483647 w 670"/>
              <a:gd name="T3" fmla="*/ 2147483647 h 1147"/>
              <a:gd name="T4" fmla="*/ 2147483647 w 670"/>
              <a:gd name="T5" fmla="*/ 2147483647 h 1147"/>
              <a:gd name="T6" fmla="*/ 2147483647 w 670"/>
              <a:gd name="T7" fmla="*/ 2147483647 h 1147"/>
              <a:gd name="T8" fmla="*/ 2147483647 w 670"/>
              <a:gd name="T9" fmla="*/ 2147483647 h 1147"/>
              <a:gd name="T10" fmla="*/ 2147483647 w 670"/>
              <a:gd name="T11" fmla="*/ 2147483647 h 1147"/>
              <a:gd name="T12" fmla="*/ 2147483647 w 670"/>
              <a:gd name="T13" fmla="*/ 2147483647 h 1147"/>
              <a:gd name="T14" fmla="*/ 2147483647 w 670"/>
              <a:gd name="T15" fmla="*/ 2147483647 h 1147"/>
              <a:gd name="T16" fmla="*/ 2147483647 w 670"/>
              <a:gd name="T17" fmla="*/ 2147483647 h 1147"/>
              <a:gd name="T18" fmla="*/ 2147483647 w 670"/>
              <a:gd name="T19" fmla="*/ 2147483647 h 1147"/>
              <a:gd name="T20" fmla="*/ 2147483647 w 670"/>
              <a:gd name="T21" fmla="*/ 2147483647 h 1147"/>
              <a:gd name="T22" fmla="*/ 2147483647 w 670"/>
              <a:gd name="T23" fmla="*/ 2147483647 h 1147"/>
              <a:gd name="T24" fmla="*/ 2147483647 w 670"/>
              <a:gd name="T25" fmla="*/ 2147483647 h 1147"/>
              <a:gd name="T26" fmla="*/ 2147483647 w 670"/>
              <a:gd name="T27" fmla="*/ 2147483647 h 1147"/>
              <a:gd name="T28" fmla="*/ 2147483647 w 670"/>
              <a:gd name="T29" fmla="*/ 2147483647 h 1147"/>
              <a:gd name="T30" fmla="*/ 2147483647 w 670"/>
              <a:gd name="T31" fmla="*/ 2147483647 h 1147"/>
              <a:gd name="T32" fmla="*/ 2147483647 w 670"/>
              <a:gd name="T33" fmla="*/ 2147483647 h 1147"/>
              <a:gd name="T34" fmla="*/ 2147483647 w 670"/>
              <a:gd name="T35" fmla="*/ 2147483647 h 1147"/>
              <a:gd name="T36" fmla="*/ 2147483647 w 670"/>
              <a:gd name="T37" fmla="*/ 2147483647 h 1147"/>
              <a:gd name="T38" fmla="*/ 2147483647 w 670"/>
              <a:gd name="T39" fmla="*/ 2147483647 h 1147"/>
              <a:gd name="T40" fmla="*/ 2147483647 w 670"/>
              <a:gd name="T41" fmla="*/ 2147483647 h 1147"/>
              <a:gd name="T42" fmla="*/ 2147483647 w 670"/>
              <a:gd name="T43" fmla="*/ 2147483647 h 1147"/>
              <a:gd name="T44" fmla="*/ 2147483647 w 670"/>
              <a:gd name="T45" fmla="*/ 2147483647 h 1147"/>
              <a:gd name="T46" fmla="*/ 2147483647 w 670"/>
              <a:gd name="T47" fmla="*/ 2147483647 h 1147"/>
              <a:gd name="T48" fmla="*/ 2147483647 w 670"/>
              <a:gd name="T49" fmla="*/ 2147483647 h 1147"/>
              <a:gd name="T50" fmla="*/ 2147483647 w 670"/>
              <a:gd name="T51" fmla="*/ 2147483647 h 1147"/>
              <a:gd name="T52" fmla="*/ 2147483647 w 670"/>
              <a:gd name="T53" fmla="*/ 2147483647 h 1147"/>
              <a:gd name="T54" fmla="*/ 2147483647 w 670"/>
              <a:gd name="T55" fmla="*/ 2147483647 h 1147"/>
              <a:gd name="T56" fmla="*/ 2147483647 w 670"/>
              <a:gd name="T57" fmla="*/ 2147483647 h 1147"/>
              <a:gd name="T58" fmla="*/ 2147483647 w 670"/>
              <a:gd name="T59" fmla="*/ 2147483647 h 1147"/>
              <a:gd name="T60" fmla="*/ 2147483647 w 670"/>
              <a:gd name="T61" fmla="*/ 2147483647 h 1147"/>
              <a:gd name="T62" fmla="*/ 2147483647 w 670"/>
              <a:gd name="T63" fmla="*/ 2147483647 h 1147"/>
              <a:gd name="T64" fmla="*/ 2147483647 w 670"/>
              <a:gd name="T65" fmla="*/ 2147483647 h 1147"/>
              <a:gd name="T66" fmla="*/ 2147483647 w 670"/>
              <a:gd name="T67" fmla="*/ 2147483647 h 1147"/>
              <a:gd name="T68" fmla="*/ 2147483647 w 670"/>
              <a:gd name="T69" fmla="*/ 2147483647 h 1147"/>
              <a:gd name="T70" fmla="*/ 2147483647 w 670"/>
              <a:gd name="T71" fmla="*/ 2147483647 h 1147"/>
              <a:gd name="T72" fmla="*/ 2147483647 w 670"/>
              <a:gd name="T73" fmla="*/ 2147483647 h 1147"/>
              <a:gd name="T74" fmla="*/ 2147483647 w 670"/>
              <a:gd name="T75" fmla="*/ 2147483647 h 1147"/>
              <a:gd name="T76" fmla="*/ 2147483647 w 670"/>
              <a:gd name="T77" fmla="*/ 2147483647 h 1147"/>
              <a:gd name="T78" fmla="*/ 2147483647 w 670"/>
              <a:gd name="T79" fmla="*/ 2147483647 h 1147"/>
              <a:gd name="T80" fmla="*/ 2147483647 w 670"/>
              <a:gd name="T81" fmla="*/ 2147483647 h 1147"/>
              <a:gd name="T82" fmla="*/ 2147483647 w 670"/>
              <a:gd name="T83" fmla="*/ 2147483647 h 1147"/>
              <a:gd name="T84" fmla="*/ 2147483647 w 670"/>
              <a:gd name="T85" fmla="*/ 2147483647 h 1147"/>
              <a:gd name="T86" fmla="*/ 2147483647 w 670"/>
              <a:gd name="T87" fmla="*/ 2147483647 h 1147"/>
              <a:gd name="T88" fmla="*/ 2147483647 w 670"/>
              <a:gd name="T89" fmla="*/ 2147483647 h 1147"/>
              <a:gd name="T90" fmla="*/ 2147483647 w 670"/>
              <a:gd name="T91" fmla="*/ 2147483647 h 1147"/>
              <a:gd name="T92" fmla="*/ 2147483647 w 670"/>
              <a:gd name="T93" fmla="*/ 2147483647 h 1147"/>
              <a:gd name="T94" fmla="*/ 2147483647 w 670"/>
              <a:gd name="T95" fmla="*/ 2147483647 h 1147"/>
              <a:gd name="T96" fmla="*/ 2147483647 w 670"/>
              <a:gd name="T97" fmla="*/ 2147483647 h 1147"/>
              <a:gd name="T98" fmla="*/ 2147483647 w 670"/>
              <a:gd name="T99" fmla="*/ 2147483647 h 1147"/>
              <a:gd name="T100" fmla="*/ 2147483647 w 670"/>
              <a:gd name="T101" fmla="*/ 2147483647 h 1147"/>
              <a:gd name="T102" fmla="*/ 2147483647 w 670"/>
              <a:gd name="T103" fmla="*/ 2147483647 h 1147"/>
              <a:gd name="T104" fmla="*/ 2147483647 w 670"/>
              <a:gd name="T105" fmla="*/ 2147483647 h 1147"/>
              <a:gd name="T106" fmla="*/ 2147483647 w 670"/>
              <a:gd name="T107" fmla="*/ 2147483647 h 1147"/>
              <a:gd name="T108" fmla="*/ 2147483647 w 670"/>
              <a:gd name="T109" fmla="*/ 2147483647 h 1147"/>
              <a:gd name="T110" fmla="*/ 2147483647 w 670"/>
              <a:gd name="T111" fmla="*/ 2147483647 h 1147"/>
              <a:gd name="T112" fmla="*/ 2147483647 w 670"/>
              <a:gd name="T113" fmla="*/ 2147483647 h 1147"/>
              <a:gd name="T114" fmla="*/ 2147483647 w 670"/>
              <a:gd name="T115" fmla="*/ 2147483647 h 1147"/>
              <a:gd name="T116" fmla="*/ 2147483647 w 670"/>
              <a:gd name="T117" fmla="*/ 2147483647 h 1147"/>
              <a:gd name="T118" fmla="*/ 2147483647 w 670"/>
              <a:gd name="T119" fmla="*/ 2147483647 h 1147"/>
              <a:gd name="T120" fmla="*/ 2147483647 w 670"/>
              <a:gd name="T121" fmla="*/ 0 h 11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70"/>
              <a:gd name="T184" fmla="*/ 0 h 1147"/>
              <a:gd name="T185" fmla="*/ 670 w 670"/>
              <a:gd name="T186" fmla="*/ 1147 h 11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70" h="1147">
                <a:moveTo>
                  <a:pt x="63" y="0"/>
                </a:moveTo>
                <a:lnTo>
                  <a:pt x="66" y="1"/>
                </a:lnTo>
                <a:lnTo>
                  <a:pt x="70" y="1"/>
                </a:lnTo>
                <a:lnTo>
                  <a:pt x="74" y="4"/>
                </a:lnTo>
                <a:lnTo>
                  <a:pt x="78" y="5"/>
                </a:lnTo>
                <a:lnTo>
                  <a:pt x="84" y="7"/>
                </a:lnTo>
                <a:lnTo>
                  <a:pt x="90" y="8"/>
                </a:lnTo>
                <a:lnTo>
                  <a:pt x="98" y="11"/>
                </a:lnTo>
                <a:lnTo>
                  <a:pt x="104" y="12"/>
                </a:lnTo>
                <a:lnTo>
                  <a:pt x="113" y="15"/>
                </a:lnTo>
                <a:lnTo>
                  <a:pt x="122" y="17"/>
                </a:lnTo>
                <a:lnTo>
                  <a:pt x="131" y="20"/>
                </a:lnTo>
                <a:lnTo>
                  <a:pt x="139" y="23"/>
                </a:lnTo>
                <a:lnTo>
                  <a:pt x="149" y="26"/>
                </a:lnTo>
                <a:lnTo>
                  <a:pt x="159" y="29"/>
                </a:lnTo>
                <a:lnTo>
                  <a:pt x="169" y="31"/>
                </a:lnTo>
                <a:lnTo>
                  <a:pt x="180" y="34"/>
                </a:lnTo>
                <a:lnTo>
                  <a:pt x="192" y="37"/>
                </a:lnTo>
                <a:lnTo>
                  <a:pt x="203" y="40"/>
                </a:lnTo>
                <a:lnTo>
                  <a:pt x="215" y="43"/>
                </a:lnTo>
                <a:lnTo>
                  <a:pt x="227" y="45"/>
                </a:lnTo>
                <a:lnTo>
                  <a:pt x="238" y="50"/>
                </a:lnTo>
                <a:lnTo>
                  <a:pt x="251" y="53"/>
                </a:lnTo>
                <a:lnTo>
                  <a:pt x="264" y="56"/>
                </a:lnTo>
                <a:lnTo>
                  <a:pt x="277" y="60"/>
                </a:lnTo>
                <a:lnTo>
                  <a:pt x="290" y="63"/>
                </a:lnTo>
                <a:lnTo>
                  <a:pt x="301" y="65"/>
                </a:lnTo>
                <a:lnTo>
                  <a:pt x="315" y="70"/>
                </a:lnTo>
                <a:lnTo>
                  <a:pt x="327" y="73"/>
                </a:lnTo>
                <a:lnTo>
                  <a:pt x="341" y="75"/>
                </a:lnTo>
                <a:lnTo>
                  <a:pt x="353" y="78"/>
                </a:lnTo>
                <a:lnTo>
                  <a:pt x="367" y="83"/>
                </a:lnTo>
                <a:lnTo>
                  <a:pt x="379" y="86"/>
                </a:lnTo>
                <a:lnTo>
                  <a:pt x="380" y="84"/>
                </a:lnTo>
                <a:lnTo>
                  <a:pt x="300" y="393"/>
                </a:lnTo>
                <a:lnTo>
                  <a:pt x="638" y="905"/>
                </a:lnTo>
                <a:lnTo>
                  <a:pt x="641" y="918"/>
                </a:lnTo>
                <a:lnTo>
                  <a:pt x="646" y="929"/>
                </a:lnTo>
                <a:lnTo>
                  <a:pt x="656" y="951"/>
                </a:lnTo>
                <a:lnTo>
                  <a:pt x="655" y="966"/>
                </a:lnTo>
                <a:lnTo>
                  <a:pt x="669" y="986"/>
                </a:lnTo>
                <a:lnTo>
                  <a:pt x="669" y="993"/>
                </a:lnTo>
                <a:lnTo>
                  <a:pt x="663" y="1001"/>
                </a:lnTo>
                <a:lnTo>
                  <a:pt x="662" y="1002"/>
                </a:lnTo>
                <a:lnTo>
                  <a:pt x="657" y="1002"/>
                </a:lnTo>
                <a:lnTo>
                  <a:pt x="652" y="1004"/>
                </a:lnTo>
                <a:lnTo>
                  <a:pt x="646" y="1007"/>
                </a:lnTo>
                <a:lnTo>
                  <a:pt x="638" y="1011"/>
                </a:lnTo>
                <a:lnTo>
                  <a:pt x="633" y="1017"/>
                </a:lnTo>
                <a:lnTo>
                  <a:pt x="630" y="1023"/>
                </a:lnTo>
                <a:lnTo>
                  <a:pt x="629" y="1031"/>
                </a:lnTo>
                <a:lnTo>
                  <a:pt x="629" y="1032"/>
                </a:lnTo>
                <a:lnTo>
                  <a:pt x="629" y="1037"/>
                </a:lnTo>
                <a:lnTo>
                  <a:pt x="629" y="1041"/>
                </a:lnTo>
                <a:lnTo>
                  <a:pt x="627" y="1047"/>
                </a:lnTo>
                <a:lnTo>
                  <a:pt x="626" y="1052"/>
                </a:lnTo>
                <a:lnTo>
                  <a:pt x="624" y="1058"/>
                </a:lnTo>
                <a:lnTo>
                  <a:pt x="620" y="1062"/>
                </a:lnTo>
                <a:lnTo>
                  <a:pt x="616" y="1067"/>
                </a:lnTo>
                <a:lnTo>
                  <a:pt x="614" y="1068"/>
                </a:lnTo>
                <a:lnTo>
                  <a:pt x="613" y="1070"/>
                </a:lnTo>
                <a:lnTo>
                  <a:pt x="611" y="1071"/>
                </a:lnTo>
                <a:lnTo>
                  <a:pt x="608" y="1073"/>
                </a:lnTo>
                <a:lnTo>
                  <a:pt x="607" y="1076"/>
                </a:lnTo>
                <a:lnTo>
                  <a:pt x="604" y="1077"/>
                </a:lnTo>
                <a:lnTo>
                  <a:pt x="602" y="1079"/>
                </a:lnTo>
                <a:lnTo>
                  <a:pt x="600" y="1086"/>
                </a:lnTo>
                <a:lnTo>
                  <a:pt x="602" y="1097"/>
                </a:lnTo>
                <a:lnTo>
                  <a:pt x="597" y="1112"/>
                </a:lnTo>
                <a:lnTo>
                  <a:pt x="611" y="1118"/>
                </a:lnTo>
                <a:lnTo>
                  <a:pt x="613" y="1119"/>
                </a:lnTo>
                <a:lnTo>
                  <a:pt x="613" y="1122"/>
                </a:lnTo>
                <a:lnTo>
                  <a:pt x="613" y="1127"/>
                </a:lnTo>
                <a:lnTo>
                  <a:pt x="613" y="1131"/>
                </a:lnTo>
                <a:lnTo>
                  <a:pt x="611" y="1137"/>
                </a:lnTo>
                <a:lnTo>
                  <a:pt x="610" y="1142"/>
                </a:lnTo>
                <a:lnTo>
                  <a:pt x="605" y="1144"/>
                </a:lnTo>
                <a:lnTo>
                  <a:pt x="602" y="1146"/>
                </a:lnTo>
                <a:lnTo>
                  <a:pt x="588" y="1146"/>
                </a:lnTo>
                <a:lnTo>
                  <a:pt x="381" y="1121"/>
                </a:lnTo>
                <a:lnTo>
                  <a:pt x="377" y="1114"/>
                </a:lnTo>
                <a:lnTo>
                  <a:pt x="381" y="1114"/>
                </a:lnTo>
                <a:lnTo>
                  <a:pt x="381" y="1104"/>
                </a:lnTo>
                <a:lnTo>
                  <a:pt x="376" y="1100"/>
                </a:lnTo>
                <a:lnTo>
                  <a:pt x="370" y="1104"/>
                </a:lnTo>
                <a:lnTo>
                  <a:pt x="370" y="1091"/>
                </a:lnTo>
                <a:lnTo>
                  <a:pt x="370" y="1089"/>
                </a:lnTo>
                <a:lnTo>
                  <a:pt x="371" y="1088"/>
                </a:lnTo>
                <a:lnTo>
                  <a:pt x="373" y="1086"/>
                </a:lnTo>
                <a:lnTo>
                  <a:pt x="374" y="1085"/>
                </a:lnTo>
                <a:lnTo>
                  <a:pt x="374" y="1082"/>
                </a:lnTo>
                <a:lnTo>
                  <a:pt x="376" y="1080"/>
                </a:lnTo>
                <a:lnTo>
                  <a:pt x="377" y="1076"/>
                </a:lnTo>
                <a:lnTo>
                  <a:pt x="377" y="1071"/>
                </a:lnTo>
                <a:lnTo>
                  <a:pt x="377" y="1067"/>
                </a:lnTo>
                <a:lnTo>
                  <a:pt x="377" y="1061"/>
                </a:lnTo>
                <a:lnTo>
                  <a:pt x="374" y="1055"/>
                </a:lnTo>
                <a:lnTo>
                  <a:pt x="373" y="1049"/>
                </a:lnTo>
                <a:lnTo>
                  <a:pt x="370" y="1041"/>
                </a:lnTo>
                <a:lnTo>
                  <a:pt x="366" y="1034"/>
                </a:lnTo>
                <a:lnTo>
                  <a:pt x="360" y="1025"/>
                </a:lnTo>
                <a:lnTo>
                  <a:pt x="359" y="1023"/>
                </a:lnTo>
                <a:lnTo>
                  <a:pt x="357" y="1020"/>
                </a:lnTo>
                <a:lnTo>
                  <a:pt x="353" y="1018"/>
                </a:lnTo>
                <a:lnTo>
                  <a:pt x="350" y="1014"/>
                </a:lnTo>
                <a:lnTo>
                  <a:pt x="347" y="1010"/>
                </a:lnTo>
                <a:lnTo>
                  <a:pt x="344" y="1007"/>
                </a:lnTo>
                <a:lnTo>
                  <a:pt x="341" y="1004"/>
                </a:lnTo>
                <a:lnTo>
                  <a:pt x="340" y="1004"/>
                </a:lnTo>
                <a:lnTo>
                  <a:pt x="323" y="975"/>
                </a:lnTo>
                <a:lnTo>
                  <a:pt x="321" y="974"/>
                </a:lnTo>
                <a:lnTo>
                  <a:pt x="321" y="972"/>
                </a:lnTo>
                <a:lnTo>
                  <a:pt x="318" y="971"/>
                </a:lnTo>
                <a:lnTo>
                  <a:pt x="317" y="971"/>
                </a:lnTo>
                <a:lnTo>
                  <a:pt x="314" y="971"/>
                </a:lnTo>
                <a:lnTo>
                  <a:pt x="310" y="972"/>
                </a:lnTo>
                <a:lnTo>
                  <a:pt x="305" y="975"/>
                </a:lnTo>
                <a:lnTo>
                  <a:pt x="304" y="975"/>
                </a:lnTo>
                <a:lnTo>
                  <a:pt x="302" y="974"/>
                </a:lnTo>
                <a:lnTo>
                  <a:pt x="301" y="972"/>
                </a:lnTo>
                <a:lnTo>
                  <a:pt x="300" y="969"/>
                </a:lnTo>
                <a:lnTo>
                  <a:pt x="299" y="968"/>
                </a:lnTo>
                <a:lnTo>
                  <a:pt x="297" y="966"/>
                </a:lnTo>
                <a:lnTo>
                  <a:pt x="301" y="960"/>
                </a:lnTo>
                <a:lnTo>
                  <a:pt x="301" y="955"/>
                </a:lnTo>
                <a:lnTo>
                  <a:pt x="300" y="953"/>
                </a:lnTo>
                <a:lnTo>
                  <a:pt x="300" y="950"/>
                </a:lnTo>
                <a:lnTo>
                  <a:pt x="297" y="945"/>
                </a:lnTo>
                <a:lnTo>
                  <a:pt x="294" y="942"/>
                </a:lnTo>
                <a:lnTo>
                  <a:pt x="290" y="938"/>
                </a:lnTo>
                <a:lnTo>
                  <a:pt x="284" y="936"/>
                </a:lnTo>
                <a:lnTo>
                  <a:pt x="275" y="935"/>
                </a:lnTo>
                <a:lnTo>
                  <a:pt x="274" y="935"/>
                </a:lnTo>
                <a:lnTo>
                  <a:pt x="271" y="935"/>
                </a:lnTo>
                <a:lnTo>
                  <a:pt x="267" y="933"/>
                </a:lnTo>
                <a:lnTo>
                  <a:pt x="263" y="930"/>
                </a:lnTo>
                <a:lnTo>
                  <a:pt x="255" y="926"/>
                </a:lnTo>
                <a:lnTo>
                  <a:pt x="248" y="920"/>
                </a:lnTo>
                <a:lnTo>
                  <a:pt x="238" y="909"/>
                </a:lnTo>
                <a:lnTo>
                  <a:pt x="238" y="908"/>
                </a:lnTo>
                <a:lnTo>
                  <a:pt x="238" y="906"/>
                </a:lnTo>
                <a:lnTo>
                  <a:pt x="236" y="902"/>
                </a:lnTo>
                <a:lnTo>
                  <a:pt x="235" y="896"/>
                </a:lnTo>
                <a:lnTo>
                  <a:pt x="233" y="892"/>
                </a:lnTo>
                <a:lnTo>
                  <a:pt x="228" y="887"/>
                </a:lnTo>
                <a:lnTo>
                  <a:pt x="222" y="881"/>
                </a:lnTo>
                <a:lnTo>
                  <a:pt x="215" y="875"/>
                </a:lnTo>
                <a:lnTo>
                  <a:pt x="213" y="875"/>
                </a:lnTo>
                <a:lnTo>
                  <a:pt x="212" y="875"/>
                </a:lnTo>
                <a:lnTo>
                  <a:pt x="210" y="875"/>
                </a:lnTo>
                <a:lnTo>
                  <a:pt x="208" y="875"/>
                </a:lnTo>
                <a:lnTo>
                  <a:pt x="206" y="875"/>
                </a:lnTo>
                <a:lnTo>
                  <a:pt x="205" y="875"/>
                </a:lnTo>
                <a:lnTo>
                  <a:pt x="203" y="875"/>
                </a:lnTo>
                <a:lnTo>
                  <a:pt x="198" y="870"/>
                </a:lnTo>
                <a:lnTo>
                  <a:pt x="189" y="870"/>
                </a:lnTo>
                <a:lnTo>
                  <a:pt x="188" y="869"/>
                </a:lnTo>
                <a:lnTo>
                  <a:pt x="186" y="867"/>
                </a:lnTo>
                <a:lnTo>
                  <a:pt x="183" y="864"/>
                </a:lnTo>
                <a:lnTo>
                  <a:pt x="177" y="861"/>
                </a:lnTo>
                <a:lnTo>
                  <a:pt x="172" y="858"/>
                </a:lnTo>
                <a:lnTo>
                  <a:pt x="165" y="857"/>
                </a:lnTo>
                <a:lnTo>
                  <a:pt x="155" y="855"/>
                </a:lnTo>
                <a:lnTo>
                  <a:pt x="144" y="855"/>
                </a:lnTo>
                <a:lnTo>
                  <a:pt x="143" y="854"/>
                </a:lnTo>
                <a:lnTo>
                  <a:pt x="143" y="852"/>
                </a:lnTo>
                <a:lnTo>
                  <a:pt x="141" y="851"/>
                </a:lnTo>
                <a:lnTo>
                  <a:pt x="141" y="849"/>
                </a:lnTo>
                <a:lnTo>
                  <a:pt x="140" y="848"/>
                </a:lnTo>
                <a:lnTo>
                  <a:pt x="140" y="846"/>
                </a:lnTo>
                <a:lnTo>
                  <a:pt x="136" y="840"/>
                </a:lnTo>
                <a:lnTo>
                  <a:pt x="132" y="840"/>
                </a:lnTo>
                <a:lnTo>
                  <a:pt x="132" y="833"/>
                </a:lnTo>
                <a:lnTo>
                  <a:pt x="139" y="827"/>
                </a:lnTo>
                <a:lnTo>
                  <a:pt x="137" y="816"/>
                </a:lnTo>
                <a:lnTo>
                  <a:pt x="143" y="810"/>
                </a:lnTo>
                <a:lnTo>
                  <a:pt x="140" y="798"/>
                </a:lnTo>
                <a:lnTo>
                  <a:pt x="140" y="797"/>
                </a:lnTo>
                <a:lnTo>
                  <a:pt x="143" y="795"/>
                </a:lnTo>
                <a:lnTo>
                  <a:pt x="144" y="789"/>
                </a:lnTo>
                <a:lnTo>
                  <a:pt x="146" y="785"/>
                </a:lnTo>
                <a:lnTo>
                  <a:pt x="147" y="779"/>
                </a:lnTo>
                <a:lnTo>
                  <a:pt x="146" y="776"/>
                </a:lnTo>
                <a:lnTo>
                  <a:pt x="143" y="773"/>
                </a:lnTo>
                <a:lnTo>
                  <a:pt x="137" y="774"/>
                </a:lnTo>
                <a:lnTo>
                  <a:pt x="136" y="773"/>
                </a:lnTo>
                <a:lnTo>
                  <a:pt x="134" y="771"/>
                </a:lnTo>
                <a:lnTo>
                  <a:pt x="133" y="770"/>
                </a:lnTo>
                <a:lnTo>
                  <a:pt x="132" y="768"/>
                </a:lnTo>
                <a:lnTo>
                  <a:pt x="131" y="767"/>
                </a:lnTo>
                <a:lnTo>
                  <a:pt x="131" y="766"/>
                </a:lnTo>
                <a:lnTo>
                  <a:pt x="129" y="766"/>
                </a:lnTo>
                <a:lnTo>
                  <a:pt x="131" y="764"/>
                </a:lnTo>
                <a:lnTo>
                  <a:pt x="132" y="762"/>
                </a:lnTo>
                <a:lnTo>
                  <a:pt x="133" y="758"/>
                </a:lnTo>
                <a:lnTo>
                  <a:pt x="136" y="753"/>
                </a:lnTo>
                <a:lnTo>
                  <a:pt x="137" y="749"/>
                </a:lnTo>
                <a:lnTo>
                  <a:pt x="136" y="744"/>
                </a:lnTo>
                <a:lnTo>
                  <a:pt x="134" y="741"/>
                </a:lnTo>
                <a:lnTo>
                  <a:pt x="131" y="740"/>
                </a:lnTo>
                <a:lnTo>
                  <a:pt x="128" y="737"/>
                </a:lnTo>
                <a:lnTo>
                  <a:pt x="126" y="734"/>
                </a:lnTo>
                <a:lnTo>
                  <a:pt x="125" y="731"/>
                </a:lnTo>
                <a:lnTo>
                  <a:pt x="123" y="728"/>
                </a:lnTo>
                <a:lnTo>
                  <a:pt x="122" y="723"/>
                </a:lnTo>
                <a:lnTo>
                  <a:pt x="120" y="722"/>
                </a:lnTo>
                <a:lnTo>
                  <a:pt x="120" y="720"/>
                </a:lnTo>
                <a:lnTo>
                  <a:pt x="110" y="710"/>
                </a:lnTo>
                <a:lnTo>
                  <a:pt x="108" y="696"/>
                </a:lnTo>
                <a:lnTo>
                  <a:pt x="101" y="680"/>
                </a:lnTo>
                <a:lnTo>
                  <a:pt x="100" y="672"/>
                </a:lnTo>
                <a:lnTo>
                  <a:pt x="95" y="665"/>
                </a:lnTo>
                <a:lnTo>
                  <a:pt x="96" y="665"/>
                </a:lnTo>
                <a:lnTo>
                  <a:pt x="96" y="663"/>
                </a:lnTo>
                <a:lnTo>
                  <a:pt x="96" y="662"/>
                </a:lnTo>
                <a:lnTo>
                  <a:pt x="96" y="659"/>
                </a:lnTo>
                <a:lnTo>
                  <a:pt x="93" y="656"/>
                </a:lnTo>
                <a:lnTo>
                  <a:pt x="92" y="651"/>
                </a:lnTo>
                <a:lnTo>
                  <a:pt x="87" y="647"/>
                </a:lnTo>
                <a:lnTo>
                  <a:pt x="81" y="641"/>
                </a:lnTo>
                <a:lnTo>
                  <a:pt x="80" y="640"/>
                </a:lnTo>
                <a:lnTo>
                  <a:pt x="78" y="638"/>
                </a:lnTo>
                <a:lnTo>
                  <a:pt x="78" y="637"/>
                </a:lnTo>
                <a:lnTo>
                  <a:pt x="78" y="636"/>
                </a:lnTo>
                <a:lnTo>
                  <a:pt x="77" y="633"/>
                </a:lnTo>
                <a:lnTo>
                  <a:pt x="77" y="632"/>
                </a:lnTo>
                <a:lnTo>
                  <a:pt x="77" y="630"/>
                </a:lnTo>
                <a:lnTo>
                  <a:pt x="81" y="626"/>
                </a:lnTo>
                <a:lnTo>
                  <a:pt x="78" y="609"/>
                </a:lnTo>
                <a:lnTo>
                  <a:pt x="83" y="607"/>
                </a:lnTo>
                <a:lnTo>
                  <a:pt x="80" y="603"/>
                </a:lnTo>
                <a:lnTo>
                  <a:pt x="84" y="599"/>
                </a:lnTo>
                <a:lnTo>
                  <a:pt x="84" y="600"/>
                </a:lnTo>
                <a:lnTo>
                  <a:pt x="84" y="602"/>
                </a:lnTo>
                <a:lnTo>
                  <a:pt x="86" y="603"/>
                </a:lnTo>
                <a:lnTo>
                  <a:pt x="89" y="603"/>
                </a:lnTo>
                <a:lnTo>
                  <a:pt x="92" y="600"/>
                </a:lnTo>
                <a:lnTo>
                  <a:pt x="96" y="596"/>
                </a:lnTo>
                <a:lnTo>
                  <a:pt x="98" y="588"/>
                </a:lnTo>
                <a:lnTo>
                  <a:pt x="99" y="581"/>
                </a:lnTo>
                <a:lnTo>
                  <a:pt x="100" y="575"/>
                </a:lnTo>
                <a:lnTo>
                  <a:pt x="99" y="570"/>
                </a:lnTo>
                <a:lnTo>
                  <a:pt x="96" y="566"/>
                </a:lnTo>
                <a:lnTo>
                  <a:pt x="92" y="564"/>
                </a:lnTo>
                <a:lnTo>
                  <a:pt x="90" y="564"/>
                </a:lnTo>
                <a:lnTo>
                  <a:pt x="92" y="564"/>
                </a:lnTo>
                <a:lnTo>
                  <a:pt x="81" y="563"/>
                </a:lnTo>
                <a:lnTo>
                  <a:pt x="65" y="540"/>
                </a:lnTo>
                <a:lnTo>
                  <a:pt x="65" y="534"/>
                </a:lnTo>
                <a:lnTo>
                  <a:pt x="65" y="533"/>
                </a:lnTo>
                <a:lnTo>
                  <a:pt x="63" y="531"/>
                </a:lnTo>
                <a:lnTo>
                  <a:pt x="63" y="530"/>
                </a:lnTo>
                <a:lnTo>
                  <a:pt x="63" y="527"/>
                </a:lnTo>
                <a:lnTo>
                  <a:pt x="63" y="524"/>
                </a:lnTo>
                <a:lnTo>
                  <a:pt x="65" y="521"/>
                </a:lnTo>
                <a:lnTo>
                  <a:pt x="66" y="516"/>
                </a:lnTo>
                <a:lnTo>
                  <a:pt x="66" y="515"/>
                </a:lnTo>
                <a:lnTo>
                  <a:pt x="66" y="514"/>
                </a:lnTo>
                <a:lnTo>
                  <a:pt x="66" y="511"/>
                </a:lnTo>
                <a:lnTo>
                  <a:pt x="66" y="509"/>
                </a:lnTo>
                <a:lnTo>
                  <a:pt x="66" y="506"/>
                </a:lnTo>
                <a:lnTo>
                  <a:pt x="66" y="503"/>
                </a:lnTo>
                <a:lnTo>
                  <a:pt x="66" y="501"/>
                </a:lnTo>
                <a:lnTo>
                  <a:pt x="66" y="500"/>
                </a:lnTo>
                <a:lnTo>
                  <a:pt x="65" y="495"/>
                </a:lnTo>
                <a:lnTo>
                  <a:pt x="65" y="488"/>
                </a:lnTo>
                <a:lnTo>
                  <a:pt x="67" y="484"/>
                </a:lnTo>
                <a:lnTo>
                  <a:pt x="70" y="473"/>
                </a:lnTo>
                <a:lnTo>
                  <a:pt x="70" y="471"/>
                </a:lnTo>
                <a:lnTo>
                  <a:pt x="71" y="470"/>
                </a:lnTo>
                <a:lnTo>
                  <a:pt x="72" y="468"/>
                </a:lnTo>
                <a:lnTo>
                  <a:pt x="74" y="468"/>
                </a:lnTo>
                <a:lnTo>
                  <a:pt x="75" y="468"/>
                </a:lnTo>
                <a:lnTo>
                  <a:pt x="77" y="470"/>
                </a:lnTo>
                <a:lnTo>
                  <a:pt x="78" y="474"/>
                </a:lnTo>
                <a:lnTo>
                  <a:pt x="78" y="476"/>
                </a:lnTo>
                <a:lnTo>
                  <a:pt x="78" y="477"/>
                </a:lnTo>
                <a:lnTo>
                  <a:pt x="78" y="478"/>
                </a:lnTo>
                <a:lnTo>
                  <a:pt x="77" y="481"/>
                </a:lnTo>
                <a:lnTo>
                  <a:pt x="77" y="482"/>
                </a:lnTo>
                <a:lnTo>
                  <a:pt x="75" y="485"/>
                </a:lnTo>
                <a:lnTo>
                  <a:pt x="75" y="486"/>
                </a:lnTo>
                <a:lnTo>
                  <a:pt x="77" y="489"/>
                </a:lnTo>
                <a:lnTo>
                  <a:pt x="84" y="497"/>
                </a:lnTo>
                <a:lnTo>
                  <a:pt x="86" y="501"/>
                </a:lnTo>
                <a:lnTo>
                  <a:pt x="96" y="512"/>
                </a:lnTo>
                <a:lnTo>
                  <a:pt x="98" y="514"/>
                </a:lnTo>
                <a:lnTo>
                  <a:pt x="99" y="514"/>
                </a:lnTo>
                <a:lnTo>
                  <a:pt x="101" y="512"/>
                </a:lnTo>
                <a:lnTo>
                  <a:pt x="100" y="509"/>
                </a:lnTo>
                <a:lnTo>
                  <a:pt x="99" y="507"/>
                </a:lnTo>
                <a:lnTo>
                  <a:pt x="98" y="504"/>
                </a:lnTo>
                <a:lnTo>
                  <a:pt x="96" y="503"/>
                </a:lnTo>
                <a:lnTo>
                  <a:pt x="95" y="500"/>
                </a:lnTo>
                <a:lnTo>
                  <a:pt x="93" y="497"/>
                </a:lnTo>
                <a:lnTo>
                  <a:pt x="93" y="492"/>
                </a:lnTo>
                <a:lnTo>
                  <a:pt x="93" y="489"/>
                </a:lnTo>
                <a:lnTo>
                  <a:pt x="93" y="488"/>
                </a:lnTo>
                <a:lnTo>
                  <a:pt x="93" y="485"/>
                </a:lnTo>
                <a:lnTo>
                  <a:pt x="93" y="484"/>
                </a:lnTo>
                <a:lnTo>
                  <a:pt x="92" y="482"/>
                </a:lnTo>
                <a:lnTo>
                  <a:pt x="90" y="481"/>
                </a:lnTo>
                <a:lnTo>
                  <a:pt x="89" y="478"/>
                </a:lnTo>
                <a:lnTo>
                  <a:pt x="89" y="477"/>
                </a:lnTo>
                <a:lnTo>
                  <a:pt x="89" y="476"/>
                </a:lnTo>
                <a:lnTo>
                  <a:pt x="89" y="474"/>
                </a:lnTo>
                <a:lnTo>
                  <a:pt x="89" y="473"/>
                </a:lnTo>
                <a:lnTo>
                  <a:pt x="89" y="471"/>
                </a:lnTo>
                <a:lnTo>
                  <a:pt x="89" y="470"/>
                </a:lnTo>
                <a:lnTo>
                  <a:pt x="84" y="459"/>
                </a:lnTo>
                <a:lnTo>
                  <a:pt x="84" y="452"/>
                </a:lnTo>
                <a:lnTo>
                  <a:pt x="89" y="451"/>
                </a:lnTo>
                <a:lnTo>
                  <a:pt x="100" y="446"/>
                </a:lnTo>
                <a:lnTo>
                  <a:pt x="103" y="448"/>
                </a:lnTo>
                <a:lnTo>
                  <a:pt x="105" y="451"/>
                </a:lnTo>
                <a:lnTo>
                  <a:pt x="122" y="453"/>
                </a:lnTo>
                <a:lnTo>
                  <a:pt x="126" y="453"/>
                </a:lnTo>
                <a:lnTo>
                  <a:pt x="132" y="458"/>
                </a:lnTo>
                <a:lnTo>
                  <a:pt x="125" y="449"/>
                </a:lnTo>
                <a:lnTo>
                  <a:pt x="125" y="444"/>
                </a:lnTo>
                <a:lnTo>
                  <a:pt x="116" y="444"/>
                </a:lnTo>
                <a:lnTo>
                  <a:pt x="110" y="446"/>
                </a:lnTo>
                <a:lnTo>
                  <a:pt x="104" y="446"/>
                </a:lnTo>
                <a:lnTo>
                  <a:pt x="101" y="444"/>
                </a:lnTo>
                <a:lnTo>
                  <a:pt x="100" y="443"/>
                </a:lnTo>
                <a:lnTo>
                  <a:pt x="99" y="441"/>
                </a:lnTo>
                <a:lnTo>
                  <a:pt x="96" y="438"/>
                </a:lnTo>
                <a:lnTo>
                  <a:pt x="93" y="437"/>
                </a:lnTo>
                <a:lnTo>
                  <a:pt x="90" y="434"/>
                </a:lnTo>
                <a:lnTo>
                  <a:pt x="87" y="434"/>
                </a:lnTo>
                <a:lnTo>
                  <a:pt x="83" y="435"/>
                </a:lnTo>
                <a:lnTo>
                  <a:pt x="81" y="438"/>
                </a:lnTo>
                <a:lnTo>
                  <a:pt x="80" y="440"/>
                </a:lnTo>
                <a:lnTo>
                  <a:pt x="78" y="441"/>
                </a:lnTo>
                <a:lnTo>
                  <a:pt x="78" y="443"/>
                </a:lnTo>
                <a:lnTo>
                  <a:pt x="78" y="461"/>
                </a:lnTo>
                <a:lnTo>
                  <a:pt x="75" y="464"/>
                </a:lnTo>
                <a:lnTo>
                  <a:pt x="70" y="462"/>
                </a:lnTo>
                <a:lnTo>
                  <a:pt x="65" y="453"/>
                </a:lnTo>
                <a:lnTo>
                  <a:pt x="62" y="451"/>
                </a:lnTo>
                <a:lnTo>
                  <a:pt x="56" y="451"/>
                </a:lnTo>
                <a:lnTo>
                  <a:pt x="56" y="449"/>
                </a:lnTo>
                <a:lnTo>
                  <a:pt x="54" y="446"/>
                </a:lnTo>
                <a:lnTo>
                  <a:pt x="53" y="444"/>
                </a:lnTo>
                <a:lnTo>
                  <a:pt x="51" y="441"/>
                </a:lnTo>
                <a:lnTo>
                  <a:pt x="48" y="437"/>
                </a:lnTo>
                <a:lnTo>
                  <a:pt x="45" y="434"/>
                </a:lnTo>
                <a:lnTo>
                  <a:pt x="42" y="434"/>
                </a:lnTo>
                <a:lnTo>
                  <a:pt x="38" y="434"/>
                </a:lnTo>
                <a:lnTo>
                  <a:pt x="38" y="432"/>
                </a:lnTo>
                <a:lnTo>
                  <a:pt x="44" y="425"/>
                </a:lnTo>
                <a:lnTo>
                  <a:pt x="47" y="421"/>
                </a:lnTo>
                <a:lnTo>
                  <a:pt x="45" y="415"/>
                </a:lnTo>
                <a:lnTo>
                  <a:pt x="48" y="410"/>
                </a:lnTo>
                <a:lnTo>
                  <a:pt x="41" y="401"/>
                </a:lnTo>
                <a:lnTo>
                  <a:pt x="42" y="390"/>
                </a:lnTo>
                <a:lnTo>
                  <a:pt x="35" y="382"/>
                </a:lnTo>
                <a:lnTo>
                  <a:pt x="35" y="380"/>
                </a:lnTo>
                <a:lnTo>
                  <a:pt x="34" y="378"/>
                </a:lnTo>
                <a:lnTo>
                  <a:pt x="32" y="375"/>
                </a:lnTo>
                <a:lnTo>
                  <a:pt x="30" y="372"/>
                </a:lnTo>
                <a:lnTo>
                  <a:pt x="27" y="369"/>
                </a:lnTo>
                <a:lnTo>
                  <a:pt x="26" y="365"/>
                </a:lnTo>
                <a:lnTo>
                  <a:pt x="24" y="360"/>
                </a:lnTo>
                <a:lnTo>
                  <a:pt x="24" y="355"/>
                </a:lnTo>
                <a:lnTo>
                  <a:pt x="23" y="352"/>
                </a:lnTo>
                <a:lnTo>
                  <a:pt x="23" y="350"/>
                </a:lnTo>
                <a:lnTo>
                  <a:pt x="20" y="345"/>
                </a:lnTo>
                <a:lnTo>
                  <a:pt x="18" y="342"/>
                </a:lnTo>
                <a:lnTo>
                  <a:pt x="15" y="338"/>
                </a:lnTo>
                <a:lnTo>
                  <a:pt x="14" y="333"/>
                </a:lnTo>
                <a:lnTo>
                  <a:pt x="11" y="330"/>
                </a:lnTo>
                <a:lnTo>
                  <a:pt x="11" y="329"/>
                </a:lnTo>
                <a:lnTo>
                  <a:pt x="9" y="327"/>
                </a:lnTo>
                <a:lnTo>
                  <a:pt x="9" y="326"/>
                </a:lnTo>
                <a:lnTo>
                  <a:pt x="9" y="325"/>
                </a:lnTo>
                <a:lnTo>
                  <a:pt x="8" y="323"/>
                </a:lnTo>
                <a:lnTo>
                  <a:pt x="8" y="320"/>
                </a:lnTo>
                <a:lnTo>
                  <a:pt x="17" y="312"/>
                </a:lnTo>
                <a:lnTo>
                  <a:pt x="17" y="311"/>
                </a:lnTo>
                <a:lnTo>
                  <a:pt x="17" y="308"/>
                </a:lnTo>
                <a:lnTo>
                  <a:pt x="15" y="306"/>
                </a:lnTo>
                <a:lnTo>
                  <a:pt x="15" y="302"/>
                </a:lnTo>
                <a:lnTo>
                  <a:pt x="15" y="299"/>
                </a:lnTo>
                <a:lnTo>
                  <a:pt x="15" y="295"/>
                </a:lnTo>
                <a:lnTo>
                  <a:pt x="14" y="290"/>
                </a:lnTo>
                <a:lnTo>
                  <a:pt x="14" y="285"/>
                </a:lnTo>
                <a:lnTo>
                  <a:pt x="15" y="281"/>
                </a:lnTo>
                <a:lnTo>
                  <a:pt x="15" y="276"/>
                </a:lnTo>
                <a:lnTo>
                  <a:pt x="15" y="272"/>
                </a:lnTo>
                <a:lnTo>
                  <a:pt x="17" y="267"/>
                </a:lnTo>
                <a:lnTo>
                  <a:pt x="20" y="263"/>
                </a:lnTo>
                <a:lnTo>
                  <a:pt x="21" y="259"/>
                </a:lnTo>
                <a:lnTo>
                  <a:pt x="24" y="256"/>
                </a:lnTo>
                <a:lnTo>
                  <a:pt x="24" y="254"/>
                </a:lnTo>
                <a:lnTo>
                  <a:pt x="24" y="251"/>
                </a:lnTo>
                <a:lnTo>
                  <a:pt x="24" y="246"/>
                </a:lnTo>
                <a:lnTo>
                  <a:pt x="26" y="240"/>
                </a:lnTo>
                <a:lnTo>
                  <a:pt x="26" y="234"/>
                </a:lnTo>
                <a:lnTo>
                  <a:pt x="26" y="229"/>
                </a:lnTo>
                <a:lnTo>
                  <a:pt x="26" y="226"/>
                </a:lnTo>
                <a:lnTo>
                  <a:pt x="26" y="224"/>
                </a:lnTo>
                <a:lnTo>
                  <a:pt x="26" y="223"/>
                </a:lnTo>
                <a:lnTo>
                  <a:pt x="24" y="222"/>
                </a:lnTo>
                <a:lnTo>
                  <a:pt x="24" y="219"/>
                </a:lnTo>
                <a:lnTo>
                  <a:pt x="23" y="216"/>
                </a:lnTo>
                <a:lnTo>
                  <a:pt x="20" y="212"/>
                </a:lnTo>
                <a:lnTo>
                  <a:pt x="18" y="209"/>
                </a:lnTo>
                <a:lnTo>
                  <a:pt x="15" y="206"/>
                </a:lnTo>
                <a:lnTo>
                  <a:pt x="14" y="204"/>
                </a:lnTo>
                <a:lnTo>
                  <a:pt x="14" y="203"/>
                </a:lnTo>
                <a:lnTo>
                  <a:pt x="14" y="200"/>
                </a:lnTo>
                <a:lnTo>
                  <a:pt x="14" y="197"/>
                </a:lnTo>
                <a:lnTo>
                  <a:pt x="12" y="196"/>
                </a:lnTo>
                <a:lnTo>
                  <a:pt x="11" y="194"/>
                </a:lnTo>
                <a:lnTo>
                  <a:pt x="8" y="191"/>
                </a:lnTo>
                <a:lnTo>
                  <a:pt x="5" y="189"/>
                </a:lnTo>
                <a:lnTo>
                  <a:pt x="3" y="185"/>
                </a:lnTo>
                <a:lnTo>
                  <a:pt x="2" y="180"/>
                </a:lnTo>
                <a:lnTo>
                  <a:pt x="1" y="176"/>
                </a:lnTo>
                <a:lnTo>
                  <a:pt x="0" y="170"/>
                </a:lnTo>
                <a:lnTo>
                  <a:pt x="0" y="164"/>
                </a:lnTo>
                <a:lnTo>
                  <a:pt x="1" y="158"/>
                </a:lnTo>
                <a:lnTo>
                  <a:pt x="3" y="150"/>
                </a:lnTo>
                <a:lnTo>
                  <a:pt x="8" y="143"/>
                </a:lnTo>
                <a:lnTo>
                  <a:pt x="14" y="134"/>
                </a:lnTo>
                <a:lnTo>
                  <a:pt x="23" y="126"/>
                </a:lnTo>
                <a:lnTo>
                  <a:pt x="33" y="117"/>
                </a:lnTo>
                <a:lnTo>
                  <a:pt x="34" y="116"/>
                </a:lnTo>
                <a:lnTo>
                  <a:pt x="35" y="114"/>
                </a:lnTo>
                <a:lnTo>
                  <a:pt x="36" y="111"/>
                </a:lnTo>
                <a:lnTo>
                  <a:pt x="38" y="107"/>
                </a:lnTo>
                <a:lnTo>
                  <a:pt x="39" y="103"/>
                </a:lnTo>
                <a:lnTo>
                  <a:pt x="41" y="98"/>
                </a:lnTo>
                <a:lnTo>
                  <a:pt x="41" y="95"/>
                </a:lnTo>
                <a:lnTo>
                  <a:pt x="41" y="90"/>
                </a:lnTo>
                <a:lnTo>
                  <a:pt x="41" y="89"/>
                </a:lnTo>
                <a:lnTo>
                  <a:pt x="44" y="84"/>
                </a:lnTo>
                <a:lnTo>
                  <a:pt x="47" y="78"/>
                </a:lnTo>
                <a:lnTo>
                  <a:pt x="51" y="73"/>
                </a:lnTo>
                <a:lnTo>
                  <a:pt x="56" y="65"/>
                </a:lnTo>
                <a:lnTo>
                  <a:pt x="57" y="59"/>
                </a:lnTo>
                <a:lnTo>
                  <a:pt x="59" y="51"/>
                </a:lnTo>
                <a:lnTo>
                  <a:pt x="59" y="44"/>
                </a:lnTo>
                <a:lnTo>
                  <a:pt x="59" y="43"/>
                </a:lnTo>
                <a:lnTo>
                  <a:pt x="59" y="41"/>
                </a:lnTo>
                <a:lnTo>
                  <a:pt x="60" y="38"/>
                </a:lnTo>
                <a:lnTo>
                  <a:pt x="59" y="37"/>
                </a:lnTo>
                <a:lnTo>
                  <a:pt x="59" y="29"/>
                </a:lnTo>
                <a:lnTo>
                  <a:pt x="54" y="23"/>
                </a:lnTo>
                <a:lnTo>
                  <a:pt x="56" y="20"/>
                </a:lnTo>
                <a:lnTo>
                  <a:pt x="63" y="8"/>
                </a:lnTo>
                <a:lnTo>
                  <a:pt x="65" y="2"/>
                </a:lnTo>
                <a:lnTo>
                  <a:pt x="63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74" name="Freeform 7"/>
          <p:cNvSpPr>
            <a:spLocks/>
          </p:cNvSpPr>
          <p:nvPr/>
        </p:nvSpPr>
        <p:spPr bwMode="blackWhite">
          <a:xfrm>
            <a:off x="671513" y="2217738"/>
            <a:ext cx="1208087" cy="2008187"/>
          </a:xfrm>
          <a:custGeom>
            <a:avLst/>
            <a:gdLst>
              <a:gd name="T0" fmla="*/ 2147483647 w 670"/>
              <a:gd name="T1" fmla="*/ 2147483647 h 1147"/>
              <a:gd name="T2" fmla="*/ 2147483647 w 670"/>
              <a:gd name="T3" fmla="*/ 2147483647 h 1147"/>
              <a:gd name="T4" fmla="*/ 2147483647 w 670"/>
              <a:gd name="T5" fmla="*/ 2147483647 h 1147"/>
              <a:gd name="T6" fmla="*/ 2147483647 w 670"/>
              <a:gd name="T7" fmla="*/ 2147483647 h 1147"/>
              <a:gd name="T8" fmla="*/ 2147483647 w 670"/>
              <a:gd name="T9" fmla="*/ 2147483647 h 1147"/>
              <a:gd name="T10" fmla="*/ 2147483647 w 670"/>
              <a:gd name="T11" fmla="*/ 2147483647 h 1147"/>
              <a:gd name="T12" fmla="*/ 2147483647 w 670"/>
              <a:gd name="T13" fmla="*/ 2147483647 h 1147"/>
              <a:gd name="T14" fmla="*/ 2147483647 w 670"/>
              <a:gd name="T15" fmla="*/ 2147483647 h 1147"/>
              <a:gd name="T16" fmla="*/ 2147483647 w 670"/>
              <a:gd name="T17" fmla="*/ 2147483647 h 1147"/>
              <a:gd name="T18" fmla="*/ 2147483647 w 670"/>
              <a:gd name="T19" fmla="*/ 2147483647 h 1147"/>
              <a:gd name="T20" fmla="*/ 2147483647 w 670"/>
              <a:gd name="T21" fmla="*/ 2147483647 h 1147"/>
              <a:gd name="T22" fmla="*/ 2147483647 w 670"/>
              <a:gd name="T23" fmla="*/ 2147483647 h 1147"/>
              <a:gd name="T24" fmla="*/ 2147483647 w 670"/>
              <a:gd name="T25" fmla="*/ 2147483647 h 1147"/>
              <a:gd name="T26" fmla="*/ 2147483647 w 670"/>
              <a:gd name="T27" fmla="*/ 2147483647 h 1147"/>
              <a:gd name="T28" fmla="*/ 2147483647 w 670"/>
              <a:gd name="T29" fmla="*/ 2147483647 h 1147"/>
              <a:gd name="T30" fmla="*/ 2147483647 w 670"/>
              <a:gd name="T31" fmla="*/ 2147483647 h 1147"/>
              <a:gd name="T32" fmla="*/ 2147483647 w 670"/>
              <a:gd name="T33" fmla="*/ 2147483647 h 1147"/>
              <a:gd name="T34" fmla="*/ 2147483647 w 670"/>
              <a:gd name="T35" fmla="*/ 2147483647 h 1147"/>
              <a:gd name="T36" fmla="*/ 2147483647 w 670"/>
              <a:gd name="T37" fmla="*/ 2147483647 h 1147"/>
              <a:gd name="T38" fmla="*/ 2147483647 w 670"/>
              <a:gd name="T39" fmla="*/ 2147483647 h 1147"/>
              <a:gd name="T40" fmla="*/ 2147483647 w 670"/>
              <a:gd name="T41" fmla="*/ 2147483647 h 1147"/>
              <a:gd name="T42" fmla="*/ 2147483647 w 670"/>
              <a:gd name="T43" fmla="*/ 2147483647 h 1147"/>
              <a:gd name="T44" fmla="*/ 2147483647 w 670"/>
              <a:gd name="T45" fmla="*/ 2147483647 h 1147"/>
              <a:gd name="T46" fmla="*/ 2147483647 w 670"/>
              <a:gd name="T47" fmla="*/ 2147483647 h 1147"/>
              <a:gd name="T48" fmla="*/ 2147483647 w 670"/>
              <a:gd name="T49" fmla="*/ 2147483647 h 1147"/>
              <a:gd name="T50" fmla="*/ 2147483647 w 670"/>
              <a:gd name="T51" fmla="*/ 2147483647 h 1147"/>
              <a:gd name="T52" fmla="*/ 2147483647 w 670"/>
              <a:gd name="T53" fmla="*/ 2147483647 h 1147"/>
              <a:gd name="T54" fmla="*/ 2147483647 w 670"/>
              <a:gd name="T55" fmla="*/ 2147483647 h 1147"/>
              <a:gd name="T56" fmla="*/ 2147483647 w 670"/>
              <a:gd name="T57" fmla="*/ 2147483647 h 1147"/>
              <a:gd name="T58" fmla="*/ 2147483647 w 670"/>
              <a:gd name="T59" fmla="*/ 2147483647 h 1147"/>
              <a:gd name="T60" fmla="*/ 2147483647 w 670"/>
              <a:gd name="T61" fmla="*/ 2147483647 h 1147"/>
              <a:gd name="T62" fmla="*/ 2147483647 w 670"/>
              <a:gd name="T63" fmla="*/ 2147483647 h 1147"/>
              <a:gd name="T64" fmla="*/ 2147483647 w 670"/>
              <a:gd name="T65" fmla="*/ 2147483647 h 1147"/>
              <a:gd name="T66" fmla="*/ 2147483647 w 670"/>
              <a:gd name="T67" fmla="*/ 2147483647 h 1147"/>
              <a:gd name="T68" fmla="*/ 2147483647 w 670"/>
              <a:gd name="T69" fmla="*/ 2147483647 h 1147"/>
              <a:gd name="T70" fmla="*/ 2147483647 w 670"/>
              <a:gd name="T71" fmla="*/ 2147483647 h 1147"/>
              <a:gd name="T72" fmla="*/ 2147483647 w 670"/>
              <a:gd name="T73" fmla="*/ 2147483647 h 1147"/>
              <a:gd name="T74" fmla="*/ 2147483647 w 670"/>
              <a:gd name="T75" fmla="*/ 2147483647 h 1147"/>
              <a:gd name="T76" fmla="*/ 2147483647 w 670"/>
              <a:gd name="T77" fmla="*/ 2147483647 h 1147"/>
              <a:gd name="T78" fmla="*/ 2147483647 w 670"/>
              <a:gd name="T79" fmla="*/ 2147483647 h 1147"/>
              <a:gd name="T80" fmla="*/ 2147483647 w 670"/>
              <a:gd name="T81" fmla="*/ 2147483647 h 1147"/>
              <a:gd name="T82" fmla="*/ 2147483647 w 670"/>
              <a:gd name="T83" fmla="*/ 2147483647 h 1147"/>
              <a:gd name="T84" fmla="*/ 2147483647 w 670"/>
              <a:gd name="T85" fmla="*/ 2147483647 h 1147"/>
              <a:gd name="T86" fmla="*/ 2147483647 w 670"/>
              <a:gd name="T87" fmla="*/ 2147483647 h 1147"/>
              <a:gd name="T88" fmla="*/ 2147483647 w 670"/>
              <a:gd name="T89" fmla="*/ 2147483647 h 1147"/>
              <a:gd name="T90" fmla="*/ 2147483647 w 670"/>
              <a:gd name="T91" fmla="*/ 2147483647 h 1147"/>
              <a:gd name="T92" fmla="*/ 2147483647 w 670"/>
              <a:gd name="T93" fmla="*/ 2147483647 h 1147"/>
              <a:gd name="T94" fmla="*/ 2147483647 w 670"/>
              <a:gd name="T95" fmla="*/ 2147483647 h 1147"/>
              <a:gd name="T96" fmla="*/ 2147483647 w 670"/>
              <a:gd name="T97" fmla="*/ 2147483647 h 1147"/>
              <a:gd name="T98" fmla="*/ 2147483647 w 670"/>
              <a:gd name="T99" fmla="*/ 2147483647 h 1147"/>
              <a:gd name="T100" fmla="*/ 2147483647 w 670"/>
              <a:gd name="T101" fmla="*/ 2147483647 h 1147"/>
              <a:gd name="T102" fmla="*/ 2147483647 w 670"/>
              <a:gd name="T103" fmla="*/ 2147483647 h 1147"/>
              <a:gd name="T104" fmla="*/ 2147483647 w 670"/>
              <a:gd name="T105" fmla="*/ 2147483647 h 1147"/>
              <a:gd name="T106" fmla="*/ 2147483647 w 670"/>
              <a:gd name="T107" fmla="*/ 2147483647 h 1147"/>
              <a:gd name="T108" fmla="*/ 2147483647 w 670"/>
              <a:gd name="T109" fmla="*/ 2147483647 h 1147"/>
              <a:gd name="T110" fmla="*/ 2147483647 w 670"/>
              <a:gd name="T111" fmla="*/ 2147483647 h 1147"/>
              <a:gd name="T112" fmla="*/ 2147483647 w 670"/>
              <a:gd name="T113" fmla="*/ 2147483647 h 1147"/>
              <a:gd name="T114" fmla="*/ 2147483647 w 670"/>
              <a:gd name="T115" fmla="*/ 2147483647 h 1147"/>
              <a:gd name="T116" fmla="*/ 2147483647 w 670"/>
              <a:gd name="T117" fmla="*/ 2147483647 h 11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0"/>
              <a:gd name="T178" fmla="*/ 0 h 1147"/>
              <a:gd name="T179" fmla="*/ 670 w 670"/>
              <a:gd name="T180" fmla="*/ 1147 h 114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0" h="1147">
                <a:moveTo>
                  <a:pt x="63" y="0"/>
                </a:moveTo>
                <a:lnTo>
                  <a:pt x="63" y="0"/>
                </a:lnTo>
                <a:lnTo>
                  <a:pt x="66" y="1"/>
                </a:lnTo>
                <a:lnTo>
                  <a:pt x="70" y="1"/>
                </a:lnTo>
                <a:lnTo>
                  <a:pt x="74" y="4"/>
                </a:lnTo>
                <a:lnTo>
                  <a:pt x="78" y="5"/>
                </a:lnTo>
                <a:lnTo>
                  <a:pt x="84" y="7"/>
                </a:lnTo>
                <a:lnTo>
                  <a:pt x="90" y="8"/>
                </a:lnTo>
                <a:lnTo>
                  <a:pt x="98" y="11"/>
                </a:lnTo>
                <a:lnTo>
                  <a:pt x="104" y="12"/>
                </a:lnTo>
                <a:lnTo>
                  <a:pt x="113" y="15"/>
                </a:lnTo>
                <a:lnTo>
                  <a:pt x="122" y="17"/>
                </a:lnTo>
                <a:lnTo>
                  <a:pt x="131" y="20"/>
                </a:lnTo>
                <a:lnTo>
                  <a:pt x="139" y="23"/>
                </a:lnTo>
                <a:lnTo>
                  <a:pt x="149" y="26"/>
                </a:lnTo>
                <a:lnTo>
                  <a:pt x="159" y="29"/>
                </a:lnTo>
                <a:lnTo>
                  <a:pt x="169" y="31"/>
                </a:lnTo>
                <a:lnTo>
                  <a:pt x="180" y="34"/>
                </a:lnTo>
                <a:lnTo>
                  <a:pt x="192" y="37"/>
                </a:lnTo>
                <a:lnTo>
                  <a:pt x="203" y="40"/>
                </a:lnTo>
                <a:lnTo>
                  <a:pt x="215" y="43"/>
                </a:lnTo>
                <a:lnTo>
                  <a:pt x="227" y="45"/>
                </a:lnTo>
                <a:lnTo>
                  <a:pt x="238" y="50"/>
                </a:lnTo>
                <a:lnTo>
                  <a:pt x="251" y="53"/>
                </a:lnTo>
                <a:lnTo>
                  <a:pt x="264" y="56"/>
                </a:lnTo>
                <a:lnTo>
                  <a:pt x="277" y="60"/>
                </a:lnTo>
                <a:lnTo>
                  <a:pt x="290" y="63"/>
                </a:lnTo>
                <a:lnTo>
                  <a:pt x="301" y="65"/>
                </a:lnTo>
                <a:lnTo>
                  <a:pt x="315" y="70"/>
                </a:lnTo>
                <a:lnTo>
                  <a:pt x="327" y="73"/>
                </a:lnTo>
                <a:lnTo>
                  <a:pt x="341" y="75"/>
                </a:lnTo>
                <a:lnTo>
                  <a:pt x="353" y="78"/>
                </a:lnTo>
                <a:lnTo>
                  <a:pt x="367" y="83"/>
                </a:lnTo>
                <a:lnTo>
                  <a:pt x="379" y="86"/>
                </a:lnTo>
                <a:lnTo>
                  <a:pt x="380" y="84"/>
                </a:lnTo>
                <a:lnTo>
                  <a:pt x="300" y="393"/>
                </a:lnTo>
                <a:lnTo>
                  <a:pt x="638" y="905"/>
                </a:lnTo>
                <a:lnTo>
                  <a:pt x="641" y="918"/>
                </a:lnTo>
                <a:lnTo>
                  <a:pt x="646" y="929"/>
                </a:lnTo>
                <a:lnTo>
                  <a:pt x="656" y="951"/>
                </a:lnTo>
                <a:lnTo>
                  <a:pt x="655" y="966"/>
                </a:lnTo>
                <a:lnTo>
                  <a:pt x="669" y="986"/>
                </a:lnTo>
                <a:lnTo>
                  <a:pt x="669" y="993"/>
                </a:lnTo>
                <a:lnTo>
                  <a:pt x="663" y="1001"/>
                </a:lnTo>
                <a:lnTo>
                  <a:pt x="662" y="1002"/>
                </a:lnTo>
                <a:lnTo>
                  <a:pt x="657" y="1002"/>
                </a:lnTo>
                <a:lnTo>
                  <a:pt x="652" y="1004"/>
                </a:lnTo>
                <a:lnTo>
                  <a:pt x="646" y="1007"/>
                </a:lnTo>
                <a:lnTo>
                  <a:pt x="638" y="1011"/>
                </a:lnTo>
                <a:lnTo>
                  <a:pt x="633" y="1017"/>
                </a:lnTo>
                <a:lnTo>
                  <a:pt x="630" y="1023"/>
                </a:lnTo>
                <a:lnTo>
                  <a:pt x="629" y="1031"/>
                </a:lnTo>
                <a:lnTo>
                  <a:pt x="629" y="1032"/>
                </a:lnTo>
                <a:lnTo>
                  <a:pt x="629" y="1037"/>
                </a:lnTo>
                <a:lnTo>
                  <a:pt x="629" y="1041"/>
                </a:lnTo>
                <a:lnTo>
                  <a:pt x="627" y="1047"/>
                </a:lnTo>
                <a:lnTo>
                  <a:pt x="626" y="1052"/>
                </a:lnTo>
                <a:lnTo>
                  <a:pt x="624" y="1058"/>
                </a:lnTo>
                <a:lnTo>
                  <a:pt x="620" y="1062"/>
                </a:lnTo>
                <a:lnTo>
                  <a:pt x="616" y="1067"/>
                </a:lnTo>
                <a:lnTo>
                  <a:pt x="614" y="1068"/>
                </a:lnTo>
                <a:lnTo>
                  <a:pt x="613" y="1070"/>
                </a:lnTo>
                <a:lnTo>
                  <a:pt x="611" y="1071"/>
                </a:lnTo>
                <a:lnTo>
                  <a:pt x="608" y="1073"/>
                </a:lnTo>
                <a:lnTo>
                  <a:pt x="607" y="1076"/>
                </a:lnTo>
                <a:lnTo>
                  <a:pt x="604" y="1077"/>
                </a:lnTo>
                <a:lnTo>
                  <a:pt x="602" y="1079"/>
                </a:lnTo>
                <a:lnTo>
                  <a:pt x="600" y="1086"/>
                </a:lnTo>
                <a:lnTo>
                  <a:pt x="602" y="1097"/>
                </a:lnTo>
                <a:lnTo>
                  <a:pt x="597" y="1112"/>
                </a:lnTo>
                <a:lnTo>
                  <a:pt x="611" y="1118"/>
                </a:lnTo>
                <a:lnTo>
                  <a:pt x="613" y="1119"/>
                </a:lnTo>
                <a:lnTo>
                  <a:pt x="613" y="1122"/>
                </a:lnTo>
                <a:lnTo>
                  <a:pt x="613" y="1127"/>
                </a:lnTo>
                <a:lnTo>
                  <a:pt x="613" y="1131"/>
                </a:lnTo>
                <a:lnTo>
                  <a:pt x="611" y="1137"/>
                </a:lnTo>
                <a:lnTo>
                  <a:pt x="610" y="1142"/>
                </a:lnTo>
                <a:lnTo>
                  <a:pt x="605" y="1144"/>
                </a:lnTo>
                <a:lnTo>
                  <a:pt x="602" y="1146"/>
                </a:lnTo>
                <a:lnTo>
                  <a:pt x="588" y="1146"/>
                </a:lnTo>
                <a:lnTo>
                  <a:pt x="381" y="1121"/>
                </a:lnTo>
                <a:lnTo>
                  <a:pt x="377" y="1114"/>
                </a:lnTo>
                <a:lnTo>
                  <a:pt x="381" y="1114"/>
                </a:lnTo>
                <a:lnTo>
                  <a:pt x="381" y="1104"/>
                </a:lnTo>
                <a:lnTo>
                  <a:pt x="376" y="1100"/>
                </a:lnTo>
                <a:lnTo>
                  <a:pt x="370" y="1104"/>
                </a:lnTo>
                <a:lnTo>
                  <a:pt x="370" y="1091"/>
                </a:lnTo>
                <a:lnTo>
                  <a:pt x="370" y="1089"/>
                </a:lnTo>
                <a:lnTo>
                  <a:pt x="371" y="1088"/>
                </a:lnTo>
                <a:lnTo>
                  <a:pt x="373" y="1086"/>
                </a:lnTo>
                <a:lnTo>
                  <a:pt x="374" y="1085"/>
                </a:lnTo>
                <a:lnTo>
                  <a:pt x="374" y="1082"/>
                </a:lnTo>
                <a:lnTo>
                  <a:pt x="376" y="1080"/>
                </a:lnTo>
                <a:lnTo>
                  <a:pt x="377" y="1076"/>
                </a:lnTo>
                <a:lnTo>
                  <a:pt x="377" y="1071"/>
                </a:lnTo>
                <a:lnTo>
                  <a:pt x="377" y="1067"/>
                </a:lnTo>
                <a:lnTo>
                  <a:pt x="377" y="1061"/>
                </a:lnTo>
                <a:lnTo>
                  <a:pt x="374" y="1055"/>
                </a:lnTo>
                <a:lnTo>
                  <a:pt x="373" y="1049"/>
                </a:lnTo>
                <a:lnTo>
                  <a:pt x="370" y="1041"/>
                </a:lnTo>
                <a:lnTo>
                  <a:pt x="366" y="1034"/>
                </a:lnTo>
                <a:lnTo>
                  <a:pt x="360" y="1025"/>
                </a:lnTo>
                <a:lnTo>
                  <a:pt x="359" y="1023"/>
                </a:lnTo>
                <a:lnTo>
                  <a:pt x="357" y="1020"/>
                </a:lnTo>
                <a:lnTo>
                  <a:pt x="353" y="1018"/>
                </a:lnTo>
                <a:lnTo>
                  <a:pt x="350" y="1014"/>
                </a:lnTo>
                <a:lnTo>
                  <a:pt x="347" y="1010"/>
                </a:lnTo>
                <a:lnTo>
                  <a:pt x="344" y="1007"/>
                </a:lnTo>
                <a:lnTo>
                  <a:pt x="341" y="1004"/>
                </a:lnTo>
                <a:lnTo>
                  <a:pt x="340" y="1004"/>
                </a:lnTo>
                <a:lnTo>
                  <a:pt x="323" y="975"/>
                </a:lnTo>
                <a:lnTo>
                  <a:pt x="321" y="974"/>
                </a:lnTo>
                <a:lnTo>
                  <a:pt x="321" y="972"/>
                </a:lnTo>
                <a:lnTo>
                  <a:pt x="318" y="971"/>
                </a:lnTo>
                <a:lnTo>
                  <a:pt x="317" y="971"/>
                </a:lnTo>
                <a:lnTo>
                  <a:pt x="314" y="971"/>
                </a:lnTo>
                <a:lnTo>
                  <a:pt x="310" y="972"/>
                </a:lnTo>
                <a:lnTo>
                  <a:pt x="305" y="975"/>
                </a:lnTo>
                <a:lnTo>
                  <a:pt x="304" y="975"/>
                </a:lnTo>
                <a:lnTo>
                  <a:pt x="302" y="974"/>
                </a:lnTo>
                <a:lnTo>
                  <a:pt x="301" y="972"/>
                </a:lnTo>
                <a:lnTo>
                  <a:pt x="300" y="969"/>
                </a:lnTo>
                <a:lnTo>
                  <a:pt x="299" y="968"/>
                </a:lnTo>
                <a:lnTo>
                  <a:pt x="297" y="966"/>
                </a:lnTo>
                <a:lnTo>
                  <a:pt x="301" y="960"/>
                </a:lnTo>
                <a:lnTo>
                  <a:pt x="301" y="955"/>
                </a:lnTo>
                <a:lnTo>
                  <a:pt x="300" y="953"/>
                </a:lnTo>
                <a:lnTo>
                  <a:pt x="300" y="950"/>
                </a:lnTo>
                <a:lnTo>
                  <a:pt x="297" y="945"/>
                </a:lnTo>
                <a:lnTo>
                  <a:pt x="294" y="942"/>
                </a:lnTo>
                <a:lnTo>
                  <a:pt x="290" y="938"/>
                </a:lnTo>
                <a:lnTo>
                  <a:pt x="284" y="936"/>
                </a:lnTo>
                <a:lnTo>
                  <a:pt x="275" y="935"/>
                </a:lnTo>
                <a:lnTo>
                  <a:pt x="274" y="935"/>
                </a:lnTo>
                <a:lnTo>
                  <a:pt x="271" y="935"/>
                </a:lnTo>
                <a:lnTo>
                  <a:pt x="267" y="933"/>
                </a:lnTo>
                <a:lnTo>
                  <a:pt x="263" y="930"/>
                </a:lnTo>
                <a:lnTo>
                  <a:pt x="255" y="926"/>
                </a:lnTo>
                <a:lnTo>
                  <a:pt x="248" y="920"/>
                </a:lnTo>
                <a:lnTo>
                  <a:pt x="238" y="909"/>
                </a:lnTo>
                <a:lnTo>
                  <a:pt x="238" y="908"/>
                </a:lnTo>
                <a:lnTo>
                  <a:pt x="238" y="906"/>
                </a:lnTo>
                <a:lnTo>
                  <a:pt x="236" y="902"/>
                </a:lnTo>
                <a:lnTo>
                  <a:pt x="235" y="896"/>
                </a:lnTo>
                <a:lnTo>
                  <a:pt x="233" y="892"/>
                </a:lnTo>
                <a:lnTo>
                  <a:pt x="228" y="887"/>
                </a:lnTo>
                <a:lnTo>
                  <a:pt x="222" y="881"/>
                </a:lnTo>
                <a:lnTo>
                  <a:pt x="215" y="875"/>
                </a:lnTo>
                <a:lnTo>
                  <a:pt x="213" y="875"/>
                </a:lnTo>
                <a:lnTo>
                  <a:pt x="212" y="875"/>
                </a:lnTo>
                <a:lnTo>
                  <a:pt x="210" y="875"/>
                </a:lnTo>
                <a:lnTo>
                  <a:pt x="208" y="875"/>
                </a:lnTo>
                <a:lnTo>
                  <a:pt x="206" y="875"/>
                </a:lnTo>
                <a:lnTo>
                  <a:pt x="205" y="875"/>
                </a:lnTo>
                <a:lnTo>
                  <a:pt x="203" y="875"/>
                </a:lnTo>
                <a:lnTo>
                  <a:pt x="198" y="870"/>
                </a:lnTo>
                <a:lnTo>
                  <a:pt x="189" y="870"/>
                </a:lnTo>
                <a:lnTo>
                  <a:pt x="188" y="869"/>
                </a:lnTo>
                <a:lnTo>
                  <a:pt x="186" y="867"/>
                </a:lnTo>
                <a:lnTo>
                  <a:pt x="183" y="864"/>
                </a:lnTo>
                <a:lnTo>
                  <a:pt x="177" y="861"/>
                </a:lnTo>
                <a:lnTo>
                  <a:pt x="172" y="858"/>
                </a:lnTo>
                <a:lnTo>
                  <a:pt x="165" y="857"/>
                </a:lnTo>
                <a:lnTo>
                  <a:pt x="155" y="855"/>
                </a:lnTo>
                <a:lnTo>
                  <a:pt x="144" y="855"/>
                </a:lnTo>
                <a:lnTo>
                  <a:pt x="143" y="854"/>
                </a:lnTo>
                <a:lnTo>
                  <a:pt x="143" y="852"/>
                </a:lnTo>
                <a:lnTo>
                  <a:pt x="141" y="851"/>
                </a:lnTo>
                <a:lnTo>
                  <a:pt x="141" y="849"/>
                </a:lnTo>
                <a:lnTo>
                  <a:pt x="140" y="848"/>
                </a:lnTo>
                <a:lnTo>
                  <a:pt x="140" y="846"/>
                </a:lnTo>
                <a:lnTo>
                  <a:pt x="136" y="840"/>
                </a:lnTo>
                <a:lnTo>
                  <a:pt x="132" y="840"/>
                </a:lnTo>
                <a:lnTo>
                  <a:pt x="132" y="833"/>
                </a:lnTo>
                <a:lnTo>
                  <a:pt x="139" y="827"/>
                </a:lnTo>
                <a:lnTo>
                  <a:pt x="137" y="816"/>
                </a:lnTo>
                <a:lnTo>
                  <a:pt x="143" y="810"/>
                </a:lnTo>
                <a:lnTo>
                  <a:pt x="140" y="798"/>
                </a:lnTo>
                <a:lnTo>
                  <a:pt x="140" y="797"/>
                </a:lnTo>
                <a:lnTo>
                  <a:pt x="143" y="795"/>
                </a:lnTo>
                <a:lnTo>
                  <a:pt x="144" y="789"/>
                </a:lnTo>
                <a:lnTo>
                  <a:pt x="146" y="785"/>
                </a:lnTo>
                <a:lnTo>
                  <a:pt x="147" y="779"/>
                </a:lnTo>
                <a:lnTo>
                  <a:pt x="146" y="776"/>
                </a:lnTo>
                <a:lnTo>
                  <a:pt x="143" y="773"/>
                </a:lnTo>
                <a:lnTo>
                  <a:pt x="137" y="774"/>
                </a:lnTo>
                <a:lnTo>
                  <a:pt x="136" y="773"/>
                </a:lnTo>
                <a:lnTo>
                  <a:pt x="134" y="771"/>
                </a:lnTo>
                <a:lnTo>
                  <a:pt x="133" y="770"/>
                </a:lnTo>
                <a:lnTo>
                  <a:pt x="132" y="768"/>
                </a:lnTo>
                <a:lnTo>
                  <a:pt x="131" y="767"/>
                </a:lnTo>
                <a:lnTo>
                  <a:pt x="131" y="766"/>
                </a:lnTo>
                <a:lnTo>
                  <a:pt x="129" y="766"/>
                </a:lnTo>
                <a:lnTo>
                  <a:pt x="131" y="764"/>
                </a:lnTo>
                <a:lnTo>
                  <a:pt x="132" y="762"/>
                </a:lnTo>
                <a:lnTo>
                  <a:pt x="133" y="758"/>
                </a:lnTo>
                <a:lnTo>
                  <a:pt x="136" y="753"/>
                </a:lnTo>
                <a:lnTo>
                  <a:pt x="137" y="749"/>
                </a:lnTo>
                <a:lnTo>
                  <a:pt x="136" y="744"/>
                </a:lnTo>
                <a:lnTo>
                  <a:pt x="134" y="741"/>
                </a:lnTo>
                <a:lnTo>
                  <a:pt x="131" y="740"/>
                </a:lnTo>
                <a:lnTo>
                  <a:pt x="128" y="737"/>
                </a:lnTo>
                <a:lnTo>
                  <a:pt x="126" y="734"/>
                </a:lnTo>
                <a:lnTo>
                  <a:pt x="125" y="731"/>
                </a:lnTo>
                <a:lnTo>
                  <a:pt x="123" y="728"/>
                </a:lnTo>
                <a:lnTo>
                  <a:pt x="122" y="723"/>
                </a:lnTo>
                <a:lnTo>
                  <a:pt x="120" y="722"/>
                </a:lnTo>
                <a:lnTo>
                  <a:pt x="120" y="720"/>
                </a:lnTo>
                <a:lnTo>
                  <a:pt x="110" y="710"/>
                </a:lnTo>
                <a:lnTo>
                  <a:pt x="108" y="696"/>
                </a:lnTo>
                <a:lnTo>
                  <a:pt x="101" y="680"/>
                </a:lnTo>
                <a:lnTo>
                  <a:pt x="100" y="672"/>
                </a:lnTo>
                <a:lnTo>
                  <a:pt x="95" y="665"/>
                </a:lnTo>
                <a:lnTo>
                  <a:pt x="96" y="665"/>
                </a:lnTo>
                <a:lnTo>
                  <a:pt x="96" y="663"/>
                </a:lnTo>
                <a:lnTo>
                  <a:pt x="96" y="662"/>
                </a:lnTo>
                <a:lnTo>
                  <a:pt x="96" y="659"/>
                </a:lnTo>
                <a:lnTo>
                  <a:pt x="93" y="656"/>
                </a:lnTo>
                <a:lnTo>
                  <a:pt x="92" y="651"/>
                </a:lnTo>
                <a:lnTo>
                  <a:pt x="87" y="647"/>
                </a:lnTo>
                <a:lnTo>
                  <a:pt x="81" y="641"/>
                </a:lnTo>
                <a:lnTo>
                  <a:pt x="80" y="640"/>
                </a:lnTo>
                <a:lnTo>
                  <a:pt x="78" y="638"/>
                </a:lnTo>
                <a:lnTo>
                  <a:pt x="78" y="637"/>
                </a:lnTo>
                <a:lnTo>
                  <a:pt x="78" y="636"/>
                </a:lnTo>
                <a:lnTo>
                  <a:pt x="77" y="633"/>
                </a:lnTo>
                <a:lnTo>
                  <a:pt x="77" y="632"/>
                </a:lnTo>
                <a:lnTo>
                  <a:pt x="77" y="630"/>
                </a:lnTo>
                <a:lnTo>
                  <a:pt x="81" y="626"/>
                </a:lnTo>
                <a:lnTo>
                  <a:pt x="78" y="609"/>
                </a:lnTo>
                <a:lnTo>
                  <a:pt x="83" y="607"/>
                </a:lnTo>
                <a:lnTo>
                  <a:pt x="80" y="603"/>
                </a:lnTo>
                <a:lnTo>
                  <a:pt x="84" y="599"/>
                </a:lnTo>
                <a:lnTo>
                  <a:pt x="84" y="600"/>
                </a:lnTo>
                <a:lnTo>
                  <a:pt x="84" y="602"/>
                </a:lnTo>
                <a:lnTo>
                  <a:pt x="86" y="603"/>
                </a:lnTo>
                <a:lnTo>
                  <a:pt x="89" y="603"/>
                </a:lnTo>
                <a:lnTo>
                  <a:pt x="92" y="600"/>
                </a:lnTo>
                <a:lnTo>
                  <a:pt x="96" y="596"/>
                </a:lnTo>
                <a:lnTo>
                  <a:pt x="98" y="588"/>
                </a:lnTo>
                <a:lnTo>
                  <a:pt x="99" y="581"/>
                </a:lnTo>
                <a:lnTo>
                  <a:pt x="100" y="575"/>
                </a:lnTo>
                <a:lnTo>
                  <a:pt x="99" y="570"/>
                </a:lnTo>
                <a:lnTo>
                  <a:pt x="96" y="566"/>
                </a:lnTo>
                <a:lnTo>
                  <a:pt x="92" y="564"/>
                </a:lnTo>
                <a:lnTo>
                  <a:pt x="90" y="564"/>
                </a:lnTo>
                <a:lnTo>
                  <a:pt x="92" y="564"/>
                </a:lnTo>
                <a:lnTo>
                  <a:pt x="81" y="563"/>
                </a:lnTo>
                <a:lnTo>
                  <a:pt x="65" y="540"/>
                </a:lnTo>
                <a:lnTo>
                  <a:pt x="65" y="534"/>
                </a:lnTo>
                <a:lnTo>
                  <a:pt x="65" y="533"/>
                </a:lnTo>
                <a:lnTo>
                  <a:pt x="63" y="531"/>
                </a:lnTo>
                <a:lnTo>
                  <a:pt x="63" y="530"/>
                </a:lnTo>
                <a:lnTo>
                  <a:pt x="63" y="527"/>
                </a:lnTo>
                <a:lnTo>
                  <a:pt x="63" y="524"/>
                </a:lnTo>
                <a:lnTo>
                  <a:pt x="65" y="521"/>
                </a:lnTo>
                <a:lnTo>
                  <a:pt x="66" y="516"/>
                </a:lnTo>
                <a:lnTo>
                  <a:pt x="66" y="515"/>
                </a:lnTo>
                <a:lnTo>
                  <a:pt x="66" y="514"/>
                </a:lnTo>
                <a:lnTo>
                  <a:pt x="66" y="511"/>
                </a:lnTo>
                <a:lnTo>
                  <a:pt x="66" y="509"/>
                </a:lnTo>
                <a:lnTo>
                  <a:pt x="66" y="506"/>
                </a:lnTo>
                <a:lnTo>
                  <a:pt x="66" y="503"/>
                </a:lnTo>
                <a:lnTo>
                  <a:pt x="66" y="501"/>
                </a:lnTo>
                <a:lnTo>
                  <a:pt x="66" y="500"/>
                </a:lnTo>
                <a:lnTo>
                  <a:pt x="65" y="495"/>
                </a:lnTo>
                <a:lnTo>
                  <a:pt x="65" y="488"/>
                </a:lnTo>
                <a:lnTo>
                  <a:pt x="67" y="484"/>
                </a:lnTo>
                <a:lnTo>
                  <a:pt x="70" y="473"/>
                </a:lnTo>
                <a:lnTo>
                  <a:pt x="70" y="471"/>
                </a:lnTo>
                <a:lnTo>
                  <a:pt x="71" y="470"/>
                </a:lnTo>
                <a:lnTo>
                  <a:pt x="72" y="468"/>
                </a:lnTo>
                <a:lnTo>
                  <a:pt x="74" y="468"/>
                </a:lnTo>
                <a:lnTo>
                  <a:pt x="75" y="468"/>
                </a:lnTo>
                <a:lnTo>
                  <a:pt x="77" y="470"/>
                </a:lnTo>
                <a:lnTo>
                  <a:pt x="78" y="474"/>
                </a:lnTo>
                <a:lnTo>
                  <a:pt x="78" y="476"/>
                </a:lnTo>
                <a:lnTo>
                  <a:pt x="78" y="477"/>
                </a:lnTo>
                <a:lnTo>
                  <a:pt x="78" y="478"/>
                </a:lnTo>
                <a:lnTo>
                  <a:pt x="77" y="481"/>
                </a:lnTo>
                <a:lnTo>
                  <a:pt x="77" y="482"/>
                </a:lnTo>
                <a:lnTo>
                  <a:pt x="75" y="485"/>
                </a:lnTo>
                <a:lnTo>
                  <a:pt x="75" y="486"/>
                </a:lnTo>
                <a:lnTo>
                  <a:pt x="77" y="489"/>
                </a:lnTo>
                <a:lnTo>
                  <a:pt x="84" y="497"/>
                </a:lnTo>
                <a:lnTo>
                  <a:pt x="86" y="501"/>
                </a:lnTo>
                <a:lnTo>
                  <a:pt x="96" y="512"/>
                </a:lnTo>
                <a:lnTo>
                  <a:pt x="98" y="514"/>
                </a:lnTo>
                <a:lnTo>
                  <a:pt x="99" y="514"/>
                </a:lnTo>
                <a:lnTo>
                  <a:pt x="101" y="512"/>
                </a:lnTo>
                <a:lnTo>
                  <a:pt x="100" y="509"/>
                </a:lnTo>
                <a:lnTo>
                  <a:pt x="99" y="507"/>
                </a:lnTo>
                <a:lnTo>
                  <a:pt x="98" y="504"/>
                </a:lnTo>
                <a:lnTo>
                  <a:pt x="96" y="503"/>
                </a:lnTo>
                <a:lnTo>
                  <a:pt x="95" y="500"/>
                </a:lnTo>
                <a:lnTo>
                  <a:pt x="93" y="497"/>
                </a:lnTo>
                <a:lnTo>
                  <a:pt x="93" y="492"/>
                </a:lnTo>
                <a:lnTo>
                  <a:pt x="93" y="489"/>
                </a:lnTo>
                <a:lnTo>
                  <a:pt x="93" y="488"/>
                </a:lnTo>
                <a:lnTo>
                  <a:pt x="93" y="485"/>
                </a:lnTo>
                <a:lnTo>
                  <a:pt x="93" y="484"/>
                </a:lnTo>
                <a:lnTo>
                  <a:pt x="92" y="482"/>
                </a:lnTo>
                <a:lnTo>
                  <a:pt x="90" y="481"/>
                </a:lnTo>
                <a:lnTo>
                  <a:pt x="89" y="478"/>
                </a:lnTo>
                <a:lnTo>
                  <a:pt x="89" y="477"/>
                </a:lnTo>
                <a:lnTo>
                  <a:pt x="89" y="476"/>
                </a:lnTo>
                <a:lnTo>
                  <a:pt x="89" y="474"/>
                </a:lnTo>
                <a:lnTo>
                  <a:pt x="89" y="473"/>
                </a:lnTo>
                <a:lnTo>
                  <a:pt x="89" y="471"/>
                </a:lnTo>
                <a:lnTo>
                  <a:pt x="89" y="470"/>
                </a:lnTo>
                <a:lnTo>
                  <a:pt x="84" y="459"/>
                </a:lnTo>
                <a:lnTo>
                  <a:pt x="84" y="452"/>
                </a:lnTo>
                <a:lnTo>
                  <a:pt x="89" y="451"/>
                </a:lnTo>
                <a:lnTo>
                  <a:pt x="100" y="446"/>
                </a:lnTo>
                <a:lnTo>
                  <a:pt x="103" y="448"/>
                </a:lnTo>
                <a:lnTo>
                  <a:pt x="105" y="451"/>
                </a:lnTo>
                <a:lnTo>
                  <a:pt x="122" y="453"/>
                </a:lnTo>
                <a:lnTo>
                  <a:pt x="126" y="453"/>
                </a:lnTo>
                <a:lnTo>
                  <a:pt x="132" y="458"/>
                </a:lnTo>
                <a:lnTo>
                  <a:pt x="125" y="449"/>
                </a:lnTo>
                <a:lnTo>
                  <a:pt x="125" y="444"/>
                </a:lnTo>
                <a:lnTo>
                  <a:pt x="116" y="444"/>
                </a:lnTo>
                <a:lnTo>
                  <a:pt x="110" y="446"/>
                </a:lnTo>
                <a:lnTo>
                  <a:pt x="104" y="446"/>
                </a:lnTo>
                <a:lnTo>
                  <a:pt x="101" y="444"/>
                </a:lnTo>
                <a:lnTo>
                  <a:pt x="100" y="443"/>
                </a:lnTo>
                <a:lnTo>
                  <a:pt x="99" y="441"/>
                </a:lnTo>
                <a:lnTo>
                  <a:pt x="96" y="438"/>
                </a:lnTo>
                <a:lnTo>
                  <a:pt x="93" y="437"/>
                </a:lnTo>
                <a:lnTo>
                  <a:pt x="90" y="434"/>
                </a:lnTo>
                <a:lnTo>
                  <a:pt x="87" y="434"/>
                </a:lnTo>
                <a:lnTo>
                  <a:pt x="83" y="435"/>
                </a:lnTo>
                <a:lnTo>
                  <a:pt x="81" y="438"/>
                </a:lnTo>
                <a:lnTo>
                  <a:pt x="80" y="440"/>
                </a:lnTo>
                <a:lnTo>
                  <a:pt x="78" y="441"/>
                </a:lnTo>
                <a:lnTo>
                  <a:pt x="78" y="443"/>
                </a:lnTo>
                <a:lnTo>
                  <a:pt x="78" y="461"/>
                </a:lnTo>
                <a:lnTo>
                  <a:pt x="75" y="464"/>
                </a:lnTo>
                <a:lnTo>
                  <a:pt x="70" y="462"/>
                </a:lnTo>
                <a:lnTo>
                  <a:pt x="65" y="453"/>
                </a:lnTo>
                <a:lnTo>
                  <a:pt x="62" y="451"/>
                </a:lnTo>
                <a:lnTo>
                  <a:pt x="56" y="451"/>
                </a:lnTo>
                <a:lnTo>
                  <a:pt x="56" y="449"/>
                </a:lnTo>
                <a:lnTo>
                  <a:pt x="54" y="446"/>
                </a:lnTo>
                <a:lnTo>
                  <a:pt x="53" y="444"/>
                </a:lnTo>
                <a:lnTo>
                  <a:pt x="51" y="441"/>
                </a:lnTo>
                <a:lnTo>
                  <a:pt x="48" y="437"/>
                </a:lnTo>
                <a:lnTo>
                  <a:pt x="45" y="434"/>
                </a:lnTo>
                <a:lnTo>
                  <a:pt x="42" y="434"/>
                </a:lnTo>
                <a:lnTo>
                  <a:pt x="38" y="434"/>
                </a:lnTo>
                <a:lnTo>
                  <a:pt x="38" y="432"/>
                </a:lnTo>
                <a:lnTo>
                  <a:pt x="44" y="425"/>
                </a:lnTo>
                <a:lnTo>
                  <a:pt x="47" y="421"/>
                </a:lnTo>
                <a:lnTo>
                  <a:pt x="45" y="415"/>
                </a:lnTo>
                <a:lnTo>
                  <a:pt x="48" y="410"/>
                </a:lnTo>
                <a:lnTo>
                  <a:pt x="41" y="401"/>
                </a:lnTo>
                <a:lnTo>
                  <a:pt x="42" y="390"/>
                </a:lnTo>
                <a:lnTo>
                  <a:pt x="35" y="382"/>
                </a:lnTo>
                <a:lnTo>
                  <a:pt x="35" y="380"/>
                </a:lnTo>
                <a:lnTo>
                  <a:pt x="34" y="378"/>
                </a:lnTo>
                <a:lnTo>
                  <a:pt x="32" y="375"/>
                </a:lnTo>
                <a:lnTo>
                  <a:pt x="30" y="372"/>
                </a:lnTo>
                <a:lnTo>
                  <a:pt x="27" y="369"/>
                </a:lnTo>
                <a:lnTo>
                  <a:pt x="26" y="365"/>
                </a:lnTo>
                <a:lnTo>
                  <a:pt x="24" y="360"/>
                </a:lnTo>
                <a:lnTo>
                  <a:pt x="24" y="355"/>
                </a:lnTo>
                <a:lnTo>
                  <a:pt x="23" y="352"/>
                </a:lnTo>
                <a:lnTo>
                  <a:pt x="23" y="350"/>
                </a:lnTo>
                <a:lnTo>
                  <a:pt x="20" y="345"/>
                </a:lnTo>
                <a:lnTo>
                  <a:pt x="18" y="342"/>
                </a:lnTo>
                <a:lnTo>
                  <a:pt x="15" y="338"/>
                </a:lnTo>
                <a:lnTo>
                  <a:pt x="14" y="333"/>
                </a:lnTo>
                <a:lnTo>
                  <a:pt x="11" y="330"/>
                </a:lnTo>
                <a:lnTo>
                  <a:pt x="11" y="329"/>
                </a:lnTo>
                <a:lnTo>
                  <a:pt x="9" y="327"/>
                </a:lnTo>
                <a:lnTo>
                  <a:pt x="9" y="326"/>
                </a:lnTo>
                <a:lnTo>
                  <a:pt x="9" y="325"/>
                </a:lnTo>
                <a:lnTo>
                  <a:pt x="8" y="323"/>
                </a:lnTo>
                <a:lnTo>
                  <a:pt x="8" y="320"/>
                </a:lnTo>
                <a:lnTo>
                  <a:pt x="17" y="312"/>
                </a:lnTo>
                <a:lnTo>
                  <a:pt x="17" y="311"/>
                </a:lnTo>
                <a:lnTo>
                  <a:pt x="17" y="308"/>
                </a:lnTo>
                <a:lnTo>
                  <a:pt x="15" y="306"/>
                </a:lnTo>
                <a:lnTo>
                  <a:pt x="15" y="302"/>
                </a:lnTo>
                <a:lnTo>
                  <a:pt x="15" y="299"/>
                </a:lnTo>
                <a:lnTo>
                  <a:pt x="15" y="295"/>
                </a:lnTo>
                <a:lnTo>
                  <a:pt x="14" y="290"/>
                </a:lnTo>
                <a:lnTo>
                  <a:pt x="14" y="285"/>
                </a:lnTo>
                <a:lnTo>
                  <a:pt x="15" y="281"/>
                </a:lnTo>
                <a:lnTo>
                  <a:pt x="15" y="276"/>
                </a:lnTo>
                <a:lnTo>
                  <a:pt x="15" y="272"/>
                </a:lnTo>
                <a:lnTo>
                  <a:pt x="17" y="267"/>
                </a:lnTo>
                <a:lnTo>
                  <a:pt x="20" y="263"/>
                </a:lnTo>
                <a:lnTo>
                  <a:pt x="21" y="259"/>
                </a:lnTo>
                <a:lnTo>
                  <a:pt x="24" y="256"/>
                </a:lnTo>
                <a:lnTo>
                  <a:pt x="24" y="254"/>
                </a:lnTo>
                <a:lnTo>
                  <a:pt x="24" y="251"/>
                </a:lnTo>
                <a:lnTo>
                  <a:pt x="24" y="246"/>
                </a:lnTo>
                <a:lnTo>
                  <a:pt x="26" y="240"/>
                </a:lnTo>
                <a:lnTo>
                  <a:pt x="26" y="234"/>
                </a:lnTo>
                <a:lnTo>
                  <a:pt x="26" y="229"/>
                </a:lnTo>
                <a:lnTo>
                  <a:pt x="26" y="226"/>
                </a:lnTo>
                <a:lnTo>
                  <a:pt x="26" y="224"/>
                </a:lnTo>
                <a:lnTo>
                  <a:pt x="26" y="223"/>
                </a:lnTo>
                <a:lnTo>
                  <a:pt x="24" y="222"/>
                </a:lnTo>
                <a:lnTo>
                  <a:pt x="24" y="219"/>
                </a:lnTo>
                <a:lnTo>
                  <a:pt x="23" y="216"/>
                </a:lnTo>
                <a:lnTo>
                  <a:pt x="20" y="212"/>
                </a:lnTo>
                <a:lnTo>
                  <a:pt x="18" y="209"/>
                </a:lnTo>
                <a:lnTo>
                  <a:pt x="15" y="206"/>
                </a:lnTo>
                <a:lnTo>
                  <a:pt x="14" y="204"/>
                </a:lnTo>
                <a:lnTo>
                  <a:pt x="14" y="203"/>
                </a:lnTo>
                <a:lnTo>
                  <a:pt x="14" y="200"/>
                </a:lnTo>
                <a:lnTo>
                  <a:pt x="14" y="197"/>
                </a:lnTo>
                <a:lnTo>
                  <a:pt x="12" y="196"/>
                </a:lnTo>
                <a:lnTo>
                  <a:pt x="11" y="194"/>
                </a:lnTo>
                <a:lnTo>
                  <a:pt x="8" y="191"/>
                </a:lnTo>
                <a:lnTo>
                  <a:pt x="5" y="189"/>
                </a:lnTo>
                <a:lnTo>
                  <a:pt x="3" y="185"/>
                </a:lnTo>
                <a:lnTo>
                  <a:pt x="2" y="180"/>
                </a:lnTo>
                <a:lnTo>
                  <a:pt x="1" y="176"/>
                </a:lnTo>
                <a:lnTo>
                  <a:pt x="0" y="170"/>
                </a:lnTo>
                <a:lnTo>
                  <a:pt x="0" y="164"/>
                </a:lnTo>
                <a:lnTo>
                  <a:pt x="1" y="158"/>
                </a:lnTo>
                <a:lnTo>
                  <a:pt x="3" y="150"/>
                </a:lnTo>
                <a:lnTo>
                  <a:pt x="8" y="143"/>
                </a:lnTo>
                <a:lnTo>
                  <a:pt x="14" y="134"/>
                </a:lnTo>
                <a:lnTo>
                  <a:pt x="23" y="126"/>
                </a:lnTo>
                <a:lnTo>
                  <a:pt x="33" y="117"/>
                </a:lnTo>
                <a:lnTo>
                  <a:pt x="34" y="116"/>
                </a:lnTo>
                <a:lnTo>
                  <a:pt x="35" y="114"/>
                </a:lnTo>
                <a:lnTo>
                  <a:pt x="36" y="111"/>
                </a:lnTo>
                <a:lnTo>
                  <a:pt x="38" y="107"/>
                </a:lnTo>
                <a:lnTo>
                  <a:pt x="39" y="103"/>
                </a:lnTo>
                <a:lnTo>
                  <a:pt x="41" y="98"/>
                </a:lnTo>
                <a:lnTo>
                  <a:pt x="41" y="95"/>
                </a:lnTo>
                <a:lnTo>
                  <a:pt x="41" y="90"/>
                </a:lnTo>
                <a:lnTo>
                  <a:pt x="41" y="89"/>
                </a:lnTo>
                <a:lnTo>
                  <a:pt x="44" y="84"/>
                </a:lnTo>
                <a:lnTo>
                  <a:pt x="47" y="78"/>
                </a:lnTo>
                <a:lnTo>
                  <a:pt x="51" y="73"/>
                </a:lnTo>
                <a:lnTo>
                  <a:pt x="56" y="65"/>
                </a:lnTo>
                <a:lnTo>
                  <a:pt x="57" y="59"/>
                </a:lnTo>
                <a:lnTo>
                  <a:pt x="59" y="51"/>
                </a:lnTo>
                <a:lnTo>
                  <a:pt x="59" y="44"/>
                </a:lnTo>
                <a:lnTo>
                  <a:pt x="59" y="43"/>
                </a:lnTo>
                <a:lnTo>
                  <a:pt x="59" y="41"/>
                </a:lnTo>
                <a:lnTo>
                  <a:pt x="60" y="38"/>
                </a:lnTo>
                <a:lnTo>
                  <a:pt x="59" y="37"/>
                </a:lnTo>
                <a:lnTo>
                  <a:pt x="59" y="29"/>
                </a:lnTo>
                <a:lnTo>
                  <a:pt x="54" y="23"/>
                </a:lnTo>
                <a:lnTo>
                  <a:pt x="56" y="20"/>
                </a:lnTo>
                <a:lnTo>
                  <a:pt x="63" y="8"/>
                </a:lnTo>
                <a:lnTo>
                  <a:pt x="65" y="2"/>
                </a:lnTo>
                <a:lnTo>
                  <a:pt x="63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75" name="Freeform 8"/>
          <p:cNvSpPr>
            <a:spLocks/>
          </p:cNvSpPr>
          <p:nvPr/>
        </p:nvSpPr>
        <p:spPr bwMode="blackWhite">
          <a:xfrm>
            <a:off x="1212850" y="2365375"/>
            <a:ext cx="960438" cy="1439863"/>
          </a:xfrm>
          <a:custGeom>
            <a:avLst/>
            <a:gdLst>
              <a:gd name="T0" fmla="*/ 0 w 532"/>
              <a:gd name="T1" fmla="*/ 2147483647 h 823"/>
              <a:gd name="T2" fmla="*/ 2147483647 w 532"/>
              <a:gd name="T3" fmla="*/ 2147483647 h 823"/>
              <a:gd name="T4" fmla="*/ 2147483647 w 532"/>
              <a:gd name="T5" fmla="*/ 2147483647 h 823"/>
              <a:gd name="T6" fmla="*/ 2147483647 w 532"/>
              <a:gd name="T7" fmla="*/ 2147483647 h 823"/>
              <a:gd name="T8" fmla="*/ 2147483647 w 532"/>
              <a:gd name="T9" fmla="*/ 2147483647 h 823"/>
              <a:gd name="T10" fmla="*/ 2147483647 w 532"/>
              <a:gd name="T11" fmla="*/ 2147483647 h 823"/>
              <a:gd name="T12" fmla="*/ 2147483647 w 532"/>
              <a:gd name="T13" fmla="*/ 2147483647 h 823"/>
              <a:gd name="T14" fmla="*/ 2147483647 w 532"/>
              <a:gd name="T15" fmla="*/ 2147483647 h 823"/>
              <a:gd name="T16" fmla="*/ 2147483647 w 532"/>
              <a:gd name="T17" fmla="*/ 2147483647 h 823"/>
              <a:gd name="T18" fmla="*/ 2147483647 w 532"/>
              <a:gd name="T19" fmla="*/ 2147483647 h 823"/>
              <a:gd name="T20" fmla="*/ 2147483647 w 532"/>
              <a:gd name="T21" fmla="*/ 2147483647 h 823"/>
              <a:gd name="T22" fmla="*/ 2147483647 w 532"/>
              <a:gd name="T23" fmla="*/ 2147483647 h 823"/>
              <a:gd name="T24" fmla="*/ 2147483647 w 532"/>
              <a:gd name="T25" fmla="*/ 2147483647 h 823"/>
              <a:gd name="T26" fmla="*/ 2147483647 w 532"/>
              <a:gd name="T27" fmla="*/ 2147483647 h 823"/>
              <a:gd name="T28" fmla="*/ 2147483647 w 532"/>
              <a:gd name="T29" fmla="*/ 2147483647 h 823"/>
              <a:gd name="T30" fmla="*/ 2147483647 w 532"/>
              <a:gd name="T31" fmla="*/ 2147483647 h 823"/>
              <a:gd name="T32" fmla="*/ 2147483647 w 532"/>
              <a:gd name="T33" fmla="*/ 2147483647 h 823"/>
              <a:gd name="T34" fmla="*/ 2147483647 w 532"/>
              <a:gd name="T35" fmla="*/ 2147483647 h 823"/>
              <a:gd name="T36" fmla="*/ 2147483647 w 532"/>
              <a:gd name="T37" fmla="*/ 2147483647 h 823"/>
              <a:gd name="T38" fmla="*/ 2147483647 w 532"/>
              <a:gd name="T39" fmla="*/ 2147483647 h 823"/>
              <a:gd name="T40" fmla="*/ 2147483647 w 532"/>
              <a:gd name="T41" fmla="*/ 2147483647 h 823"/>
              <a:gd name="T42" fmla="*/ 2147483647 w 532"/>
              <a:gd name="T43" fmla="*/ 2147483647 h 823"/>
              <a:gd name="T44" fmla="*/ 2147483647 w 532"/>
              <a:gd name="T45" fmla="*/ 2147483647 h 823"/>
              <a:gd name="T46" fmla="*/ 2147483647 w 532"/>
              <a:gd name="T47" fmla="*/ 2147483647 h 823"/>
              <a:gd name="T48" fmla="*/ 2147483647 w 532"/>
              <a:gd name="T49" fmla="*/ 2147483647 h 823"/>
              <a:gd name="T50" fmla="*/ 2147483647 w 532"/>
              <a:gd name="T51" fmla="*/ 2147483647 h 823"/>
              <a:gd name="T52" fmla="*/ 2147483647 w 532"/>
              <a:gd name="T53" fmla="*/ 2147483647 h 823"/>
              <a:gd name="T54" fmla="*/ 2147483647 w 532"/>
              <a:gd name="T55" fmla="*/ 2147483647 h 823"/>
              <a:gd name="T56" fmla="*/ 2147483647 w 532"/>
              <a:gd name="T57" fmla="*/ 2147483647 h 823"/>
              <a:gd name="T58" fmla="*/ 2147483647 w 532"/>
              <a:gd name="T59" fmla="*/ 2147483647 h 823"/>
              <a:gd name="T60" fmla="*/ 2147483647 w 532"/>
              <a:gd name="T61" fmla="*/ 2147483647 h 823"/>
              <a:gd name="T62" fmla="*/ 2147483647 w 532"/>
              <a:gd name="T63" fmla="*/ 2147483647 h 823"/>
              <a:gd name="T64" fmla="*/ 2147483647 w 532"/>
              <a:gd name="T65" fmla="*/ 2147483647 h 823"/>
              <a:gd name="T66" fmla="*/ 2147483647 w 532"/>
              <a:gd name="T67" fmla="*/ 2147483647 h 823"/>
              <a:gd name="T68" fmla="*/ 2147483647 w 532"/>
              <a:gd name="T69" fmla="*/ 2147483647 h 823"/>
              <a:gd name="T70" fmla="*/ 2147483647 w 532"/>
              <a:gd name="T71" fmla="*/ 2147483647 h 823"/>
              <a:gd name="T72" fmla="*/ 2147483647 w 532"/>
              <a:gd name="T73" fmla="*/ 2147483647 h 823"/>
              <a:gd name="T74" fmla="*/ 2147483647 w 532"/>
              <a:gd name="T75" fmla="*/ 2147483647 h 823"/>
              <a:gd name="T76" fmla="*/ 2147483647 w 532"/>
              <a:gd name="T77" fmla="*/ 2147483647 h 823"/>
              <a:gd name="T78" fmla="*/ 2147483647 w 532"/>
              <a:gd name="T79" fmla="*/ 2147483647 h 823"/>
              <a:gd name="T80" fmla="*/ 2147483647 w 532"/>
              <a:gd name="T81" fmla="*/ 2147483647 h 823"/>
              <a:gd name="T82" fmla="*/ 2147483647 w 532"/>
              <a:gd name="T83" fmla="*/ 2147483647 h 823"/>
              <a:gd name="T84" fmla="*/ 2147483647 w 532"/>
              <a:gd name="T85" fmla="*/ 2147483647 h 823"/>
              <a:gd name="T86" fmla="*/ 2147483647 w 532"/>
              <a:gd name="T87" fmla="*/ 2147483647 h 823"/>
              <a:gd name="T88" fmla="*/ 2147483647 w 532"/>
              <a:gd name="T89" fmla="*/ 2147483647 h 823"/>
              <a:gd name="T90" fmla="*/ 2147483647 w 532"/>
              <a:gd name="T91" fmla="*/ 2147483647 h 823"/>
              <a:gd name="T92" fmla="*/ 2147483647 w 532"/>
              <a:gd name="T93" fmla="*/ 2147483647 h 823"/>
              <a:gd name="T94" fmla="*/ 2147483647 w 532"/>
              <a:gd name="T95" fmla="*/ 2147483647 h 823"/>
              <a:gd name="T96" fmla="*/ 2147483647 w 532"/>
              <a:gd name="T97" fmla="*/ 2147483647 h 823"/>
              <a:gd name="T98" fmla="*/ 2147483647 w 532"/>
              <a:gd name="T99" fmla="*/ 2147483647 h 823"/>
              <a:gd name="T100" fmla="*/ 2147483647 w 532"/>
              <a:gd name="T101" fmla="*/ 2147483647 h 823"/>
              <a:gd name="T102" fmla="*/ 2147483647 w 532"/>
              <a:gd name="T103" fmla="*/ 2147483647 h 8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32"/>
              <a:gd name="T157" fmla="*/ 0 h 823"/>
              <a:gd name="T158" fmla="*/ 532 w 532"/>
              <a:gd name="T159" fmla="*/ 823 h 8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32" h="823">
                <a:moveTo>
                  <a:pt x="338" y="822"/>
                </a:moveTo>
                <a:lnTo>
                  <a:pt x="0" y="309"/>
                </a:lnTo>
                <a:lnTo>
                  <a:pt x="80" y="0"/>
                </a:lnTo>
                <a:lnTo>
                  <a:pt x="79" y="1"/>
                </a:lnTo>
                <a:lnTo>
                  <a:pt x="90" y="4"/>
                </a:lnTo>
                <a:lnTo>
                  <a:pt x="101" y="7"/>
                </a:lnTo>
                <a:lnTo>
                  <a:pt x="112" y="10"/>
                </a:lnTo>
                <a:lnTo>
                  <a:pt x="123" y="13"/>
                </a:lnTo>
                <a:lnTo>
                  <a:pt x="133" y="16"/>
                </a:lnTo>
                <a:lnTo>
                  <a:pt x="143" y="17"/>
                </a:lnTo>
                <a:lnTo>
                  <a:pt x="155" y="20"/>
                </a:lnTo>
                <a:lnTo>
                  <a:pt x="164" y="23"/>
                </a:lnTo>
                <a:lnTo>
                  <a:pt x="173" y="26"/>
                </a:lnTo>
                <a:lnTo>
                  <a:pt x="183" y="27"/>
                </a:lnTo>
                <a:lnTo>
                  <a:pt x="194" y="30"/>
                </a:lnTo>
                <a:lnTo>
                  <a:pt x="202" y="32"/>
                </a:lnTo>
                <a:lnTo>
                  <a:pt x="211" y="34"/>
                </a:lnTo>
                <a:lnTo>
                  <a:pt x="219" y="37"/>
                </a:lnTo>
                <a:lnTo>
                  <a:pt x="228" y="38"/>
                </a:lnTo>
                <a:lnTo>
                  <a:pt x="235" y="41"/>
                </a:lnTo>
                <a:lnTo>
                  <a:pt x="244" y="43"/>
                </a:lnTo>
                <a:lnTo>
                  <a:pt x="251" y="44"/>
                </a:lnTo>
                <a:lnTo>
                  <a:pt x="257" y="46"/>
                </a:lnTo>
                <a:lnTo>
                  <a:pt x="264" y="47"/>
                </a:lnTo>
                <a:lnTo>
                  <a:pt x="269" y="49"/>
                </a:lnTo>
                <a:lnTo>
                  <a:pt x="275" y="50"/>
                </a:lnTo>
                <a:lnTo>
                  <a:pt x="280" y="52"/>
                </a:lnTo>
                <a:lnTo>
                  <a:pt x="286" y="53"/>
                </a:lnTo>
                <a:lnTo>
                  <a:pt x="288" y="54"/>
                </a:lnTo>
                <a:lnTo>
                  <a:pt x="293" y="56"/>
                </a:lnTo>
                <a:lnTo>
                  <a:pt x="296" y="56"/>
                </a:lnTo>
                <a:lnTo>
                  <a:pt x="298" y="56"/>
                </a:lnTo>
                <a:lnTo>
                  <a:pt x="299" y="57"/>
                </a:lnTo>
                <a:lnTo>
                  <a:pt x="302" y="57"/>
                </a:lnTo>
                <a:lnTo>
                  <a:pt x="531" y="106"/>
                </a:lnTo>
                <a:lnTo>
                  <a:pt x="431" y="627"/>
                </a:lnTo>
                <a:lnTo>
                  <a:pt x="416" y="704"/>
                </a:lnTo>
                <a:lnTo>
                  <a:pt x="416" y="705"/>
                </a:lnTo>
                <a:lnTo>
                  <a:pt x="415" y="708"/>
                </a:lnTo>
                <a:lnTo>
                  <a:pt x="413" y="714"/>
                </a:lnTo>
                <a:lnTo>
                  <a:pt x="410" y="720"/>
                </a:lnTo>
                <a:lnTo>
                  <a:pt x="407" y="723"/>
                </a:lnTo>
                <a:lnTo>
                  <a:pt x="403" y="726"/>
                </a:lnTo>
                <a:lnTo>
                  <a:pt x="398" y="726"/>
                </a:lnTo>
                <a:lnTo>
                  <a:pt x="393" y="723"/>
                </a:lnTo>
                <a:lnTo>
                  <a:pt x="393" y="721"/>
                </a:lnTo>
                <a:lnTo>
                  <a:pt x="392" y="720"/>
                </a:lnTo>
                <a:lnTo>
                  <a:pt x="392" y="718"/>
                </a:lnTo>
                <a:lnTo>
                  <a:pt x="392" y="717"/>
                </a:lnTo>
                <a:lnTo>
                  <a:pt x="390" y="715"/>
                </a:lnTo>
                <a:lnTo>
                  <a:pt x="388" y="713"/>
                </a:lnTo>
                <a:lnTo>
                  <a:pt x="385" y="713"/>
                </a:lnTo>
                <a:lnTo>
                  <a:pt x="380" y="711"/>
                </a:lnTo>
                <a:lnTo>
                  <a:pt x="379" y="711"/>
                </a:lnTo>
                <a:lnTo>
                  <a:pt x="377" y="710"/>
                </a:lnTo>
                <a:lnTo>
                  <a:pt x="377" y="708"/>
                </a:lnTo>
                <a:lnTo>
                  <a:pt x="376" y="707"/>
                </a:lnTo>
                <a:lnTo>
                  <a:pt x="373" y="705"/>
                </a:lnTo>
                <a:lnTo>
                  <a:pt x="371" y="705"/>
                </a:lnTo>
                <a:lnTo>
                  <a:pt x="370" y="705"/>
                </a:lnTo>
                <a:lnTo>
                  <a:pt x="368" y="708"/>
                </a:lnTo>
                <a:lnTo>
                  <a:pt x="367" y="708"/>
                </a:lnTo>
                <a:lnTo>
                  <a:pt x="365" y="710"/>
                </a:lnTo>
                <a:lnTo>
                  <a:pt x="363" y="710"/>
                </a:lnTo>
                <a:lnTo>
                  <a:pt x="360" y="710"/>
                </a:lnTo>
                <a:lnTo>
                  <a:pt x="359" y="710"/>
                </a:lnTo>
                <a:lnTo>
                  <a:pt x="356" y="711"/>
                </a:lnTo>
                <a:lnTo>
                  <a:pt x="356" y="713"/>
                </a:lnTo>
                <a:lnTo>
                  <a:pt x="355" y="714"/>
                </a:lnTo>
                <a:lnTo>
                  <a:pt x="355" y="715"/>
                </a:lnTo>
                <a:lnTo>
                  <a:pt x="355" y="717"/>
                </a:lnTo>
                <a:lnTo>
                  <a:pt x="356" y="720"/>
                </a:lnTo>
                <a:lnTo>
                  <a:pt x="356" y="723"/>
                </a:lnTo>
                <a:lnTo>
                  <a:pt x="356" y="725"/>
                </a:lnTo>
                <a:lnTo>
                  <a:pt x="356" y="729"/>
                </a:lnTo>
                <a:lnTo>
                  <a:pt x="356" y="734"/>
                </a:lnTo>
                <a:lnTo>
                  <a:pt x="356" y="740"/>
                </a:lnTo>
                <a:lnTo>
                  <a:pt x="357" y="744"/>
                </a:lnTo>
                <a:lnTo>
                  <a:pt x="357" y="750"/>
                </a:lnTo>
                <a:lnTo>
                  <a:pt x="356" y="754"/>
                </a:lnTo>
                <a:lnTo>
                  <a:pt x="356" y="759"/>
                </a:lnTo>
                <a:lnTo>
                  <a:pt x="356" y="764"/>
                </a:lnTo>
                <a:lnTo>
                  <a:pt x="355" y="768"/>
                </a:lnTo>
                <a:lnTo>
                  <a:pt x="353" y="773"/>
                </a:lnTo>
                <a:lnTo>
                  <a:pt x="352" y="776"/>
                </a:lnTo>
                <a:lnTo>
                  <a:pt x="352" y="778"/>
                </a:lnTo>
                <a:lnTo>
                  <a:pt x="352" y="781"/>
                </a:lnTo>
                <a:lnTo>
                  <a:pt x="352" y="786"/>
                </a:lnTo>
                <a:lnTo>
                  <a:pt x="352" y="791"/>
                </a:lnTo>
                <a:lnTo>
                  <a:pt x="352" y="797"/>
                </a:lnTo>
                <a:lnTo>
                  <a:pt x="352" y="803"/>
                </a:lnTo>
                <a:lnTo>
                  <a:pt x="352" y="809"/>
                </a:lnTo>
                <a:lnTo>
                  <a:pt x="350" y="813"/>
                </a:lnTo>
                <a:lnTo>
                  <a:pt x="349" y="813"/>
                </a:lnTo>
                <a:lnTo>
                  <a:pt x="347" y="814"/>
                </a:lnTo>
                <a:lnTo>
                  <a:pt x="346" y="816"/>
                </a:lnTo>
                <a:lnTo>
                  <a:pt x="344" y="817"/>
                </a:lnTo>
                <a:lnTo>
                  <a:pt x="341" y="819"/>
                </a:lnTo>
                <a:lnTo>
                  <a:pt x="340" y="820"/>
                </a:lnTo>
                <a:lnTo>
                  <a:pt x="338" y="82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76" name="Freeform 9"/>
          <p:cNvSpPr>
            <a:spLocks/>
          </p:cNvSpPr>
          <p:nvPr/>
        </p:nvSpPr>
        <p:spPr bwMode="blackWhite">
          <a:xfrm>
            <a:off x="1212850" y="2365375"/>
            <a:ext cx="960438" cy="1439863"/>
          </a:xfrm>
          <a:custGeom>
            <a:avLst/>
            <a:gdLst>
              <a:gd name="T0" fmla="*/ 0 w 532"/>
              <a:gd name="T1" fmla="*/ 2147483647 h 823"/>
              <a:gd name="T2" fmla="*/ 2147483647 w 532"/>
              <a:gd name="T3" fmla="*/ 2147483647 h 823"/>
              <a:gd name="T4" fmla="*/ 2147483647 w 532"/>
              <a:gd name="T5" fmla="*/ 2147483647 h 823"/>
              <a:gd name="T6" fmla="*/ 2147483647 w 532"/>
              <a:gd name="T7" fmla="*/ 2147483647 h 823"/>
              <a:gd name="T8" fmla="*/ 2147483647 w 532"/>
              <a:gd name="T9" fmla="*/ 2147483647 h 823"/>
              <a:gd name="T10" fmla="*/ 2147483647 w 532"/>
              <a:gd name="T11" fmla="*/ 2147483647 h 823"/>
              <a:gd name="T12" fmla="*/ 2147483647 w 532"/>
              <a:gd name="T13" fmla="*/ 2147483647 h 823"/>
              <a:gd name="T14" fmla="*/ 2147483647 w 532"/>
              <a:gd name="T15" fmla="*/ 2147483647 h 823"/>
              <a:gd name="T16" fmla="*/ 2147483647 w 532"/>
              <a:gd name="T17" fmla="*/ 2147483647 h 823"/>
              <a:gd name="T18" fmla="*/ 2147483647 w 532"/>
              <a:gd name="T19" fmla="*/ 2147483647 h 823"/>
              <a:gd name="T20" fmla="*/ 2147483647 w 532"/>
              <a:gd name="T21" fmla="*/ 2147483647 h 823"/>
              <a:gd name="T22" fmla="*/ 2147483647 w 532"/>
              <a:gd name="T23" fmla="*/ 2147483647 h 823"/>
              <a:gd name="T24" fmla="*/ 2147483647 w 532"/>
              <a:gd name="T25" fmla="*/ 2147483647 h 823"/>
              <a:gd name="T26" fmla="*/ 2147483647 w 532"/>
              <a:gd name="T27" fmla="*/ 2147483647 h 823"/>
              <a:gd name="T28" fmla="*/ 2147483647 w 532"/>
              <a:gd name="T29" fmla="*/ 2147483647 h 823"/>
              <a:gd name="T30" fmla="*/ 2147483647 w 532"/>
              <a:gd name="T31" fmla="*/ 2147483647 h 823"/>
              <a:gd name="T32" fmla="*/ 2147483647 w 532"/>
              <a:gd name="T33" fmla="*/ 2147483647 h 823"/>
              <a:gd name="T34" fmla="*/ 2147483647 w 532"/>
              <a:gd name="T35" fmla="*/ 2147483647 h 823"/>
              <a:gd name="T36" fmla="*/ 2147483647 w 532"/>
              <a:gd name="T37" fmla="*/ 2147483647 h 823"/>
              <a:gd name="T38" fmla="*/ 2147483647 w 532"/>
              <a:gd name="T39" fmla="*/ 2147483647 h 823"/>
              <a:gd name="T40" fmla="*/ 2147483647 w 532"/>
              <a:gd name="T41" fmla="*/ 2147483647 h 823"/>
              <a:gd name="T42" fmla="*/ 2147483647 w 532"/>
              <a:gd name="T43" fmla="*/ 2147483647 h 823"/>
              <a:gd name="T44" fmla="*/ 2147483647 w 532"/>
              <a:gd name="T45" fmla="*/ 2147483647 h 823"/>
              <a:gd name="T46" fmla="*/ 2147483647 w 532"/>
              <a:gd name="T47" fmla="*/ 2147483647 h 823"/>
              <a:gd name="T48" fmla="*/ 2147483647 w 532"/>
              <a:gd name="T49" fmla="*/ 2147483647 h 823"/>
              <a:gd name="T50" fmla="*/ 2147483647 w 532"/>
              <a:gd name="T51" fmla="*/ 2147483647 h 823"/>
              <a:gd name="T52" fmla="*/ 2147483647 w 532"/>
              <a:gd name="T53" fmla="*/ 2147483647 h 823"/>
              <a:gd name="T54" fmla="*/ 2147483647 w 532"/>
              <a:gd name="T55" fmla="*/ 2147483647 h 823"/>
              <a:gd name="T56" fmla="*/ 2147483647 w 532"/>
              <a:gd name="T57" fmla="*/ 2147483647 h 823"/>
              <a:gd name="T58" fmla="*/ 2147483647 w 532"/>
              <a:gd name="T59" fmla="*/ 2147483647 h 823"/>
              <a:gd name="T60" fmla="*/ 2147483647 w 532"/>
              <a:gd name="T61" fmla="*/ 2147483647 h 823"/>
              <a:gd name="T62" fmla="*/ 2147483647 w 532"/>
              <a:gd name="T63" fmla="*/ 2147483647 h 823"/>
              <a:gd name="T64" fmla="*/ 2147483647 w 532"/>
              <a:gd name="T65" fmla="*/ 2147483647 h 823"/>
              <a:gd name="T66" fmla="*/ 2147483647 w 532"/>
              <a:gd name="T67" fmla="*/ 2147483647 h 823"/>
              <a:gd name="T68" fmla="*/ 2147483647 w 532"/>
              <a:gd name="T69" fmla="*/ 2147483647 h 823"/>
              <a:gd name="T70" fmla="*/ 2147483647 w 532"/>
              <a:gd name="T71" fmla="*/ 2147483647 h 823"/>
              <a:gd name="T72" fmla="*/ 2147483647 w 532"/>
              <a:gd name="T73" fmla="*/ 2147483647 h 823"/>
              <a:gd name="T74" fmla="*/ 2147483647 w 532"/>
              <a:gd name="T75" fmla="*/ 2147483647 h 823"/>
              <a:gd name="T76" fmla="*/ 2147483647 w 532"/>
              <a:gd name="T77" fmla="*/ 2147483647 h 823"/>
              <a:gd name="T78" fmla="*/ 2147483647 w 532"/>
              <a:gd name="T79" fmla="*/ 2147483647 h 823"/>
              <a:gd name="T80" fmla="*/ 2147483647 w 532"/>
              <a:gd name="T81" fmla="*/ 2147483647 h 823"/>
              <a:gd name="T82" fmla="*/ 2147483647 w 532"/>
              <a:gd name="T83" fmla="*/ 2147483647 h 823"/>
              <a:gd name="T84" fmla="*/ 2147483647 w 532"/>
              <a:gd name="T85" fmla="*/ 2147483647 h 823"/>
              <a:gd name="T86" fmla="*/ 2147483647 w 532"/>
              <a:gd name="T87" fmla="*/ 2147483647 h 823"/>
              <a:gd name="T88" fmla="*/ 2147483647 w 532"/>
              <a:gd name="T89" fmla="*/ 2147483647 h 823"/>
              <a:gd name="T90" fmla="*/ 2147483647 w 532"/>
              <a:gd name="T91" fmla="*/ 2147483647 h 823"/>
              <a:gd name="T92" fmla="*/ 2147483647 w 532"/>
              <a:gd name="T93" fmla="*/ 2147483647 h 823"/>
              <a:gd name="T94" fmla="*/ 2147483647 w 532"/>
              <a:gd name="T95" fmla="*/ 2147483647 h 823"/>
              <a:gd name="T96" fmla="*/ 2147483647 w 532"/>
              <a:gd name="T97" fmla="*/ 2147483647 h 823"/>
              <a:gd name="T98" fmla="*/ 2147483647 w 532"/>
              <a:gd name="T99" fmla="*/ 2147483647 h 823"/>
              <a:gd name="T100" fmla="*/ 2147483647 w 532"/>
              <a:gd name="T101" fmla="*/ 2147483647 h 823"/>
              <a:gd name="T102" fmla="*/ 2147483647 w 532"/>
              <a:gd name="T103" fmla="*/ 2147483647 h 823"/>
              <a:gd name="T104" fmla="*/ 2147483647 w 532"/>
              <a:gd name="T105" fmla="*/ 2147483647 h 823"/>
              <a:gd name="T106" fmla="*/ 2147483647 w 532"/>
              <a:gd name="T107" fmla="*/ 2147483647 h 823"/>
              <a:gd name="T108" fmla="*/ 2147483647 w 532"/>
              <a:gd name="T109" fmla="*/ 2147483647 h 823"/>
              <a:gd name="T110" fmla="*/ 2147483647 w 532"/>
              <a:gd name="T111" fmla="*/ 2147483647 h 82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2"/>
              <a:gd name="T169" fmla="*/ 0 h 823"/>
              <a:gd name="T170" fmla="*/ 532 w 532"/>
              <a:gd name="T171" fmla="*/ 823 h 82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2" h="823">
                <a:moveTo>
                  <a:pt x="338" y="822"/>
                </a:moveTo>
                <a:lnTo>
                  <a:pt x="0" y="309"/>
                </a:lnTo>
                <a:lnTo>
                  <a:pt x="80" y="0"/>
                </a:lnTo>
                <a:lnTo>
                  <a:pt x="79" y="1"/>
                </a:lnTo>
                <a:lnTo>
                  <a:pt x="90" y="4"/>
                </a:lnTo>
                <a:lnTo>
                  <a:pt x="101" y="7"/>
                </a:lnTo>
                <a:lnTo>
                  <a:pt x="112" y="10"/>
                </a:lnTo>
                <a:lnTo>
                  <a:pt x="123" y="13"/>
                </a:lnTo>
                <a:lnTo>
                  <a:pt x="133" y="16"/>
                </a:lnTo>
                <a:lnTo>
                  <a:pt x="143" y="17"/>
                </a:lnTo>
                <a:lnTo>
                  <a:pt x="155" y="20"/>
                </a:lnTo>
                <a:lnTo>
                  <a:pt x="164" y="23"/>
                </a:lnTo>
                <a:lnTo>
                  <a:pt x="173" y="26"/>
                </a:lnTo>
                <a:lnTo>
                  <a:pt x="183" y="27"/>
                </a:lnTo>
                <a:lnTo>
                  <a:pt x="194" y="30"/>
                </a:lnTo>
                <a:lnTo>
                  <a:pt x="202" y="32"/>
                </a:lnTo>
                <a:lnTo>
                  <a:pt x="211" y="34"/>
                </a:lnTo>
                <a:lnTo>
                  <a:pt x="219" y="37"/>
                </a:lnTo>
                <a:lnTo>
                  <a:pt x="228" y="38"/>
                </a:lnTo>
                <a:lnTo>
                  <a:pt x="235" y="41"/>
                </a:lnTo>
                <a:lnTo>
                  <a:pt x="244" y="43"/>
                </a:lnTo>
                <a:lnTo>
                  <a:pt x="251" y="44"/>
                </a:lnTo>
                <a:lnTo>
                  <a:pt x="257" y="46"/>
                </a:lnTo>
                <a:lnTo>
                  <a:pt x="264" y="47"/>
                </a:lnTo>
                <a:lnTo>
                  <a:pt x="269" y="49"/>
                </a:lnTo>
                <a:lnTo>
                  <a:pt x="275" y="50"/>
                </a:lnTo>
                <a:lnTo>
                  <a:pt x="280" y="52"/>
                </a:lnTo>
                <a:lnTo>
                  <a:pt x="286" y="53"/>
                </a:lnTo>
                <a:lnTo>
                  <a:pt x="288" y="54"/>
                </a:lnTo>
                <a:lnTo>
                  <a:pt x="293" y="56"/>
                </a:lnTo>
                <a:lnTo>
                  <a:pt x="296" y="56"/>
                </a:lnTo>
                <a:lnTo>
                  <a:pt x="298" y="56"/>
                </a:lnTo>
                <a:lnTo>
                  <a:pt x="299" y="57"/>
                </a:lnTo>
                <a:lnTo>
                  <a:pt x="302" y="57"/>
                </a:lnTo>
                <a:lnTo>
                  <a:pt x="531" y="106"/>
                </a:lnTo>
                <a:lnTo>
                  <a:pt x="431" y="627"/>
                </a:lnTo>
                <a:lnTo>
                  <a:pt x="416" y="704"/>
                </a:lnTo>
                <a:lnTo>
                  <a:pt x="416" y="705"/>
                </a:lnTo>
                <a:lnTo>
                  <a:pt x="415" y="708"/>
                </a:lnTo>
                <a:lnTo>
                  <a:pt x="413" y="714"/>
                </a:lnTo>
                <a:lnTo>
                  <a:pt x="410" y="720"/>
                </a:lnTo>
                <a:lnTo>
                  <a:pt x="407" y="723"/>
                </a:lnTo>
                <a:lnTo>
                  <a:pt x="403" y="726"/>
                </a:lnTo>
                <a:lnTo>
                  <a:pt x="398" y="726"/>
                </a:lnTo>
                <a:lnTo>
                  <a:pt x="393" y="723"/>
                </a:lnTo>
                <a:lnTo>
                  <a:pt x="393" y="721"/>
                </a:lnTo>
                <a:lnTo>
                  <a:pt x="392" y="720"/>
                </a:lnTo>
                <a:lnTo>
                  <a:pt x="392" y="718"/>
                </a:lnTo>
                <a:lnTo>
                  <a:pt x="392" y="717"/>
                </a:lnTo>
                <a:lnTo>
                  <a:pt x="390" y="715"/>
                </a:lnTo>
                <a:lnTo>
                  <a:pt x="388" y="713"/>
                </a:lnTo>
                <a:lnTo>
                  <a:pt x="385" y="713"/>
                </a:lnTo>
                <a:lnTo>
                  <a:pt x="380" y="711"/>
                </a:lnTo>
                <a:lnTo>
                  <a:pt x="379" y="711"/>
                </a:lnTo>
                <a:lnTo>
                  <a:pt x="377" y="710"/>
                </a:lnTo>
                <a:lnTo>
                  <a:pt x="377" y="708"/>
                </a:lnTo>
                <a:lnTo>
                  <a:pt x="376" y="707"/>
                </a:lnTo>
                <a:lnTo>
                  <a:pt x="373" y="705"/>
                </a:lnTo>
                <a:lnTo>
                  <a:pt x="371" y="705"/>
                </a:lnTo>
                <a:lnTo>
                  <a:pt x="370" y="705"/>
                </a:lnTo>
                <a:lnTo>
                  <a:pt x="368" y="708"/>
                </a:lnTo>
                <a:lnTo>
                  <a:pt x="367" y="708"/>
                </a:lnTo>
                <a:lnTo>
                  <a:pt x="365" y="710"/>
                </a:lnTo>
                <a:lnTo>
                  <a:pt x="363" y="710"/>
                </a:lnTo>
                <a:lnTo>
                  <a:pt x="360" y="710"/>
                </a:lnTo>
                <a:lnTo>
                  <a:pt x="359" y="710"/>
                </a:lnTo>
                <a:lnTo>
                  <a:pt x="356" y="711"/>
                </a:lnTo>
                <a:lnTo>
                  <a:pt x="356" y="713"/>
                </a:lnTo>
                <a:lnTo>
                  <a:pt x="355" y="714"/>
                </a:lnTo>
                <a:lnTo>
                  <a:pt x="355" y="715"/>
                </a:lnTo>
                <a:lnTo>
                  <a:pt x="355" y="717"/>
                </a:lnTo>
                <a:lnTo>
                  <a:pt x="356" y="720"/>
                </a:lnTo>
                <a:lnTo>
                  <a:pt x="356" y="723"/>
                </a:lnTo>
                <a:lnTo>
                  <a:pt x="356" y="725"/>
                </a:lnTo>
                <a:lnTo>
                  <a:pt x="356" y="729"/>
                </a:lnTo>
                <a:lnTo>
                  <a:pt x="356" y="734"/>
                </a:lnTo>
                <a:lnTo>
                  <a:pt x="356" y="740"/>
                </a:lnTo>
                <a:lnTo>
                  <a:pt x="357" y="744"/>
                </a:lnTo>
                <a:lnTo>
                  <a:pt x="357" y="750"/>
                </a:lnTo>
                <a:lnTo>
                  <a:pt x="356" y="754"/>
                </a:lnTo>
                <a:lnTo>
                  <a:pt x="356" y="759"/>
                </a:lnTo>
                <a:lnTo>
                  <a:pt x="356" y="764"/>
                </a:lnTo>
                <a:lnTo>
                  <a:pt x="355" y="768"/>
                </a:lnTo>
                <a:lnTo>
                  <a:pt x="353" y="773"/>
                </a:lnTo>
                <a:lnTo>
                  <a:pt x="352" y="776"/>
                </a:lnTo>
                <a:lnTo>
                  <a:pt x="352" y="778"/>
                </a:lnTo>
                <a:lnTo>
                  <a:pt x="352" y="781"/>
                </a:lnTo>
                <a:lnTo>
                  <a:pt x="352" y="786"/>
                </a:lnTo>
                <a:lnTo>
                  <a:pt x="352" y="791"/>
                </a:lnTo>
                <a:lnTo>
                  <a:pt x="352" y="797"/>
                </a:lnTo>
                <a:lnTo>
                  <a:pt x="352" y="803"/>
                </a:lnTo>
                <a:lnTo>
                  <a:pt x="352" y="809"/>
                </a:lnTo>
                <a:lnTo>
                  <a:pt x="350" y="813"/>
                </a:lnTo>
                <a:lnTo>
                  <a:pt x="349" y="813"/>
                </a:lnTo>
                <a:lnTo>
                  <a:pt x="347" y="814"/>
                </a:lnTo>
                <a:lnTo>
                  <a:pt x="346" y="816"/>
                </a:lnTo>
                <a:lnTo>
                  <a:pt x="344" y="817"/>
                </a:lnTo>
                <a:lnTo>
                  <a:pt x="341" y="819"/>
                </a:lnTo>
                <a:lnTo>
                  <a:pt x="340" y="820"/>
                </a:lnTo>
                <a:lnTo>
                  <a:pt x="338" y="822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77" name="Freeform 10"/>
          <p:cNvSpPr>
            <a:spLocks/>
          </p:cNvSpPr>
          <p:nvPr/>
        </p:nvSpPr>
        <p:spPr bwMode="blackWhite">
          <a:xfrm>
            <a:off x="1990725" y="2552700"/>
            <a:ext cx="842963" cy="1035050"/>
          </a:xfrm>
          <a:custGeom>
            <a:avLst/>
            <a:gdLst>
              <a:gd name="T0" fmla="*/ 2147483647 w 468"/>
              <a:gd name="T1" fmla="*/ 2147483647 h 591"/>
              <a:gd name="T2" fmla="*/ 2147483647 w 468"/>
              <a:gd name="T3" fmla="*/ 2147483647 h 591"/>
              <a:gd name="T4" fmla="*/ 2147483647 w 468"/>
              <a:gd name="T5" fmla="*/ 2147483647 h 591"/>
              <a:gd name="T6" fmla="*/ 2147483647 w 468"/>
              <a:gd name="T7" fmla="*/ 2147483647 h 591"/>
              <a:gd name="T8" fmla="*/ 2147483647 w 468"/>
              <a:gd name="T9" fmla="*/ 0 h 591"/>
              <a:gd name="T10" fmla="*/ 2147483647 w 468"/>
              <a:gd name="T11" fmla="*/ 0 h 591"/>
              <a:gd name="T12" fmla="*/ 0 w 468"/>
              <a:gd name="T13" fmla="*/ 2147483647 h 591"/>
              <a:gd name="T14" fmla="*/ 2147483647 w 468"/>
              <a:gd name="T15" fmla="*/ 2147483647 h 5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8"/>
              <a:gd name="T25" fmla="*/ 0 h 591"/>
              <a:gd name="T26" fmla="*/ 468 w 468"/>
              <a:gd name="T27" fmla="*/ 591 h 5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8" h="591">
                <a:moveTo>
                  <a:pt x="410" y="590"/>
                </a:moveTo>
                <a:lnTo>
                  <a:pt x="467" y="164"/>
                </a:lnTo>
                <a:lnTo>
                  <a:pt x="314" y="139"/>
                </a:lnTo>
                <a:lnTo>
                  <a:pt x="329" y="41"/>
                </a:lnTo>
                <a:lnTo>
                  <a:pt x="99" y="0"/>
                </a:lnTo>
                <a:lnTo>
                  <a:pt x="0" y="521"/>
                </a:lnTo>
                <a:lnTo>
                  <a:pt x="410" y="59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78" name="Freeform 11"/>
          <p:cNvSpPr>
            <a:spLocks/>
          </p:cNvSpPr>
          <p:nvPr/>
        </p:nvSpPr>
        <p:spPr bwMode="blackWhite">
          <a:xfrm>
            <a:off x="1990725" y="2552700"/>
            <a:ext cx="842963" cy="1035050"/>
          </a:xfrm>
          <a:custGeom>
            <a:avLst/>
            <a:gdLst>
              <a:gd name="T0" fmla="*/ 2147483647 w 468"/>
              <a:gd name="T1" fmla="*/ 2147483647 h 591"/>
              <a:gd name="T2" fmla="*/ 2147483647 w 468"/>
              <a:gd name="T3" fmla="*/ 2147483647 h 591"/>
              <a:gd name="T4" fmla="*/ 2147483647 w 468"/>
              <a:gd name="T5" fmla="*/ 2147483647 h 591"/>
              <a:gd name="T6" fmla="*/ 2147483647 w 468"/>
              <a:gd name="T7" fmla="*/ 2147483647 h 591"/>
              <a:gd name="T8" fmla="*/ 2147483647 w 468"/>
              <a:gd name="T9" fmla="*/ 0 h 591"/>
              <a:gd name="T10" fmla="*/ 2147483647 w 468"/>
              <a:gd name="T11" fmla="*/ 0 h 591"/>
              <a:gd name="T12" fmla="*/ 0 w 468"/>
              <a:gd name="T13" fmla="*/ 2147483647 h 591"/>
              <a:gd name="T14" fmla="*/ 2147483647 w 468"/>
              <a:gd name="T15" fmla="*/ 2147483647 h 5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8"/>
              <a:gd name="T25" fmla="*/ 0 h 591"/>
              <a:gd name="T26" fmla="*/ 468 w 468"/>
              <a:gd name="T27" fmla="*/ 591 h 5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8" h="591">
                <a:moveTo>
                  <a:pt x="410" y="590"/>
                </a:moveTo>
                <a:lnTo>
                  <a:pt x="467" y="164"/>
                </a:lnTo>
                <a:lnTo>
                  <a:pt x="314" y="139"/>
                </a:lnTo>
                <a:lnTo>
                  <a:pt x="329" y="41"/>
                </a:lnTo>
                <a:lnTo>
                  <a:pt x="99" y="0"/>
                </a:lnTo>
                <a:lnTo>
                  <a:pt x="0" y="521"/>
                </a:lnTo>
                <a:lnTo>
                  <a:pt x="410" y="59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79" name="Freeform 12"/>
          <p:cNvSpPr>
            <a:spLocks/>
          </p:cNvSpPr>
          <p:nvPr/>
        </p:nvSpPr>
        <p:spPr bwMode="blackWhite">
          <a:xfrm>
            <a:off x="1711325" y="3463925"/>
            <a:ext cx="1022350" cy="1158875"/>
          </a:xfrm>
          <a:custGeom>
            <a:avLst/>
            <a:gdLst>
              <a:gd name="T0" fmla="*/ 2147483647 w 566"/>
              <a:gd name="T1" fmla="*/ 2147483647 h 661"/>
              <a:gd name="T2" fmla="*/ 2147483647 w 566"/>
              <a:gd name="T3" fmla="*/ 2147483647 h 661"/>
              <a:gd name="T4" fmla="*/ 2147483647 w 566"/>
              <a:gd name="T5" fmla="*/ 2147483647 h 661"/>
              <a:gd name="T6" fmla="*/ 2147483647 w 566"/>
              <a:gd name="T7" fmla="*/ 2147483647 h 661"/>
              <a:gd name="T8" fmla="*/ 2147483647 w 566"/>
              <a:gd name="T9" fmla="*/ 2147483647 h 661"/>
              <a:gd name="T10" fmla="*/ 2147483647 w 566"/>
              <a:gd name="T11" fmla="*/ 2147483647 h 661"/>
              <a:gd name="T12" fmla="*/ 2147483647 w 566"/>
              <a:gd name="T13" fmla="*/ 2147483647 h 661"/>
              <a:gd name="T14" fmla="*/ 2147483647 w 566"/>
              <a:gd name="T15" fmla="*/ 2147483647 h 661"/>
              <a:gd name="T16" fmla="*/ 2147483647 w 566"/>
              <a:gd name="T17" fmla="*/ 2147483647 h 661"/>
              <a:gd name="T18" fmla="*/ 2147483647 w 566"/>
              <a:gd name="T19" fmla="*/ 2147483647 h 661"/>
              <a:gd name="T20" fmla="*/ 2147483647 w 566"/>
              <a:gd name="T21" fmla="*/ 2147483647 h 661"/>
              <a:gd name="T22" fmla="*/ 2147483647 w 566"/>
              <a:gd name="T23" fmla="*/ 2147483647 h 661"/>
              <a:gd name="T24" fmla="*/ 2147483647 w 566"/>
              <a:gd name="T25" fmla="*/ 2147483647 h 661"/>
              <a:gd name="T26" fmla="*/ 2147483647 w 566"/>
              <a:gd name="T27" fmla="*/ 2147483647 h 661"/>
              <a:gd name="T28" fmla="*/ 2147483647 w 566"/>
              <a:gd name="T29" fmla="*/ 2147483647 h 661"/>
              <a:gd name="T30" fmla="*/ 2147483647 w 566"/>
              <a:gd name="T31" fmla="*/ 2147483647 h 661"/>
              <a:gd name="T32" fmla="*/ 2147483647 w 566"/>
              <a:gd name="T33" fmla="*/ 2147483647 h 661"/>
              <a:gd name="T34" fmla="*/ 2147483647 w 566"/>
              <a:gd name="T35" fmla="*/ 2147483647 h 661"/>
              <a:gd name="T36" fmla="*/ 2147483647 w 566"/>
              <a:gd name="T37" fmla="*/ 2147483647 h 661"/>
              <a:gd name="T38" fmla="*/ 2147483647 w 566"/>
              <a:gd name="T39" fmla="*/ 2147483647 h 661"/>
              <a:gd name="T40" fmla="*/ 2147483647 w 566"/>
              <a:gd name="T41" fmla="*/ 2147483647 h 661"/>
              <a:gd name="T42" fmla="*/ 2147483647 w 566"/>
              <a:gd name="T43" fmla="*/ 2147483647 h 661"/>
              <a:gd name="T44" fmla="*/ 2147483647 w 566"/>
              <a:gd name="T45" fmla="*/ 2147483647 h 661"/>
              <a:gd name="T46" fmla="*/ 2147483647 w 566"/>
              <a:gd name="T47" fmla="*/ 2147483647 h 661"/>
              <a:gd name="T48" fmla="*/ 2147483647 w 566"/>
              <a:gd name="T49" fmla="*/ 2147483647 h 661"/>
              <a:gd name="T50" fmla="*/ 2147483647 w 566"/>
              <a:gd name="T51" fmla="*/ 2147483647 h 661"/>
              <a:gd name="T52" fmla="*/ 2147483647 w 566"/>
              <a:gd name="T53" fmla="*/ 2147483647 h 661"/>
              <a:gd name="T54" fmla="*/ 2147483647 w 566"/>
              <a:gd name="T55" fmla="*/ 2147483647 h 661"/>
              <a:gd name="T56" fmla="*/ 2147483647 w 566"/>
              <a:gd name="T57" fmla="*/ 2147483647 h 661"/>
              <a:gd name="T58" fmla="*/ 2147483647 w 566"/>
              <a:gd name="T59" fmla="*/ 2147483647 h 661"/>
              <a:gd name="T60" fmla="*/ 2147483647 w 566"/>
              <a:gd name="T61" fmla="*/ 2147483647 h 661"/>
              <a:gd name="T62" fmla="*/ 2147483647 w 566"/>
              <a:gd name="T63" fmla="*/ 2147483647 h 661"/>
              <a:gd name="T64" fmla="*/ 2147483647 w 566"/>
              <a:gd name="T65" fmla="*/ 2147483647 h 661"/>
              <a:gd name="T66" fmla="*/ 2147483647 w 566"/>
              <a:gd name="T67" fmla="*/ 2147483647 h 661"/>
              <a:gd name="T68" fmla="*/ 2147483647 w 566"/>
              <a:gd name="T69" fmla="*/ 2147483647 h 661"/>
              <a:gd name="T70" fmla="*/ 2147483647 w 566"/>
              <a:gd name="T71" fmla="*/ 2147483647 h 661"/>
              <a:gd name="T72" fmla="*/ 2147483647 w 566"/>
              <a:gd name="T73" fmla="*/ 2147483647 h 661"/>
              <a:gd name="T74" fmla="*/ 2147483647 w 566"/>
              <a:gd name="T75" fmla="*/ 2147483647 h 661"/>
              <a:gd name="T76" fmla="*/ 2147483647 w 566"/>
              <a:gd name="T77" fmla="*/ 2147483647 h 661"/>
              <a:gd name="T78" fmla="*/ 2147483647 w 566"/>
              <a:gd name="T79" fmla="*/ 2147483647 h 661"/>
              <a:gd name="T80" fmla="*/ 2147483647 w 566"/>
              <a:gd name="T81" fmla="*/ 2147483647 h 661"/>
              <a:gd name="T82" fmla="*/ 2147483647 w 566"/>
              <a:gd name="T83" fmla="*/ 2147483647 h 661"/>
              <a:gd name="T84" fmla="*/ 2147483647 w 566"/>
              <a:gd name="T85" fmla="*/ 2147483647 h 661"/>
              <a:gd name="T86" fmla="*/ 2147483647 w 566"/>
              <a:gd name="T87" fmla="*/ 2147483647 h 661"/>
              <a:gd name="T88" fmla="*/ 2147483647 w 566"/>
              <a:gd name="T89" fmla="*/ 2147483647 h 661"/>
              <a:gd name="T90" fmla="*/ 2147483647 w 566"/>
              <a:gd name="T91" fmla="*/ 2147483647 h 661"/>
              <a:gd name="T92" fmla="*/ 2147483647 w 566"/>
              <a:gd name="T93" fmla="*/ 2147483647 h 661"/>
              <a:gd name="T94" fmla="*/ 2147483647 w 566"/>
              <a:gd name="T95" fmla="*/ 2147483647 h 661"/>
              <a:gd name="T96" fmla="*/ 2147483647 w 566"/>
              <a:gd name="T97" fmla="*/ 2147483647 h 661"/>
              <a:gd name="T98" fmla="*/ 2147483647 w 566"/>
              <a:gd name="T99" fmla="*/ 2147483647 h 661"/>
              <a:gd name="T100" fmla="*/ 2147483647 w 566"/>
              <a:gd name="T101" fmla="*/ 2147483647 h 661"/>
              <a:gd name="T102" fmla="*/ 2147483647 w 566"/>
              <a:gd name="T103" fmla="*/ 2147483647 h 661"/>
              <a:gd name="T104" fmla="*/ 2147483647 w 566"/>
              <a:gd name="T105" fmla="*/ 2147483647 h 661"/>
              <a:gd name="T106" fmla="*/ 2147483647 w 566"/>
              <a:gd name="T107" fmla="*/ 2147483647 h 661"/>
              <a:gd name="T108" fmla="*/ 2147483647 w 566"/>
              <a:gd name="T109" fmla="*/ 0 h 661"/>
              <a:gd name="T110" fmla="*/ 2147483647 w 566"/>
              <a:gd name="T111" fmla="*/ 2147483647 h 661"/>
              <a:gd name="T112" fmla="*/ 2147483647 w 566"/>
              <a:gd name="T113" fmla="*/ 2147483647 h 661"/>
              <a:gd name="T114" fmla="*/ 2147483647 w 566"/>
              <a:gd name="T115" fmla="*/ 2147483647 h 6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66"/>
              <a:gd name="T175" fmla="*/ 0 h 661"/>
              <a:gd name="T176" fmla="*/ 566 w 566"/>
              <a:gd name="T177" fmla="*/ 661 h 66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66" h="661">
                <a:moveTo>
                  <a:pt x="10" y="434"/>
                </a:moveTo>
                <a:lnTo>
                  <a:pt x="24" y="434"/>
                </a:lnTo>
                <a:lnTo>
                  <a:pt x="28" y="432"/>
                </a:lnTo>
                <a:lnTo>
                  <a:pt x="33" y="430"/>
                </a:lnTo>
                <a:lnTo>
                  <a:pt x="33" y="425"/>
                </a:lnTo>
                <a:lnTo>
                  <a:pt x="35" y="419"/>
                </a:lnTo>
                <a:lnTo>
                  <a:pt x="35" y="415"/>
                </a:lnTo>
                <a:lnTo>
                  <a:pt x="35" y="410"/>
                </a:lnTo>
                <a:lnTo>
                  <a:pt x="35" y="408"/>
                </a:lnTo>
                <a:lnTo>
                  <a:pt x="33" y="407"/>
                </a:lnTo>
                <a:lnTo>
                  <a:pt x="19" y="400"/>
                </a:lnTo>
                <a:lnTo>
                  <a:pt x="24" y="385"/>
                </a:lnTo>
                <a:lnTo>
                  <a:pt x="22" y="375"/>
                </a:lnTo>
                <a:lnTo>
                  <a:pt x="25" y="367"/>
                </a:lnTo>
                <a:lnTo>
                  <a:pt x="27" y="365"/>
                </a:lnTo>
                <a:lnTo>
                  <a:pt x="30" y="364"/>
                </a:lnTo>
                <a:lnTo>
                  <a:pt x="31" y="361"/>
                </a:lnTo>
                <a:lnTo>
                  <a:pt x="33" y="359"/>
                </a:lnTo>
                <a:lnTo>
                  <a:pt x="35" y="358"/>
                </a:lnTo>
                <a:lnTo>
                  <a:pt x="36" y="356"/>
                </a:lnTo>
                <a:lnTo>
                  <a:pt x="38" y="355"/>
                </a:lnTo>
                <a:lnTo>
                  <a:pt x="42" y="350"/>
                </a:lnTo>
                <a:lnTo>
                  <a:pt x="46" y="346"/>
                </a:lnTo>
                <a:lnTo>
                  <a:pt x="48" y="341"/>
                </a:lnTo>
                <a:lnTo>
                  <a:pt x="49" y="335"/>
                </a:lnTo>
                <a:lnTo>
                  <a:pt x="51" y="329"/>
                </a:lnTo>
                <a:lnTo>
                  <a:pt x="51" y="325"/>
                </a:lnTo>
                <a:lnTo>
                  <a:pt x="51" y="320"/>
                </a:lnTo>
                <a:lnTo>
                  <a:pt x="51" y="319"/>
                </a:lnTo>
                <a:lnTo>
                  <a:pt x="52" y="312"/>
                </a:lnTo>
                <a:lnTo>
                  <a:pt x="55" y="305"/>
                </a:lnTo>
                <a:lnTo>
                  <a:pt x="61" y="299"/>
                </a:lnTo>
                <a:lnTo>
                  <a:pt x="68" y="295"/>
                </a:lnTo>
                <a:lnTo>
                  <a:pt x="74" y="292"/>
                </a:lnTo>
                <a:lnTo>
                  <a:pt x="79" y="290"/>
                </a:lnTo>
                <a:lnTo>
                  <a:pt x="84" y="290"/>
                </a:lnTo>
                <a:lnTo>
                  <a:pt x="85" y="289"/>
                </a:lnTo>
                <a:lnTo>
                  <a:pt x="91" y="282"/>
                </a:lnTo>
                <a:lnTo>
                  <a:pt x="91" y="275"/>
                </a:lnTo>
                <a:lnTo>
                  <a:pt x="77" y="254"/>
                </a:lnTo>
                <a:lnTo>
                  <a:pt x="78" y="239"/>
                </a:lnTo>
                <a:lnTo>
                  <a:pt x="68" y="218"/>
                </a:lnTo>
                <a:lnTo>
                  <a:pt x="64" y="206"/>
                </a:lnTo>
                <a:lnTo>
                  <a:pt x="61" y="193"/>
                </a:lnTo>
                <a:lnTo>
                  <a:pt x="63" y="191"/>
                </a:lnTo>
                <a:lnTo>
                  <a:pt x="64" y="190"/>
                </a:lnTo>
                <a:lnTo>
                  <a:pt x="66" y="188"/>
                </a:lnTo>
                <a:lnTo>
                  <a:pt x="68" y="188"/>
                </a:lnTo>
                <a:lnTo>
                  <a:pt x="69" y="186"/>
                </a:lnTo>
                <a:lnTo>
                  <a:pt x="71" y="185"/>
                </a:lnTo>
                <a:lnTo>
                  <a:pt x="72" y="185"/>
                </a:lnTo>
                <a:lnTo>
                  <a:pt x="74" y="181"/>
                </a:lnTo>
                <a:lnTo>
                  <a:pt x="74" y="175"/>
                </a:lnTo>
                <a:lnTo>
                  <a:pt x="74" y="169"/>
                </a:lnTo>
                <a:lnTo>
                  <a:pt x="74" y="163"/>
                </a:lnTo>
                <a:lnTo>
                  <a:pt x="74" y="157"/>
                </a:lnTo>
                <a:lnTo>
                  <a:pt x="74" y="153"/>
                </a:lnTo>
                <a:lnTo>
                  <a:pt x="74" y="150"/>
                </a:lnTo>
                <a:lnTo>
                  <a:pt x="74" y="148"/>
                </a:lnTo>
                <a:lnTo>
                  <a:pt x="75" y="145"/>
                </a:lnTo>
                <a:lnTo>
                  <a:pt x="77" y="140"/>
                </a:lnTo>
                <a:lnTo>
                  <a:pt x="78" y="136"/>
                </a:lnTo>
                <a:lnTo>
                  <a:pt x="78" y="131"/>
                </a:lnTo>
                <a:lnTo>
                  <a:pt x="78" y="125"/>
                </a:lnTo>
                <a:lnTo>
                  <a:pt x="79" y="122"/>
                </a:lnTo>
                <a:lnTo>
                  <a:pt x="79" y="116"/>
                </a:lnTo>
                <a:lnTo>
                  <a:pt x="78" y="112"/>
                </a:lnTo>
                <a:lnTo>
                  <a:pt x="78" y="106"/>
                </a:lnTo>
                <a:lnTo>
                  <a:pt x="78" y="101"/>
                </a:lnTo>
                <a:lnTo>
                  <a:pt x="78" y="97"/>
                </a:lnTo>
                <a:lnTo>
                  <a:pt x="78" y="94"/>
                </a:lnTo>
                <a:lnTo>
                  <a:pt x="78" y="92"/>
                </a:lnTo>
                <a:lnTo>
                  <a:pt x="77" y="89"/>
                </a:lnTo>
                <a:lnTo>
                  <a:pt x="77" y="87"/>
                </a:lnTo>
                <a:lnTo>
                  <a:pt x="77" y="86"/>
                </a:lnTo>
                <a:lnTo>
                  <a:pt x="78" y="85"/>
                </a:lnTo>
                <a:lnTo>
                  <a:pt x="78" y="83"/>
                </a:lnTo>
                <a:lnTo>
                  <a:pt x="81" y="82"/>
                </a:lnTo>
                <a:lnTo>
                  <a:pt x="82" y="82"/>
                </a:lnTo>
                <a:lnTo>
                  <a:pt x="85" y="82"/>
                </a:lnTo>
                <a:lnTo>
                  <a:pt x="88" y="82"/>
                </a:lnTo>
                <a:lnTo>
                  <a:pt x="90" y="80"/>
                </a:lnTo>
                <a:lnTo>
                  <a:pt x="91" y="80"/>
                </a:lnTo>
                <a:lnTo>
                  <a:pt x="93" y="77"/>
                </a:lnTo>
                <a:lnTo>
                  <a:pt x="94" y="77"/>
                </a:lnTo>
                <a:lnTo>
                  <a:pt x="96" y="77"/>
                </a:lnTo>
                <a:lnTo>
                  <a:pt x="99" y="79"/>
                </a:lnTo>
                <a:lnTo>
                  <a:pt x="99" y="80"/>
                </a:lnTo>
                <a:lnTo>
                  <a:pt x="99" y="82"/>
                </a:lnTo>
                <a:lnTo>
                  <a:pt x="101" y="83"/>
                </a:lnTo>
                <a:lnTo>
                  <a:pt x="102" y="83"/>
                </a:lnTo>
                <a:lnTo>
                  <a:pt x="107" y="85"/>
                </a:lnTo>
                <a:lnTo>
                  <a:pt x="110" y="85"/>
                </a:lnTo>
                <a:lnTo>
                  <a:pt x="112" y="87"/>
                </a:lnTo>
                <a:lnTo>
                  <a:pt x="114" y="89"/>
                </a:lnTo>
                <a:lnTo>
                  <a:pt x="114" y="90"/>
                </a:lnTo>
                <a:lnTo>
                  <a:pt x="114" y="92"/>
                </a:lnTo>
                <a:lnTo>
                  <a:pt x="115" y="93"/>
                </a:lnTo>
                <a:lnTo>
                  <a:pt x="115" y="94"/>
                </a:lnTo>
                <a:lnTo>
                  <a:pt x="121" y="98"/>
                </a:lnTo>
                <a:lnTo>
                  <a:pt x="126" y="98"/>
                </a:lnTo>
                <a:lnTo>
                  <a:pt x="130" y="95"/>
                </a:lnTo>
                <a:lnTo>
                  <a:pt x="132" y="92"/>
                </a:lnTo>
                <a:lnTo>
                  <a:pt x="135" y="86"/>
                </a:lnTo>
                <a:lnTo>
                  <a:pt x="137" y="80"/>
                </a:lnTo>
                <a:lnTo>
                  <a:pt x="138" y="77"/>
                </a:lnTo>
                <a:lnTo>
                  <a:pt x="138" y="76"/>
                </a:lnTo>
                <a:lnTo>
                  <a:pt x="153" y="0"/>
                </a:lnTo>
                <a:lnTo>
                  <a:pt x="565" y="68"/>
                </a:lnTo>
                <a:lnTo>
                  <a:pt x="483" y="660"/>
                </a:lnTo>
                <a:lnTo>
                  <a:pt x="306" y="637"/>
                </a:lnTo>
                <a:lnTo>
                  <a:pt x="0" y="458"/>
                </a:lnTo>
                <a:lnTo>
                  <a:pt x="10" y="43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80" name="Freeform 13"/>
          <p:cNvSpPr>
            <a:spLocks/>
          </p:cNvSpPr>
          <p:nvPr/>
        </p:nvSpPr>
        <p:spPr bwMode="blackWhite">
          <a:xfrm>
            <a:off x="1711325" y="3463925"/>
            <a:ext cx="1022350" cy="1158875"/>
          </a:xfrm>
          <a:custGeom>
            <a:avLst/>
            <a:gdLst>
              <a:gd name="T0" fmla="*/ 2147483647 w 566"/>
              <a:gd name="T1" fmla="*/ 2147483647 h 661"/>
              <a:gd name="T2" fmla="*/ 2147483647 w 566"/>
              <a:gd name="T3" fmla="*/ 2147483647 h 661"/>
              <a:gd name="T4" fmla="*/ 2147483647 w 566"/>
              <a:gd name="T5" fmla="*/ 2147483647 h 661"/>
              <a:gd name="T6" fmla="*/ 2147483647 w 566"/>
              <a:gd name="T7" fmla="*/ 2147483647 h 661"/>
              <a:gd name="T8" fmla="*/ 2147483647 w 566"/>
              <a:gd name="T9" fmla="*/ 2147483647 h 661"/>
              <a:gd name="T10" fmla="*/ 2147483647 w 566"/>
              <a:gd name="T11" fmla="*/ 2147483647 h 661"/>
              <a:gd name="T12" fmla="*/ 2147483647 w 566"/>
              <a:gd name="T13" fmla="*/ 2147483647 h 661"/>
              <a:gd name="T14" fmla="*/ 2147483647 w 566"/>
              <a:gd name="T15" fmla="*/ 2147483647 h 661"/>
              <a:gd name="T16" fmla="*/ 2147483647 w 566"/>
              <a:gd name="T17" fmla="*/ 2147483647 h 661"/>
              <a:gd name="T18" fmla="*/ 2147483647 w 566"/>
              <a:gd name="T19" fmla="*/ 2147483647 h 661"/>
              <a:gd name="T20" fmla="*/ 2147483647 w 566"/>
              <a:gd name="T21" fmla="*/ 2147483647 h 661"/>
              <a:gd name="T22" fmla="*/ 2147483647 w 566"/>
              <a:gd name="T23" fmla="*/ 2147483647 h 661"/>
              <a:gd name="T24" fmla="*/ 2147483647 w 566"/>
              <a:gd name="T25" fmla="*/ 2147483647 h 661"/>
              <a:gd name="T26" fmla="*/ 2147483647 w 566"/>
              <a:gd name="T27" fmla="*/ 2147483647 h 661"/>
              <a:gd name="T28" fmla="*/ 2147483647 w 566"/>
              <a:gd name="T29" fmla="*/ 2147483647 h 661"/>
              <a:gd name="T30" fmla="*/ 2147483647 w 566"/>
              <a:gd name="T31" fmla="*/ 2147483647 h 661"/>
              <a:gd name="T32" fmla="*/ 2147483647 w 566"/>
              <a:gd name="T33" fmla="*/ 2147483647 h 661"/>
              <a:gd name="T34" fmla="*/ 2147483647 w 566"/>
              <a:gd name="T35" fmla="*/ 2147483647 h 661"/>
              <a:gd name="T36" fmla="*/ 2147483647 w 566"/>
              <a:gd name="T37" fmla="*/ 2147483647 h 661"/>
              <a:gd name="T38" fmla="*/ 2147483647 w 566"/>
              <a:gd name="T39" fmla="*/ 2147483647 h 661"/>
              <a:gd name="T40" fmla="*/ 2147483647 w 566"/>
              <a:gd name="T41" fmla="*/ 2147483647 h 661"/>
              <a:gd name="T42" fmla="*/ 2147483647 w 566"/>
              <a:gd name="T43" fmla="*/ 2147483647 h 661"/>
              <a:gd name="T44" fmla="*/ 2147483647 w 566"/>
              <a:gd name="T45" fmla="*/ 2147483647 h 661"/>
              <a:gd name="T46" fmla="*/ 2147483647 w 566"/>
              <a:gd name="T47" fmla="*/ 2147483647 h 661"/>
              <a:gd name="T48" fmla="*/ 2147483647 w 566"/>
              <a:gd name="T49" fmla="*/ 2147483647 h 661"/>
              <a:gd name="T50" fmla="*/ 2147483647 w 566"/>
              <a:gd name="T51" fmla="*/ 2147483647 h 661"/>
              <a:gd name="T52" fmla="*/ 2147483647 w 566"/>
              <a:gd name="T53" fmla="*/ 2147483647 h 661"/>
              <a:gd name="T54" fmla="*/ 2147483647 w 566"/>
              <a:gd name="T55" fmla="*/ 2147483647 h 661"/>
              <a:gd name="T56" fmla="*/ 2147483647 w 566"/>
              <a:gd name="T57" fmla="*/ 2147483647 h 661"/>
              <a:gd name="T58" fmla="*/ 2147483647 w 566"/>
              <a:gd name="T59" fmla="*/ 2147483647 h 661"/>
              <a:gd name="T60" fmla="*/ 2147483647 w 566"/>
              <a:gd name="T61" fmla="*/ 2147483647 h 661"/>
              <a:gd name="T62" fmla="*/ 2147483647 w 566"/>
              <a:gd name="T63" fmla="*/ 2147483647 h 661"/>
              <a:gd name="T64" fmla="*/ 2147483647 w 566"/>
              <a:gd name="T65" fmla="*/ 2147483647 h 661"/>
              <a:gd name="T66" fmla="*/ 2147483647 w 566"/>
              <a:gd name="T67" fmla="*/ 2147483647 h 661"/>
              <a:gd name="T68" fmla="*/ 2147483647 w 566"/>
              <a:gd name="T69" fmla="*/ 2147483647 h 661"/>
              <a:gd name="T70" fmla="*/ 2147483647 w 566"/>
              <a:gd name="T71" fmla="*/ 2147483647 h 661"/>
              <a:gd name="T72" fmla="*/ 2147483647 w 566"/>
              <a:gd name="T73" fmla="*/ 2147483647 h 661"/>
              <a:gd name="T74" fmla="*/ 2147483647 w 566"/>
              <a:gd name="T75" fmla="*/ 2147483647 h 661"/>
              <a:gd name="T76" fmla="*/ 2147483647 w 566"/>
              <a:gd name="T77" fmla="*/ 2147483647 h 661"/>
              <a:gd name="T78" fmla="*/ 2147483647 w 566"/>
              <a:gd name="T79" fmla="*/ 2147483647 h 661"/>
              <a:gd name="T80" fmla="*/ 2147483647 w 566"/>
              <a:gd name="T81" fmla="*/ 2147483647 h 661"/>
              <a:gd name="T82" fmla="*/ 2147483647 w 566"/>
              <a:gd name="T83" fmla="*/ 2147483647 h 661"/>
              <a:gd name="T84" fmla="*/ 2147483647 w 566"/>
              <a:gd name="T85" fmla="*/ 2147483647 h 661"/>
              <a:gd name="T86" fmla="*/ 2147483647 w 566"/>
              <a:gd name="T87" fmla="*/ 2147483647 h 661"/>
              <a:gd name="T88" fmla="*/ 2147483647 w 566"/>
              <a:gd name="T89" fmla="*/ 2147483647 h 661"/>
              <a:gd name="T90" fmla="*/ 2147483647 w 566"/>
              <a:gd name="T91" fmla="*/ 2147483647 h 661"/>
              <a:gd name="T92" fmla="*/ 2147483647 w 566"/>
              <a:gd name="T93" fmla="*/ 2147483647 h 661"/>
              <a:gd name="T94" fmla="*/ 2147483647 w 566"/>
              <a:gd name="T95" fmla="*/ 2147483647 h 661"/>
              <a:gd name="T96" fmla="*/ 2147483647 w 566"/>
              <a:gd name="T97" fmla="*/ 2147483647 h 661"/>
              <a:gd name="T98" fmla="*/ 2147483647 w 566"/>
              <a:gd name="T99" fmla="*/ 2147483647 h 661"/>
              <a:gd name="T100" fmla="*/ 2147483647 w 566"/>
              <a:gd name="T101" fmla="*/ 2147483647 h 661"/>
              <a:gd name="T102" fmla="*/ 2147483647 w 566"/>
              <a:gd name="T103" fmla="*/ 2147483647 h 661"/>
              <a:gd name="T104" fmla="*/ 2147483647 w 566"/>
              <a:gd name="T105" fmla="*/ 2147483647 h 661"/>
              <a:gd name="T106" fmla="*/ 2147483647 w 566"/>
              <a:gd name="T107" fmla="*/ 2147483647 h 661"/>
              <a:gd name="T108" fmla="*/ 2147483647 w 566"/>
              <a:gd name="T109" fmla="*/ 2147483647 h 661"/>
              <a:gd name="T110" fmla="*/ 2147483647 w 566"/>
              <a:gd name="T111" fmla="*/ 2147483647 h 661"/>
              <a:gd name="T112" fmla="*/ 2147483647 w 566"/>
              <a:gd name="T113" fmla="*/ 2147483647 h 661"/>
              <a:gd name="T114" fmla="*/ 2147483647 w 566"/>
              <a:gd name="T115" fmla="*/ 2147483647 h 661"/>
              <a:gd name="T116" fmla="*/ 2147483647 w 566"/>
              <a:gd name="T117" fmla="*/ 2147483647 h 661"/>
              <a:gd name="T118" fmla="*/ 2147483647 w 566"/>
              <a:gd name="T119" fmla="*/ 2147483647 h 661"/>
              <a:gd name="T120" fmla="*/ 2147483647 w 566"/>
              <a:gd name="T121" fmla="*/ 2147483647 h 661"/>
              <a:gd name="T122" fmla="*/ 2147483647 w 566"/>
              <a:gd name="T123" fmla="*/ 2147483647 h 661"/>
              <a:gd name="T124" fmla="*/ 0 w 566"/>
              <a:gd name="T125" fmla="*/ 2147483647 h 6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66"/>
              <a:gd name="T190" fmla="*/ 0 h 661"/>
              <a:gd name="T191" fmla="*/ 566 w 566"/>
              <a:gd name="T192" fmla="*/ 661 h 6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66" h="661">
                <a:moveTo>
                  <a:pt x="10" y="434"/>
                </a:moveTo>
                <a:lnTo>
                  <a:pt x="24" y="434"/>
                </a:lnTo>
                <a:lnTo>
                  <a:pt x="28" y="432"/>
                </a:lnTo>
                <a:lnTo>
                  <a:pt x="33" y="430"/>
                </a:lnTo>
                <a:lnTo>
                  <a:pt x="33" y="425"/>
                </a:lnTo>
                <a:lnTo>
                  <a:pt x="35" y="419"/>
                </a:lnTo>
                <a:lnTo>
                  <a:pt x="35" y="415"/>
                </a:lnTo>
                <a:lnTo>
                  <a:pt x="35" y="410"/>
                </a:lnTo>
                <a:lnTo>
                  <a:pt x="35" y="408"/>
                </a:lnTo>
                <a:lnTo>
                  <a:pt x="33" y="407"/>
                </a:lnTo>
                <a:lnTo>
                  <a:pt x="19" y="400"/>
                </a:lnTo>
                <a:lnTo>
                  <a:pt x="24" y="385"/>
                </a:lnTo>
                <a:lnTo>
                  <a:pt x="22" y="375"/>
                </a:lnTo>
                <a:lnTo>
                  <a:pt x="25" y="367"/>
                </a:lnTo>
                <a:lnTo>
                  <a:pt x="27" y="365"/>
                </a:lnTo>
                <a:lnTo>
                  <a:pt x="30" y="364"/>
                </a:lnTo>
                <a:lnTo>
                  <a:pt x="31" y="361"/>
                </a:lnTo>
                <a:lnTo>
                  <a:pt x="33" y="359"/>
                </a:lnTo>
                <a:lnTo>
                  <a:pt x="35" y="358"/>
                </a:lnTo>
                <a:lnTo>
                  <a:pt x="36" y="356"/>
                </a:lnTo>
                <a:lnTo>
                  <a:pt x="38" y="355"/>
                </a:lnTo>
                <a:lnTo>
                  <a:pt x="42" y="350"/>
                </a:lnTo>
                <a:lnTo>
                  <a:pt x="46" y="346"/>
                </a:lnTo>
                <a:lnTo>
                  <a:pt x="48" y="341"/>
                </a:lnTo>
                <a:lnTo>
                  <a:pt x="49" y="335"/>
                </a:lnTo>
                <a:lnTo>
                  <a:pt x="51" y="329"/>
                </a:lnTo>
                <a:lnTo>
                  <a:pt x="51" y="325"/>
                </a:lnTo>
                <a:lnTo>
                  <a:pt x="51" y="320"/>
                </a:lnTo>
                <a:lnTo>
                  <a:pt x="51" y="319"/>
                </a:lnTo>
                <a:lnTo>
                  <a:pt x="52" y="312"/>
                </a:lnTo>
                <a:lnTo>
                  <a:pt x="55" y="305"/>
                </a:lnTo>
                <a:lnTo>
                  <a:pt x="61" y="299"/>
                </a:lnTo>
                <a:lnTo>
                  <a:pt x="68" y="295"/>
                </a:lnTo>
                <a:lnTo>
                  <a:pt x="74" y="292"/>
                </a:lnTo>
                <a:lnTo>
                  <a:pt x="79" y="290"/>
                </a:lnTo>
                <a:lnTo>
                  <a:pt x="84" y="290"/>
                </a:lnTo>
                <a:lnTo>
                  <a:pt x="85" y="289"/>
                </a:lnTo>
                <a:lnTo>
                  <a:pt x="91" y="282"/>
                </a:lnTo>
                <a:lnTo>
                  <a:pt x="91" y="275"/>
                </a:lnTo>
                <a:lnTo>
                  <a:pt x="77" y="254"/>
                </a:lnTo>
                <a:lnTo>
                  <a:pt x="78" y="239"/>
                </a:lnTo>
                <a:lnTo>
                  <a:pt x="68" y="218"/>
                </a:lnTo>
                <a:lnTo>
                  <a:pt x="64" y="206"/>
                </a:lnTo>
                <a:lnTo>
                  <a:pt x="61" y="193"/>
                </a:lnTo>
                <a:lnTo>
                  <a:pt x="63" y="191"/>
                </a:lnTo>
                <a:lnTo>
                  <a:pt x="64" y="190"/>
                </a:lnTo>
                <a:lnTo>
                  <a:pt x="66" y="188"/>
                </a:lnTo>
                <a:lnTo>
                  <a:pt x="68" y="188"/>
                </a:lnTo>
                <a:lnTo>
                  <a:pt x="69" y="186"/>
                </a:lnTo>
                <a:lnTo>
                  <a:pt x="71" y="185"/>
                </a:lnTo>
                <a:lnTo>
                  <a:pt x="72" y="185"/>
                </a:lnTo>
                <a:lnTo>
                  <a:pt x="74" y="181"/>
                </a:lnTo>
                <a:lnTo>
                  <a:pt x="74" y="175"/>
                </a:lnTo>
                <a:lnTo>
                  <a:pt x="74" y="169"/>
                </a:lnTo>
                <a:lnTo>
                  <a:pt x="74" y="163"/>
                </a:lnTo>
                <a:lnTo>
                  <a:pt x="74" y="157"/>
                </a:lnTo>
                <a:lnTo>
                  <a:pt x="74" y="153"/>
                </a:lnTo>
                <a:lnTo>
                  <a:pt x="74" y="150"/>
                </a:lnTo>
                <a:lnTo>
                  <a:pt x="74" y="148"/>
                </a:lnTo>
                <a:lnTo>
                  <a:pt x="75" y="145"/>
                </a:lnTo>
                <a:lnTo>
                  <a:pt x="77" y="140"/>
                </a:lnTo>
                <a:lnTo>
                  <a:pt x="78" y="136"/>
                </a:lnTo>
                <a:lnTo>
                  <a:pt x="78" y="131"/>
                </a:lnTo>
                <a:lnTo>
                  <a:pt x="78" y="125"/>
                </a:lnTo>
                <a:lnTo>
                  <a:pt x="79" y="122"/>
                </a:lnTo>
                <a:lnTo>
                  <a:pt x="79" y="116"/>
                </a:lnTo>
                <a:lnTo>
                  <a:pt x="78" y="112"/>
                </a:lnTo>
                <a:lnTo>
                  <a:pt x="78" y="106"/>
                </a:lnTo>
                <a:lnTo>
                  <a:pt x="78" y="101"/>
                </a:lnTo>
                <a:lnTo>
                  <a:pt x="78" y="97"/>
                </a:lnTo>
                <a:lnTo>
                  <a:pt x="78" y="94"/>
                </a:lnTo>
                <a:lnTo>
                  <a:pt x="78" y="92"/>
                </a:lnTo>
                <a:lnTo>
                  <a:pt x="77" y="89"/>
                </a:lnTo>
                <a:lnTo>
                  <a:pt x="77" y="87"/>
                </a:lnTo>
                <a:lnTo>
                  <a:pt x="77" y="86"/>
                </a:lnTo>
                <a:lnTo>
                  <a:pt x="78" y="85"/>
                </a:lnTo>
                <a:lnTo>
                  <a:pt x="78" y="83"/>
                </a:lnTo>
                <a:lnTo>
                  <a:pt x="81" y="82"/>
                </a:lnTo>
                <a:lnTo>
                  <a:pt x="82" y="82"/>
                </a:lnTo>
                <a:lnTo>
                  <a:pt x="85" y="82"/>
                </a:lnTo>
                <a:lnTo>
                  <a:pt x="88" y="82"/>
                </a:lnTo>
                <a:lnTo>
                  <a:pt x="90" y="80"/>
                </a:lnTo>
                <a:lnTo>
                  <a:pt x="91" y="80"/>
                </a:lnTo>
                <a:lnTo>
                  <a:pt x="93" y="77"/>
                </a:lnTo>
                <a:lnTo>
                  <a:pt x="94" y="77"/>
                </a:lnTo>
                <a:lnTo>
                  <a:pt x="96" y="77"/>
                </a:lnTo>
                <a:lnTo>
                  <a:pt x="99" y="79"/>
                </a:lnTo>
                <a:lnTo>
                  <a:pt x="99" y="80"/>
                </a:lnTo>
                <a:lnTo>
                  <a:pt x="99" y="82"/>
                </a:lnTo>
                <a:lnTo>
                  <a:pt x="101" y="83"/>
                </a:lnTo>
                <a:lnTo>
                  <a:pt x="102" y="83"/>
                </a:lnTo>
                <a:lnTo>
                  <a:pt x="107" y="85"/>
                </a:lnTo>
                <a:lnTo>
                  <a:pt x="110" y="85"/>
                </a:lnTo>
                <a:lnTo>
                  <a:pt x="112" y="87"/>
                </a:lnTo>
                <a:lnTo>
                  <a:pt x="114" y="89"/>
                </a:lnTo>
                <a:lnTo>
                  <a:pt x="114" y="90"/>
                </a:lnTo>
                <a:lnTo>
                  <a:pt x="114" y="92"/>
                </a:lnTo>
                <a:lnTo>
                  <a:pt x="115" y="93"/>
                </a:lnTo>
                <a:lnTo>
                  <a:pt x="115" y="94"/>
                </a:lnTo>
                <a:lnTo>
                  <a:pt x="121" y="98"/>
                </a:lnTo>
                <a:lnTo>
                  <a:pt x="126" y="98"/>
                </a:lnTo>
                <a:lnTo>
                  <a:pt x="130" y="95"/>
                </a:lnTo>
                <a:lnTo>
                  <a:pt x="132" y="92"/>
                </a:lnTo>
                <a:lnTo>
                  <a:pt x="135" y="86"/>
                </a:lnTo>
                <a:lnTo>
                  <a:pt x="137" y="80"/>
                </a:lnTo>
                <a:lnTo>
                  <a:pt x="138" y="77"/>
                </a:lnTo>
                <a:lnTo>
                  <a:pt x="138" y="76"/>
                </a:lnTo>
                <a:lnTo>
                  <a:pt x="153" y="0"/>
                </a:lnTo>
                <a:lnTo>
                  <a:pt x="565" y="68"/>
                </a:lnTo>
                <a:lnTo>
                  <a:pt x="483" y="660"/>
                </a:lnTo>
                <a:lnTo>
                  <a:pt x="306" y="637"/>
                </a:lnTo>
                <a:lnTo>
                  <a:pt x="0" y="458"/>
                </a:lnTo>
                <a:lnTo>
                  <a:pt x="10" y="43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81" name="Freeform 14"/>
          <p:cNvSpPr>
            <a:spLocks/>
          </p:cNvSpPr>
          <p:nvPr/>
        </p:nvSpPr>
        <p:spPr bwMode="blackWhite">
          <a:xfrm>
            <a:off x="1758950" y="1204913"/>
            <a:ext cx="896938" cy="1423987"/>
          </a:xfrm>
          <a:custGeom>
            <a:avLst/>
            <a:gdLst>
              <a:gd name="T0" fmla="*/ 2147483647 w 497"/>
              <a:gd name="T1" fmla="*/ 2147483647 h 813"/>
              <a:gd name="T2" fmla="*/ 2147483647 w 497"/>
              <a:gd name="T3" fmla="*/ 2147483647 h 813"/>
              <a:gd name="T4" fmla="*/ 2147483647 w 497"/>
              <a:gd name="T5" fmla="*/ 2147483647 h 813"/>
              <a:gd name="T6" fmla="*/ 2147483647 w 497"/>
              <a:gd name="T7" fmla="*/ 2147483647 h 813"/>
              <a:gd name="T8" fmla="*/ 2147483647 w 497"/>
              <a:gd name="T9" fmla="*/ 2147483647 h 813"/>
              <a:gd name="T10" fmla="*/ 2147483647 w 497"/>
              <a:gd name="T11" fmla="*/ 2147483647 h 813"/>
              <a:gd name="T12" fmla="*/ 2147483647 w 497"/>
              <a:gd name="T13" fmla="*/ 2147483647 h 813"/>
              <a:gd name="T14" fmla="*/ 2147483647 w 497"/>
              <a:gd name="T15" fmla="*/ 2147483647 h 813"/>
              <a:gd name="T16" fmla="*/ 2147483647 w 497"/>
              <a:gd name="T17" fmla="*/ 2147483647 h 813"/>
              <a:gd name="T18" fmla="*/ 2147483647 w 497"/>
              <a:gd name="T19" fmla="*/ 2147483647 h 813"/>
              <a:gd name="T20" fmla="*/ 2147483647 w 497"/>
              <a:gd name="T21" fmla="*/ 2147483647 h 813"/>
              <a:gd name="T22" fmla="*/ 2147483647 w 497"/>
              <a:gd name="T23" fmla="*/ 2147483647 h 813"/>
              <a:gd name="T24" fmla="*/ 2147483647 w 497"/>
              <a:gd name="T25" fmla="*/ 2147483647 h 813"/>
              <a:gd name="T26" fmla="*/ 2147483647 w 497"/>
              <a:gd name="T27" fmla="*/ 2147483647 h 813"/>
              <a:gd name="T28" fmla="*/ 2147483647 w 497"/>
              <a:gd name="T29" fmla="*/ 2147483647 h 813"/>
              <a:gd name="T30" fmla="*/ 2147483647 w 497"/>
              <a:gd name="T31" fmla="*/ 2147483647 h 813"/>
              <a:gd name="T32" fmla="*/ 2147483647 w 497"/>
              <a:gd name="T33" fmla="*/ 2147483647 h 813"/>
              <a:gd name="T34" fmla="*/ 2147483647 w 497"/>
              <a:gd name="T35" fmla="*/ 2147483647 h 813"/>
              <a:gd name="T36" fmla="*/ 2147483647 w 497"/>
              <a:gd name="T37" fmla="*/ 2147483647 h 813"/>
              <a:gd name="T38" fmla="*/ 2147483647 w 497"/>
              <a:gd name="T39" fmla="*/ 2147483647 h 813"/>
              <a:gd name="T40" fmla="*/ 2147483647 w 497"/>
              <a:gd name="T41" fmla="*/ 2147483647 h 813"/>
              <a:gd name="T42" fmla="*/ 2147483647 w 497"/>
              <a:gd name="T43" fmla="*/ 2147483647 h 813"/>
              <a:gd name="T44" fmla="*/ 2147483647 w 497"/>
              <a:gd name="T45" fmla="*/ 2147483647 h 813"/>
              <a:gd name="T46" fmla="*/ 2147483647 w 497"/>
              <a:gd name="T47" fmla="*/ 2147483647 h 813"/>
              <a:gd name="T48" fmla="*/ 2147483647 w 497"/>
              <a:gd name="T49" fmla="*/ 2147483647 h 813"/>
              <a:gd name="T50" fmla="*/ 2147483647 w 497"/>
              <a:gd name="T51" fmla="*/ 2147483647 h 813"/>
              <a:gd name="T52" fmla="*/ 2147483647 w 497"/>
              <a:gd name="T53" fmla="*/ 2147483647 h 813"/>
              <a:gd name="T54" fmla="*/ 2147483647 w 497"/>
              <a:gd name="T55" fmla="*/ 2147483647 h 813"/>
              <a:gd name="T56" fmla="*/ 2147483647 w 497"/>
              <a:gd name="T57" fmla="*/ 2147483647 h 813"/>
              <a:gd name="T58" fmla="*/ 2147483647 w 497"/>
              <a:gd name="T59" fmla="*/ 2147483647 h 813"/>
              <a:gd name="T60" fmla="*/ 2147483647 w 497"/>
              <a:gd name="T61" fmla="*/ 2147483647 h 813"/>
              <a:gd name="T62" fmla="*/ 2147483647 w 497"/>
              <a:gd name="T63" fmla="*/ 2147483647 h 813"/>
              <a:gd name="T64" fmla="*/ 2147483647 w 497"/>
              <a:gd name="T65" fmla="*/ 2147483647 h 813"/>
              <a:gd name="T66" fmla="*/ 2147483647 w 497"/>
              <a:gd name="T67" fmla="*/ 2147483647 h 813"/>
              <a:gd name="T68" fmla="*/ 2147483647 w 497"/>
              <a:gd name="T69" fmla="*/ 2147483647 h 813"/>
              <a:gd name="T70" fmla="*/ 2147483647 w 497"/>
              <a:gd name="T71" fmla="*/ 2147483647 h 813"/>
              <a:gd name="T72" fmla="*/ 2147483647 w 497"/>
              <a:gd name="T73" fmla="*/ 2147483647 h 813"/>
              <a:gd name="T74" fmla="*/ 2147483647 w 497"/>
              <a:gd name="T75" fmla="*/ 2147483647 h 813"/>
              <a:gd name="T76" fmla="*/ 2147483647 w 497"/>
              <a:gd name="T77" fmla="*/ 2147483647 h 813"/>
              <a:gd name="T78" fmla="*/ 2147483647 w 497"/>
              <a:gd name="T79" fmla="*/ 2147483647 h 813"/>
              <a:gd name="T80" fmla="*/ 2147483647 w 497"/>
              <a:gd name="T81" fmla="*/ 2147483647 h 813"/>
              <a:gd name="T82" fmla="*/ 2147483647 w 497"/>
              <a:gd name="T83" fmla="*/ 2147483647 h 813"/>
              <a:gd name="T84" fmla="*/ 2147483647 w 497"/>
              <a:gd name="T85" fmla="*/ 2147483647 h 813"/>
              <a:gd name="T86" fmla="*/ 2147483647 w 497"/>
              <a:gd name="T87" fmla="*/ 2147483647 h 813"/>
              <a:gd name="T88" fmla="*/ 2147483647 w 497"/>
              <a:gd name="T89" fmla="*/ 2147483647 h 813"/>
              <a:gd name="T90" fmla="*/ 2147483647 w 497"/>
              <a:gd name="T91" fmla="*/ 2147483647 h 813"/>
              <a:gd name="T92" fmla="*/ 2147483647 w 497"/>
              <a:gd name="T93" fmla="*/ 2147483647 h 813"/>
              <a:gd name="T94" fmla="*/ 2147483647 w 497"/>
              <a:gd name="T95" fmla="*/ 2147483647 h 813"/>
              <a:gd name="T96" fmla="*/ 2147483647 w 497"/>
              <a:gd name="T97" fmla="*/ 2147483647 h 813"/>
              <a:gd name="T98" fmla="*/ 2147483647 w 497"/>
              <a:gd name="T99" fmla="*/ 2147483647 h 813"/>
              <a:gd name="T100" fmla="*/ 2147483647 w 497"/>
              <a:gd name="T101" fmla="*/ 0 h 81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7"/>
              <a:gd name="T154" fmla="*/ 0 h 813"/>
              <a:gd name="T155" fmla="*/ 497 w 497"/>
              <a:gd name="T156" fmla="*/ 813 h 81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7" h="813">
                <a:moveTo>
                  <a:pt x="224" y="14"/>
                </a:moveTo>
                <a:lnTo>
                  <a:pt x="203" y="118"/>
                </a:lnTo>
                <a:lnTo>
                  <a:pt x="211" y="133"/>
                </a:lnTo>
                <a:lnTo>
                  <a:pt x="220" y="156"/>
                </a:lnTo>
                <a:lnTo>
                  <a:pt x="220" y="164"/>
                </a:lnTo>
                <a:lnTo>
                  <a:pt x="215" y="169"/>
                </a:lnTo>
                <a:lnTo>
                  <a:pt x="222" y="175"/>
                </a:lnTo>
                <a:lnTo>
                  <a:pt x="217" y="179"/>
                </a:lnTo>
                <a:lnTo>
                  <a:pt x="217" y="185"/>
                </a:lnTo>
                <a:lnTo>
                  <a:pt x="227" y="188"/>
                </a:lnTo>
                <a:lnTo>
                  <a:pt x="227" y="189"/>
                </a:lnTo>
                <a:lnTo>
                  <a:pt x="227" y="191"/>
                </a:lnTo>
                <a:lnTo>
                  <a:pt x="227" y="192"/>
                </a:lnTo>
                <a:lnTo>
                  <a:pt x="227" y="194"/>
                </a:lnTo>
                <a:lnTo>
                  <a:pt x="227" y="196"/>
                </a:lnTo>
                <a:lnTo>
                  <a:pt x="229" y="197"/>
                </a:lnTo>
                <a:lnTo>
                  <a:pt x="233" y="199"/>
                </a:lnTo>
                <a:lnTo>
                  <a:pt x="236" y="200"/>
                </a:lnTo>
                <a:lnTo>
                  <a:pt x="239" y="203"/>
                </a:lnTo>
                <a:lnTo>
                  <a:pt x="242" y="206"/>
                </a:lnTo>
                <a:lnTo>
                  <a:pt x="245" y="211"/>
                </a:lnTo>
                <a:lnTo>
                  <a:pt x="248" y="216"/>
                </a:lnTo>
                <a:lnTo>
                  <a:pt x="249" y="221"/>
                </a:lnTo>
                <a:lnTo>
                  <a:pt x="252" y="227"/>
                </a:lnTo>
                <a:lnTo>
                  <a:pt x="253" y="232"/>
                </a:lnTo>
                <a:lnTo>
                  <a:pt x="255" y="236"/>
                </a:lnTo>
                <a:lnTo>
                  <a:pt x="256" y="242"/>
                </a:lnTo>
                <a:lnTo>
                  <a:pt x="257" y="246"/>
                </a:lnTo>
                <a:lnTo>
                  <a:pt x="257" y="249"/>
                </a:lnTo>
                <a:lnTo>
                  <a:pt x="259" y="252"/>
                </a:lnTo>
                <a:lnTo>
                  <a:pt x="259" y="254"/>
                </a:lnTo>
                <a:lnTo>
                  <a:pt x="259" y="255"/>
                </a:lnTo>
                <a:lnTo>
                  <a:pt x="266" y="258"/>
                </a:lnTo>
                <a:lnTo>
                  <a:pt x="266" y="268"/>
                </a:lnTo>
                <a:lnTo>
                  <a:pt x="277" y="268"/>
                </a:lnTo>
                <a:lnTo>
                  <a:pt x="278" y="279"/>
                </a:lnTo>
                <a:lnTo>
                  <a:pt x="283" y="279"/>
                </a:lnTo>
                <a:lnTo>
                  <a:pt x="299" y="279"/>
                </a:lnTo>
                <a:lnTo>
                  <a:pt x="299" y="281"/>
                </a:lnTo>
                <a:lnTo>
                  <a:pt x="289" y="299"/>
                </a:lnTo>
                <a:lnTo>
                  <a:pt x="289" y="309"/>
                </a:lnTo>
                <a:lnTo>
                  <a:pt x="282" y="318"/>
                </a:lnTo>
                <a:lnTo>
                  <a:pt x="283" y="318"/>
                </a:lnTo>
                <a:lnTo>
                  <a:pt x="283" y="325"/>
                </a:lnTo>
                <a:lnTo>
                  <a:pt x="278" y="329"/>
                </a:lnTo>
                <a:lnTo>
                  <a:pt x="277" y="338"/>
                </a:lnTo>
                <a:lnTo>
                  <a:pt x="279" y="354"/>
                </a:lnTo>
                <a:lnTo>
                  <a:pt x="279" y="356"/>
                </a:lnTo>
                <a:lnTo>
                  <a:pt x="278" y="357"/>
                </a:lnTo>
                <a:lnTo>
                  <a:pt x="277" y="359"/>
                </a:lnTo>
                <a:lnTo>
                  <a:pt x="271" y="361"/>
                </a:lnTo>
                <a:lnTo>
                  <a:pt x="268" y="364"/>
                </a:lnTo>
                <a:lnTo>
                  <a:pt x="266" y="367"/>
                </a:lnTo>
                <a:lnTo>
                  <a:pt x="265" y="371"/>
                </a:lnTo>
                <a:lnTo>
                  <a:pt x="265" y="375"/>
                </a:lnTo>
                <a:lnTo>
                  <a:pt x="266" y="378"/>
                </a:lnTo>
                <a:lnTo>
                  <a:pt x="266" y="381"/>
                </a:lnTo>
                <a:lnTo>
                  <a:pt x="266" y="383"/>
                </a:lnTo>
                <a:lnTo>
                  <a:pt x="262" y="384"/>
                </a:lnTo>
                <a:lnTo>
                  <a:pt x="262" y="391"/>
                </a:lnTo>
                <a:lnTo>
                  <a:pt x="269" y="394"/>
                </a:lnTo>
                <a:lnTo>
                  <a:pt x="277" y="401"/>
                </a:lnTo>
                <a:lnTo>
                  <a:pt x="289" y="397"/>
                </a:lnTo>
                <a:lnTo>
                  <a:pt x="302" y="386"/>
                </a:lnTo>
                <a:lnTo>
                  <a:pt x="308" y="384"/>
                </a:lnTo>
                <a:lnTo>
                  <a:pt x="310" y="383"/>
                </a:lnTo>
                <a:lnTo>
                  <a:pt x="310" y="381"/>
                </a:lnTo>
                <a:lnTo>
                  <a:pt x="312" y="383"/>
                </a:lnTo>
                <a:lnTo>
                  <a:pt x="313" y="386"/>
                </a:lnTo>
                <a:lnTo>
                  <a:pt x="315" y="392"/>
                </a:lnTo>
                <a:lnTo>
                  <a:pt x="315" y="401"/>
                </a:lnTo>
                <a:lnTo>
                  <a:pt x="315" y="413"/>
                </a:lnTo>
                <a:lnTo>
                  <a:pt x="315" y="422"/>
                </a:lnTo>
                <a:lnTo>
                  <a:pt x="316" y="428"/>
                </a:lnTo>
                <a:lnTo>
                  <a:pt x="318" y="434"/>
                </a:lnTo>
                <a:lnTo>
                  <a:pt x="319" y="440"/>
                </a:lnTo>
                <a:lnTo>
                  <a:pt x="321" y="443"/>
                </a:lnTo>
                <a:lnTo>
                  <a:pt x="322" y="444"/>
                </a:lnTo>
                <a:lnTo>
                  <a:pt x="324" y="446"/>
                </a:lnTo>
                <a:lnTo>
                  <a:pt x="326" y="453"/>
                </a:lnTo>
                <a:lnTo>
                  <a:pt x="328" y="457"/>
                </a:lnTo>
                <a:lnTo>
                  <a:pt x="329" y="461"/>
                </a:lnTo>
                <a:lnTo>
                  <a:pt x="329" y="463"/>
                </a:lnTo>
                <a:lnTo>
                  <a:pt x="328" y="466"/>
                </a:lnTo>
                <a:lnTo>
                  <a:pt x="328" y="467"/>
                </a:lnTo>
                <a:lnTo>
                  <a:pt x="326" y="468"/>
                </a:lnTo>
                <a:lnTo>
                  <a:pt x="325" y="473"/>
                </a:lnTo>
                <a:lnTo>
                  <a:pt x="326" y="476"/>
                </a:lnTo>
                <a:lnTo>
                  <a:pt x="328" y="479"/>
                </a:lnTo>
                <a:lnTo>
                  <a:pt x="331" y="482"/>
                </a:lnTo>
                <a:lnTo>
                  <a:pt x="334" y="483"/>
                </a:lnTo>
                <a:lnTo>
                  <a:pt x="337" y="485"/>
                </a:lnTo>
                <a:lnTo>
                  <a:pt x="338" y="485"/>
                </a:lnTo>
                <a:lnTo>
                  <a:pt x="340" y="485"/>
                </a:lnTo>
                <a:lnTo>
                  <a:pt x="349" y="500"/>
                </a:lnTo>
                <a:lnTo>
                  <a:pt x="349" y="501"/>
                </a:lnTo>
                <a:lnTo>
                  <a:pt x="351" y="504"/>
                </a:lnTo>
                <a:lnTo>
                  <a:pt x="351" y="510"/>
                </a:lnTo>
                <a:lnTo>
                  <a:pt x="351" y="516"/>
                </a:lnTo>
                <a:lnTo>
                  <a:pt x="352" y="521"/>
                </a:lnTo>
                <a:lnTo>
                  <a:pt x="352" y="526"/>
                </a:lnTo>
                <a:lnTo>
                  <a:pt x="354" y="530"/>
                </a:lnTo>
                <a:lnTo>
                  <a:pt x="354" y="531"/>
                </a:lnTo>
                <a:lnTo>
                  <a:pt x="357" y="536"/>
                </a:lnTo>
                <a:lnTo>
                  <a:pt x="360" y="539"/>
                </a:lnTo>
                <a:lnTo>
                  <a:pt x="361" y="539"/>
                </a:lnTo>
                <a:lnTo>
                  <a:pt x="362" y="539"/>
                </a:lnTo>
                <a:lnTo>
                  <a:pt x="364" y="536"/>
                </a:lnTo>
                <a:lnTo>
                  <a:pt x="365" y="534"/>
                </a:lnTo>
                <a:lnTo>
                  <a:pt x="365" y="533"/>
                </a:lnTo>
                <a:lnTo>
                  <a:pt x="365" y="531"/>
                </a:lnTo>
                <a:lnTo>
                  <a:pt x="368" y="527"/>
                </a:lnTo>
                <a:lnTo>
                  <a:pt x="372" y="526"/>
                </a:lnTo>
                <a:lnTo>
                  <a:pt x="375" y="526"/>
                </a:lnTo>
                <a:lnTo>
                  <a:pt x="378" y="526"/>
                </a:lnTo>
                <a:lnTo>
                  <a:pt x="382" y="527"/>
                </a:lnTo>
                <a:lnTo>
                  <a:pt x="384" y="528"/>
                </a:lnTo>
                <a:lnTo>
                  <a:pt x="387" y="530"/>
                </a:lnTo>
                <a:lnTo>
                  <a:pt x="388" y="531"/>
                </a:lnTo>
                <a:lnTo>
                  <a:pt x="393" y="534"/>
                </a:lnTo>
                <a:lnTo>
                  <a:pt x="397" y="534"/>
                </a:lnTo>
                <a:lnTo>
                  <a:pt x="400" y="533"/>
                </a:lnTo>
                <a:lnTo>
                  <a:pt x="403" y="531"/>
                </a:lnTo>
                <a:lnTo>
                  <a:pt x="403" y="528"/>
                </a:lnTo>
                <a:lnTo>
                  <a:pt x="405" y="527"/>
                </a:lnTo>
                <a:lnTo>
                  <a:pt x="405" y="524"/>
                </a:lnTo>
                <a:lnTo>
                  <a:pt x="406" y="524"/>
                </a:lnTo>
                <a:lnTo>
                  <a:pt x="409" y="523"/>
                </a:lnTo>
                <a:lnTo>
                  <a:pt x="411" y="523"/>
                </a:lnTo>
                <a:lnTo>
                  <a:pt x="412" y="524"/>
                </a:lnTo>
                <a:lnTo>
                  <a:pt x="414" y="526"/>
                </a:lnTo>
                <a:lnTo>
                  <a:pt x="415" y="527"/>
                </a:lnTo>
                <a:lnTo>
                  <a:pt x="415" y="528"/>
                </a:lnTo>
                <a:lnTo>
                  <a:pt x="417" y="530"/>
                </a:lnTo>
                <a:lnTo>
                  <a:pt x="417" y="531"/>
                </a:lnTo>
                <a:lnTo>
                  <a:pt x="421" y="531"/>
                </a:lnTo>
                <a:lnTo>
                  <a:pt x="438" y="528"/>
                </a:lnTo>
                <a:lnTo>
                  <a:pt x="444" y="533"/>
                </a:lnTo>
                <a:lnTo>
                  <a:pt x="454" y="533"/>
                </a:lnTo>
                <a:lnTo>
                  <a:pt x="466" y="531"/>
                </a:lnTo>
                <a:lnTo>
                  <a:pt x="472" y="518"/>
                </a:lnTo>
                <a:lnTo>
                  <a:pt x="481" y="518"/>
                </a:lnTo>
                <a:lnTo>
                  <a:pt x="487" y="534"/>
                </a:lnTo>
                <a:lnTo>
                  <a:pt x="496" y="548"/>
                </a:lnTo>
                <a:lnTo>
                  <a:pt x="457" y="812"/>
                </a:lnTo>
                <a:lnTo>
                  <a:pt x="227" y="770"/>
                </a:lnTo>
                <a:lnTo>
                  <a:pt x="226" y="770"/>
                </a:lnTo>
                <a:lnTo>
                  <a:pt x="224" y="770"/>
                </a:lnTo>
                <a:lnTo>
                  <a:pt x="222" y="768"/>
                </a:lnTo>
                <a:lnTo>
                  <a:pt x="219" y="768"/>
                </a:lnTo>
                <a:lnTo>
                  <a:pt x="215" y="767"/>
                </a:lnTo>
                <a:lnTo>
                  <a:pt x="211" y="765"/>
                </a:lnTo>
                <a:lnTo>
                  <a:pt x="205" y="765"/>
                </a:lnTo>
                <a:lnTo>
                  <a:pt x="199" y="764"/>
                </a:lnTo>
                <a:lnTo>
                  <a:pt x="193" y="762"/>
                </a:lnTo>
                <a:lnTo>
                  <a:pt x="186" y="761"/>
                </a:lnTo>
                <a:lnTo>
                  <a:pt x="179" y="759"/>
                </a:lnTo>
                <a:lnTo>
                  <a:pt x="172" y="758"/>
                </a:lnTo>
                <a:lnTo>
                  <a:pt x="163" y="756"/>
                </a:lnTo>
                <a:lnTo>
                  <a:pt x="155" y="753"/>
                </a:lnTo>
                <a:lnTo>
                  <a:pt x="148" y="752"/>
                </a:lnTo>
                <a:lnTo>
                  <a:pt x="139" y="750"/>
                </a:lnTo>
                <a:lnTo>
                  <a:pt x="130" y="748"/>
                </a:lnTo>
                <a:lnTo>
                  <a:pt x="120" y="747"/>
                </a:lnTo>
                <a:lnTo>
                  <a:pt x="112" y="746"/>
                </a:lnTo>
                <a:lnTo>
                  <a:pt x="101" y="743"/>
                </a:lnTo>
                <a:lnTo>
                  <a:pt x="93" y="741"/>
                </a:lnTo>
                <a:lnTo>
                  <a:pt x="83" y="738"/>
                </a:lnTo>
                <a:lnTo>
                  <a:pt x="73" y="737"/>
                </a:lnTo>
                <a:lnTo>
                  <a:pt x="64" y="734"/>
                </a:lnTo>
                <a:lnTo>
                  <a:pt x="54" y="732"/>
                </a:lnTo>
                <a:lnTo>
                  <a:pt x="44" y="729"/>
                </a:lnTo>
                <a:lnTo>
                  <a:pt x="35" y="728"/>
                </a:lnTo>
                <a:lnTo>
                  <a:pt x="27" y="726"/>
                </a:lnTo>
                <a:lnTo>
                  <a:pt x="17" y="723"/>
                </a:lnTo>
                <a:lnTo>
                  <a:pt x="8" y="722"/>
                </a:lnTo>
                <a:lnTo>
                  <a:pt x="0" y="720"/>
                </a:lnTo>
                <a:lnTo>
                  <a:pt x="38" y="556"/>
                </a:lnTo>
                <a:lnTo>
                  <a:pt x="37" y="545"/>
                </a:lnTo>
                <a:lnTo>
                  <a:pt x="53" y="518"/>
                </a:lnTo>
                <a:lnTo>
                  <a:pt x="53" y="509"/>
                </a:lnTo>
                <a:lnTo>
                  <a:pt x="57" y="503"/>
                </a:lnTo>
                <a:lnTo>
                  <a:pt x="60" y="496"/>
                </a:lnTo>
                <a:lnTo>
                  <a:pt x="56" y="491"/>
                </a:lnTo>
                <a:lnTo>
                  <a:pt x="40" y="482"/>
                </a:lnTo>
                <a:lnTo>
                  <a:pt x="41" y="474"/>
                </a:lnTo>
                <a:lnTo>
                  <a:pt x="41" y="473"/>
                </a:lnTo>
                <a:lnTo>
                  <a:pt x="41" y="471"/>
                </a:lnTo>
                <a:lnTo>
                  <a:pt x="43" y="470"/>
                </a:lnTo>
                <a:lnTo>
                  <a:pt x="43" y="468"/>
                </a:lnTo>
                <a:lnTo>
                  <a:pt x="44" y="467"/>
                </a:lnTo>
                <a:lnTo>
                  <a:pt x="44" y="466"/>
                </a:lnTo>
                <a:lnTo>
                  <a:pt x="44" y="464"/>
                </a:lnTo>
                <a:lnTo>
                  <a:pt x="49" y="455"/>
                </a:lnTo>
                <a:lnTo>
                  <a:pt x="53" y="449"/>
                </a:lnTo>
                <a:lnTo>
                  <a:pt x="60" y="441"/>
                </a:lnTo>
                <a:lnTo>
                  <a:pt x="65" y="434"/>
                </a:lnTo>
                <a:lnTo>
                  <a:pt x="73" y="428"/>
                </a:lnTo>
                <a:lnTo>
                  <a:pt x="79" y="424"/>
                </a:lnTo>
                <a:lnTo>
                  <a:pt x="82" y="422"/>
                </a:lnTo>
                <a:lnTo>
                  <a:pt x="83" y="420"/>
                </a:lnTo>
                <a:lnTo>
                  <a:pt x="83" y="413"/>
                </a:lnTo>
                <a:lnTo>
                  <a:pt x="123" y="357"/>
                </a:lnTo>
                <a:lnTo>
                  <a:pt x="124" y="350"/>
                </a:lnTo>
                <a:lnTo>
                  <a:pt x="119" y="338"/>
                </a:lnTo>
                <a:lnTo>
                  <a:pt x="110" y="331"/>
                </a:lnTo>
                <a:lnTo>
                  <a:pt x="100" y="311"/>
                </a:lnTo>
                <a:lnTo>
                  <a:pt x="100" y="302"/>
                </a:lnTo>
                <a:lnTo>
                  <a:pt x="103" y="291"/>
                </a:lnTo>
                <a:lnTo>
                  <a:pt x="103" y="281"/>
                </a:lnTo>
                <a:lnTo>
                  <a:pt x="98" y="271"/>
                </a:lnTo>
                <a:lnTo>
                  <a:pt x="103" y="257"/>
                </a:lnTo>
                <a:lnTo>
                  <a:pt x="103" y="255"/>
                </a:lnTo>
                <a:lnTo>
                  <a:pt x="103" y="254"/>
                </a:lnTo>
                <a:lnTo>
                  <a:pt x="104" y="251"/>
                </a:lnTo>
                <a:lnTo>
                  <a:pt x="106" y="245"/>
                </a:lnTo>
                <a:lnTo>
                  <a:pt x="107" y="239"/>
                </a:lnTo>
                <a:lnTo>
                  <a:pt x="109" y="232"/>
                </a:lnTo>
                <a:lnTo>
                  <a:pt x="110" y="225"/>
                </a:lnTo>
                <a:lnTo>
                  <a:pt x="112" y="216"/>
                </a:lnTo>
                <a:lnTo>
                  <a:pt x="115" y="206"/>
                </a:lnTo>
                <a:lnTo>
                  <a:pt x="116" y="196"/>
                </a:lnTo>
                <a:lnTo>
                  <a:pt x="119" y="186"/>
                </a:lnTo>
                <a:lnTo>
                  <a:pt x="122" y="175"/>
                </a:lnTo>
                <a:lnTo>
                  <a:pt x="123" y="163"/>
                </a:lnTo>
                <a:lnTo>
                  <a:pt x="125" y="152"/>
                </a:lnTo>
                <a:lnTo>
                  <a:pt x="128" y="140"/>
                </a:lnTo>
                <a:lnTo>
                  <a:pt x="131" y="128"/>
                </a:lnTo>
                <a:lnTo>
                  <a:pt x="134" y="116"/>
                </a:lnTo>
                <a:lnTo>
                  <a:pt x="136" y="103"/>
                </a:lnTo>
                <a:lnTo>
                  <a:pt x="139" y="92"/>
                </a:lnTo>
                <a:lnTo>
                  <a:pt x="142" y="80"/>
                </a:lnTo>
                <a:lnTo>
                  <a:pt x="145" y="68"/>
                </a:lnTo>
                <a:lnTo>
                  <a:pt x="146" y="59"/>
                </a:lnTo>
                <a:lnTo>
                  <a:pt x="149" y="49"/>
                </a:lnTo>
                <a:lnTo>
                  <a:pt x="151" y="40"/>
                </a:lnTo>
                <a:lnTo>
                  <a:pt x="154" y="32"/>
                </a:lnTo>
                <a:lnTo>
                  <a:pt x="155" y="23"/>
                </a:lnTo>
                <a:lnTo>
                  <a:pt x="155" y="16"/>
                </a:lnTo>
                <a:lnTo>
                  <a:pt x="157" y="10"/>
                </a:lnTo>
                <a:lnTo>
                  <a:pt x="158" y="5"/>
                </a:lnTo>
                <a:lnTo>
                  <a:pt x="158" y="2"/>
                </a:lnTo>
                <a:lnTo>
                  <a:pt x="158" y="0"/>
                </a:lnTo>
                <a:lnTo>
                  <a:pt x="224" y="1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82" name="Freeform 15"/>
          <p:cNvSpPr>
            <a:spLocks/>
          </p:cNvSpPr>
          <p:nvPr/>
        </p:nvSpPr>
        <p:spPr bwMode="blackWhite">
          <a:xfrm>
            <a:off x="1758950" y="1204913"/>
            <a:ext cx="896938" cy="1423987"/>
          </a:xfrm>
          <a:custGeom>
            <a:avLst/>
            <a:gdLst>
              <a:gd name="T0" fmla="*/ 2147483647 w 497"/>
              <a:gd name="T1" fmla="*/ 2147483647 h 813"/>
              <a:gd name="T2" fmla="*/ 2147483647 w 497"/>
              <a:gd name="T3" fmla="*/ 2147483647 h 813"/>
              <a:gd name="T4" fmla="*/ 2147483647 w 497"/>
              <a:gd name="T5" fmla="*/ 2147483647 h 813"/>
              <a:gd name="T6" fmla="*/ 2147483647 w 497"/>
              <a:gd name="T7" fmla="*/ 2147483647 h 813"/>
              <a:gd name="T8" fmla="*/ 2147483647 w 497"/>
              <a:gd name="T9" fmla="*/ 2147483647 h 813"/>
              <a:gd name="T10" fmla="*/ 2147483647 w 497"/>
              <a:gd name="T11" fmla="*/ 2147483647 h 813"/>
              <a:gd name="T12" fmla="*/ 2147483647 w 497"/>
              <a:gd name="T13" fmla="*/ 2147483647 h 813"/>
              <a:gd name="T14" fmla="*/ 2147483647 w 497"/>
              <a:gd name="T15" fmla="*/ 2147483647 h 813"/>
              <a:gd name="T16" fmla="*/ 2147483647 w 497"/>
              <a:gd name="T17" fmla="*/ 2147483647 h 813"/>
              <a:gd name="T18" fmla="*/ 2147483647 w 497"/>
              <a:gd name="T19" fmla="*/ 2147483647 h 813"/>
              <a:gd name="T20" fmla="*/ 2147483647 w 497"/>
              <a:gd name="T21" fmla="*/ 2147483647 h 813"/>
              <a:gd name="T22" fmla="*/ 2147483647 w 497"/>
              <a:gd name="T23" fmla="*/ 2147483647 h 813"/>
              <a:gd name="T24" fmla="*/ 2147483647 w 497"/>
              <a:gd name="T25" fmla="*/ 2147483647 h 813"/>
              <a:gd name="T26" fmla="*/ 2147483647 w 497"/>
              <a:gd name="T27" fmla="*/ 2147483647 h 813"/>
              <a:gd name="T28" fmla="*/ 2147483647 w 497"/>
              <a:gd name="T29" fmla="*/ 2147483647 h 813"/>
              <a:gd name="T30" fmla="*/ 2147483647 w 497"/>
              <a:gd name="T31" fmla="*/ 2147483647 h 813"/>
              <a:gd name="T32" fmla="*/ 2147483647 w 497"/>
              <a:gd name="T33" fmla="*/ 2147483647 h 813"/>
              <a:gd name="T34" fmla="*/ 2147483647 w 497"/>
              <a:gd name="T35" fmla="*/ 2147483647 h 813"/>
              <a:gd name="T36" fmla="*/ 2147483647 w 497"/>
              <a:gd name="T37" fmla="*/ 2147483647 h 813"/>
              <a:gd name="T38" fmla="*/ 2147483647 w 497"/>
              <a:gd name="T39" fmla="*/ 2147483647 h 813"/>
              <a:gd name="T40" fmla="*/ 2147483647 w 497"/>
              <a:gd name="T41" fmla="*/ 2147483647 h 813"/>
              <a:gd name="T42" fmla="*/ 2147483647 w 497"/>
              <a:gd name="T43" fmla="*/ 2147483647 h 813"/>
              <a:gd name="T44" fmla="*/ 2147483647 w 497"/>
              <a:gd name="T45" fmla="*/ 2147483647 h 813"/>
              <a:gd name="T46" fmla="*/ 2147483647 w 497"/>
              <a:gd name="T47" fmla="*/ 2147483647 h 813"/>
              <a:gd name="T48" fmla="*/ 2147483647 w 497"/>
              <a:gd name="T49" fmla="*/ 2147483647 h 813"/>
              <a:gd name="T50" fmla="*/ 2147483647 w 497"/>
              <a:gd name="T51" fmla="*/ 2147483647 h 813"/>
              <a:gd name="T52" fmla="*/ 2147483647 w 497"/>
              <a:gd name="T53" fmla="*/ 2147483647 h 813"/>
              <a:gd name="T54" fmla="*/ 2147483647 w 497"/>
              <a:gd name="T55" fmla="*/ 2147483647 h 813"/>
              <a:gd name="T56" fmla="*/ 2147483647 w 497"/>
              <a:gd name="T57" fmla="*/ 2147483647 h 813"/>
              <a:gd name="T58" fmla="*/ 2147483647 w 497"/>
              <a:gd name="T59" fmla="*/ 2147483647 h 813"/>
              <a:gd name="T60" fmla="*/ 2147483647 w 497"/>
              <a:gd name="T61" fmla="*/ 2147483647 h 813"/>
              <a:gd name="T62" fmla="*/ 2147483647 w 497"/>
              <a:gd name="T63" fmla="*/ 2147483647 h 813"/>
              <a:gd name="T64" fmla="*/ 2147483647 w 497"/>
              <a:gd name="T65" fmla="*/ 2147483647 h 813"/>
              <a:gd name="T66" fmla="*/ 2147483647 w 497"/>
              <a:gd name="T67" fmla="*/ 2147483647 h 813"/>
              <a:gd name="T68" fmla="*/ 2147483647 w 497"/>
              <a:gd name="T69" fmla="*/ 2147483647 h 813"/>
              <a:gd name="T70" fmla="*/ 2147483647 w 497"/>
              <a:gd name="T71" fmla="*/ 2147483647 h 813"/>
              <a:gd name="T72" fmla="*/ 2147483647 w 497"/>
              <a:gd name="T73" fmla="*/ 2147483647 h 813"/>
              <a:gd name="T74" fmla="*/ 2147483647 w 497"/>
              <a:gd name="T75" fmla="*/ 2147483647 h 813"/>
              <a:gd name="T76" fmla="*/ 2147483647 w 497"/>
              <a:gd name="T77" fmla="*/ 2147483647 h 813"/>
              <a:gd name="T78" fmla="*/ 2147483647 w 497"/>
              <a:gd name="T79" fmla="*/ 2147483647 h 813"/>
              <a:gd name="T80" fmla="*/ 2147483647 w 497"/>
              <a:gd name="T81" fmla="*/ 2147483647 h 813"/>
              <a:gd name="T82" fmla="*/ 2147483647 w 497"/>
              <a:gd name="T83" fmla="*/ 2147483647 h 813"/>
              <a:gd name="T84" fmla="*/ 2147483647 w 497"/>
              <a:gd name="T85" fmla="*/ 2147483647 h 813"/>
              <a:gd name="T86" fmla="*/ 2147483647 w 497"/>
              <a:gd name="T87" fmla="*/ 2147483647 h 813"/>
              <a:gd name="T88" fmla="*/ 2147483647 w 497"/>
              <a:gd name="T89" fmla="*/ 2147483647 h 813"/>
              <a:gd name="T90" fmla="*/ 2147483647 w 497"/>
              <a:gd name="T91" fmla="*/ 2147483647 h 813"/>
              <a:gd name="T92" fmla="*/ 2147483647 w 497"/>
              <a:gd name="T93" fmla="*/ 2147483647 h 813"/>
              <a:gd name="T94" fmla="*/ 2147483647 w 497"/>
              <a:gd name="T95" fmla="*/ 2147483647 h 813"/>
              <a:gd name="T96" fmla="*/ 2147483647 w 497"/>
              <a:gd name="T97" fmla="*/ 2147483647 h 813"/>
              <a:gd name="T98" fmla="*/ 2147483647 w 497"/>
              <a:gd name="T99" fmla="*/ 2147483647 h 813"/>
              <a:gd name="T100" fmla="*/ 2147483647 w 497"/>
              <a:gd name="T101" fmla="*/ 2147483647 h 813"/>
              <a:gd name="T102" fmla="*/ 2147483647 w 497"/>
              <a:gd name="T103" fmla="*/ 2147483647 h 813"/>
              <a:gd name="T104" fmla="*/ 2147483647 w 497"/>
              <a:gd name="T105" fmla="*/ 2147483647 h 813"/>
              <a:gd name="T106" fmla="*/ 2147483647 w 497"/>
              <a:gd name="T107" fmla="*/ 2147483647 h 8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7"/>
              <a:gd name="T163" fmla="*/ 0 h 813"/>
              <a:gd name="T164" fmla="*/ 497 w 497"/>
              <a:gd name="T165" fmla="*/ 813 h 8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7" h="813">
                <a:moveTo>
                  <a:pt x="224" y="14"/>
                </a:moveTo>
                <a:lnTo>
                  <a:pt x="203" y="118"/>
                </a:lnTo>
                <a:lnTo>
                  <a:pt x="211" y="133"/>
                </a:lnTo>
                <a:lnTo>
                  <a:pt x="220" y="156"/>
                </a:lnTo>
                <a:lnTo>
                  <a:pt x="220" y="164"/>
                </a:lnTo>
                <a:lnTo>
                  <a:pt x="215" y="169"/>
                </a:lnTo>
                <a:lnTo>
                  <a:pt x="222" y="175"/>
                </a:lnTo>
                <a:lnTo>
                  <a:pt x="217" y="179"/>
                </a:lnTo>
                <a:lnTo>
                  <a:pt x="217" y="185"/>
                </a:lnTo>
                <a:lnTo>
                  <a:pt x="227" y="188"/>
                </a:lnTo>
                <a:lnTo>
                  <a:pt x="227" y="189"/>
                </a:lnTo>
                <a:lnTo>
                  <a:pt x="227" y="191"/>
                </a:lnTo>
                <a:lnTo>
                  <a:pt x="227" y="192"/>
                </a:lnTo>
                <a:lnTo>
                  <a:pt x="227" y="194"/>
                </a:lnTo>
                <a:lnTo>
                  <a:pt x="227" y="196"/>
                </a:lnTo>
                <a:lnTo>
                  <a:pt x="229" y="197"/>
                </a:lnTo>
                <a:lnTo>
                  <a:pt x="233" y="199"/>
                </a:lnTo>
                <a:lnTo>
                  <a:pt x="236" y="200"/>
                </a:lnTo>
                <a:lnTo>
                  <a:pt x="239" y="203"/>
                </a:lnTo>
                <a:lnTo>
                  <a:pt x="242" y="206"/>
                </a:lnTo>
                <a:lnTo>
                  <a:pt x="245" y="211"/>
                </a:lnTo>
                <a:lnTo>
                  <a:pt x="248" y="216"/>
                </a:lnTo>
                <a:lnTo>
                  <a:pt x="249" y="221"/>
                </a:lnTo>
                <a:lnTo>
                  <a:pt x="252" y="227"/>
                </a:lnTo>
                <a:lnTo>
                  <a:pt x="253" y="232"/>
                </a:lnTo>
                <a:lnTo>
                  <a:pt x="255" y="236"/>
                </a:lnTo>
                <a:lnTo>
                  <a:pt x="256" y="242"/>
                </a:lnTo>
                <a:lnTo>
                  <a:pt x="257" y="246"/>
                </a:lnTo>
                <a:lnTo>
                  <a:pt x="257" y="249"/>
                </a:lnTo>
                <a:lnTo>
                  <a:pt x="259" y="252"/>
                </a:lnTo>
                <a:lnTo>
                  <a:pt x="259" y="254"/>
                </a:lnTo>
                <a:lnTo>
                  <a:pt x="259" y="255"/>
                </a:lnTo>
                <a:lnTo>
                  <a:pt x="266" y="258"/>
                </a:lnTo>
                <a:lnTo>
                  <a:pt x="266" y="268"/>
                </a:lnTo>
                <a:lnTo>
                  <a:pt x="277" y="268"/>
                </a:lnTo>
                <a:lnTo>
                  <a:pt x="278" y="279"/>
                </a:lnTo>
                <a:lnTo>
                  <a:pt x="283" y="279"/>
                </a:lnTo>
                <a:lnTo>
                  <a:pt x="299" y="279"/>
                </a:lnTo>
                <a:lnTo>
                  <a:pt x="299" y="281"/>
                </a:lnTo>
                <a:lnTo>
                  <a:pt x="289" y="299"/>
                </a:lnTo>
                <a:lnTo>
                  <a:pt x="289" y="309"/>
                </a:lnTo>
                <a:lnTo>
                  <a:pt x="282" y="318"/>
                </a:lnTo>
                <a:lnTo>
                  <a:pt x="283" y="318"/>
                </a:lnTo>
                <a:lnTo>
                  <a:pt x="283" y="325"/>
                </a:lnTo>
                <a:lnTo>
                  <a:pt x="278" y="329"/>
                </a:lnTo>
                <a:lnTo>
                  <a:pt x="277" y="338"/>
                </a:lnTo>
                <a:lnTo>
                  <a:pt x="279" y="354"/>
                </a:lnTo>
                <a:lnTo>
                  <a:pt x="279" y="356"/>
                </a:lnTo>
                <a:lnTo>
                  <a:pt x="278" y="357"/>
                </a:lnTo>
                <a:lnTo>
                  <a:pt x="277" y="359"/>
                </a:lnTo>
                <a:lnTo>
                  <a:pt x="271" y="361"/>
                </a:lnTo>
                <a:lnTo>
                  <a:pt x="268" y="364"/>
                </a:lnTo>
                <a:lnTo>
                  <a:pt x="266" y="367"/>
                </a:lnTo>
                <a:lnTo>
                  <a:pt x="265" y="371"/>
                </a:lnTo>
                <a:lnTo>
                  <a:pt x="265" y="375"/>
                </a:lnTo>
                <a:lnTo>
                  <a:pt x="266" y="378"/>
                </a:lnTo>
                <a:lnTo>
                  <a:pt x="266" y="381"/>
                </a:lnTo>
                <a:lnTo>
                  <a:pt x="266" y="383"/>
                </a:lnTo>
                <a:lnTo>
                  <a:pt x="262" y="384"/>
                </a:lnTo>
                <a:lnTo>
                  <a:pt x="262" y="391"/>
                </a:lnTo>
                <a:lnTo>
                  <a:pt x="269" y="394"/>
                </a:lnTo>
                <a:lnTo>
                  <a:pt x="277" y="401"/>
                </a:lnTo>
                <a:lnTo>
                  <a:pt x="289" y="397"/>
                </a:lnTo>
                <a:lnTo>
                  <a:pt x="302" y="386"/>
                </a:lnTo>
                <a:lnTo>
                  <a:pt x="308" y="384"/>
                </a:lnTo>
                <a:lnTo>
                  <a:pt x="310" y="383"/>
                </a:lnTo>
                <a:lnTo>
                  <a:pt x="310" y="381"/>
                </a:lnTo>
                <a:lnTo>
                  <a:pt x="312" y="383"/>
                </a:lnTo>
                <a:lnTo>
                  <a:pt x="313" y="386"/>
                </a:lnTo>
                <a:lnTo>
                  <a:pt x="315" y="392"/>
                </a:lnTo>
                <a:lnTo>
                  <a:pt x="315" y="401"/>
                </a:lnTo>
                <a:lnTo>
                  <a:pt x="315" y="413"/>
                </a:lnTo>
                <a:lnTo>
                  <a:pt x="315" y="422"/>
                </a:lnTo>
                <a:lnTo>
                  <a:pt x="316" y="428"/>
                </a:lnTo>
                <a:lnTo>
                  <a:pt x="318" y="434"/>
                </a:lnTo>
                <a:lnTo>
                  <a:pt x="319" y="440"/>
                </a:lnTo>
                <a:lnTo>
                  <a:pt x="321" y="443"/>
                </a:lnTo>
                <a:lnTo>
                  <a:pt x="322" y="444"/>
                </a:lnTo>
                <a:lnTo>
                  <a:pt x="324" y="446"/>
                </a:lnTo>
                <a:lnTo>
                  <a:pt x="326" y="453"/>
                </a:lnTo>
                <a:lnTo>
                  <a:pt x="328" y="457"/>
                </a:lnTo>
                <a:lnTo>
                  <a:pt x="329" y="461"/>
                </a:lnTo>
                <a:lnTo>
                  <a:pt x="329" y="463"/>
                </a:lnTo>
                <a:lnTo>
                  <a:pt x="328" y="466"/>
                </a:lnTo>
                <a:lnTo>
                  <a:pt x="328" y="467"/>
                </a:lnTo>
                <a:lnTo>
                  <a:pt x="326" y="468"/>
                </a:lnTo>
                <a:lnTo>
                  <a:pt x="325" y="473"/>
                </a:lnTo>
                <a:lnTo>
                  <a:pt x="326" y="476"/>
                </a:lnTo>
                <a:lnTo>
                  <a:pt x="328" y="479"/>
                </a:lnTo>
                <a:lnTo>
                  <a:pt x="331" y="482"/>
                </a:lnTo>
                <a:lnTo>
                  <a:pt x="334" y="483"/>
                </a:lnTo>
                <a:lnTo>
                  <a:pt x="337" y="485"/>
                </a:lnTo>
                <a:lnTo>
                  <a:pt x="338" y="485"/>
                </a:lnTo>
                <a:lnTo>
                  <a:pt x="340" y="485"/>
                </a:lnTo>
                <a:lnTo>
                  <a:pt x="349" y="500"/>
                </a:lnTo>
                <a:lnTo>
                  <a:pt x="349" y="501"/>
                </a:lnTo>
                <a:lnTo>
                  <a:pt x="351" y="504"/>
                </a:lnTo>
                <a:lnTo>
                  <a:pt x="351" y="510"/>
                </a:lnTo>
                <a:lnTo>
                  <a:pt x="351" y="516"/>
                </a:lnTo>
                <a:lnTo>
                  <a:pt x="352" y="521"/>
                </a:lnTo>
                <a:lnTo>
                  <a:pt x="352" y="526"/>
                </a:lnTo>
                <a:lnTo>
                  <a:pt x="354" y="530"/>
                </a:lnTo>
                <a:lnTo>
                  <a:pt x="354" y="531"/>
                </a:lnTo>
                <a:lnTo>
                  <a:pt x="357" y="536"/>
                </a:lnTo>
                <a:lnTo>
                  <a:pt x="360" y="539"/>
                </a:lnTo>
                <a:lnTo>
                  <a:pt x="361" y="539"/>
                </a:lnTo>
                <a:lnTo>
                  <a:pt x="362" y="539"/>
                </a:lnTo>
                <a:lnTo>
                  <a:pt x="364" y="536"/>
                </a:lnTo>
                <a:lnTo>
                  <a:pt x="365" y="534"/>
                </a:lnTo>
                <a:lnTo>
                  <a:pt x="365" y="533"/>
                </a:lnTo>
                <a:lnTo>
                  <a:pt x="365" y="531"/>
                </a:lnTo>
                <a:lnTo>
                  <a:pt x="368" y="527"/>
                </a:lnTo>
                <a:lnTo>
                  <a:pt x="372" y="526"/>
                </a:lnTo>
                <a:lnTo>
                  <a:pt x="375" y="526"/>
                </a:lnTo>
                <a:lnTo>
                  <a:pt x="378" y="526"/>
                </a:lnTo>
                <a:lnTo>
                  <a:pt x="382" y="527"/>
                </a:lnTo>
                <a:lnTo>
                  <a:pt x="384" y="528"/>
                </a:lnTo>
                <a:lnTo>
                  <a:pt x="387" y="530"/>
                </a:lnTo>
                <a:lnTo>
                  <a:pt x="388" y="531"/>
                </a:lnTo>
                <a:lnTo>
                  <a:pt x="393" y="534"/>
                </a:lnTo>
                <a:lnTo>
                  <a:pt x="397" y="534"/>
                </a:lnTo>
                <a:lnTo>
                  <a:pt x="400" y="533"/>
                </a:lnTo>
                <a:lnTo>
                  <a:pt x="403" y="531"/>
                </a:lnTo>
                <a:lnTo>
                  <a:pt x="403" y="528"/>
                </a:lnTo>
                <a:lnTo>
                  <a:pt x="405" y="527"/>
                </a:lnTo>
                <a:lnTo>
                  <a:pt x="405" y="524"/>
                </a:lnTo>
                <a:lnTo>
                  <a:pt x="406" y="524"/>
                </a:lnTo>
                <a:lnTo>
                  <a:pt x="409" y="523"/>
                </a:lnTo>
                <a:lnTo>
                  <a:pt x="411" y="523"/>
                </a:lnTo>
                <a:lnTo>
                  <a:pt x="412" y="524"/>
                </a:lnTo>
                <a:lnTo>
                  <a:pt x="414" y="526"/>
                </a:lnTo>
                <a:lnTo>
                  <a:pt x="415" y="527"/>
                </a:lnTo>
                <a:lnTo>
                  <a:pt x="415" y="528"/>
                </a:lnTo>
                <a:lnTo>
                  <a:pt x="417" y="530"/>
                </a:lnTo>
                <a:lnTo>
                  <a:pt x="417" y="531"/>
                </a:lnTo>
                <a:lnTo>
                  <a:pt x="421" y="531"/>
                </a:lnTo>
                <a:lnTo>
                  <a:pt x="438" y="528"/>
                </a:lnTo>
                <a:lnTo>
                  <a:pt x="444" y="533"/>
                </a:lnTo>
                <a:lnTo>
                  <a:pt x="454" y="533"/>
                </a:lnTo>
                <a:lnTo>
                  <a:pt x="466" y="531"/>
                </a:lnTo>
                <a:lnTo>
                  <a:pt x="472" y="518"/>
                </a:lnTo>
                <a:lnTo>
                  <a:pt x="481" y="518"/>
                </a:lnTo>
                <a:lnTo>
                  <a:pt x="487" y="534"/>
                </a:lnTo>
                <a:lnTo>
                  <a:pt x="496" y="548"/>
                </a:lnTo>
                <a:lnTo>
                  <a:pt x="457" y="812"/>
                </a:lnTo>
                <a:lnTo>
                  <a:pt x="227" y="770"/>
                </a:lnTo>
                <a:lnTo>
                  <a:pt x="226" y="770"/>
                </a:lnTo>
                <a:lnTo>
                  <a:pt x="224" y="770"/>
                </a:lnTo>
                <a:lnTo>
                  <a:pt x="222" y="768"/>
                </a:lnTo>
                <a:lnTo>
                  <a:pt x="219" y="768"/>
                </a:lnTo>
                <a:lnTo>
                  <a:pt x="215" y="767"/>
                </a:lnTo>
                <a:lnTo>
                  <a:pt x="211" y="765"/>
                </a:lnTo>
                <a:lnTo>
                  <a:pt x="205" y="765"/>
                </a:lnTo>
                <a:lnTo>
                  <a:pt x="199" y="764"/>
                </a:lnTo>
                <a:lnTo>
                  <a:pt x="193" y="762"/>
                </a:lnTo>
                <a:lnTo>
                  <a:pt x="186" y="761"/>
                </a:lnTo>
                <a:lnTo>
                  <a:pt x="179" y="759"/>
                </a:lnTo>
                <a:lnTo>
                  <a:pt x="172" y="758"/>
                </a:lnTo>
                <a:lnTo>
                  <a:pt x="163" y="756"/>
                </a:lnTo>
                <a:lnTo>
                  <a:pt x="155" y="753"/>
                </a:lnTo>
                <a:lnTo>
                  <a:pt x="148" y="752"/>
                </a:lnTo>
                <a:lnTo>
                  <a:pt x="139" y="750"/>
                </a:lnTo>
                <a:lnTo>
                  <a:pt x="130" y="748"/>
                </a:lnTo>
                <a:lnTo>
                  <a:pt x="120" y="747"/>
                </a:lnTo>
                <a:lnTo>
                  <a:pt x="112" y="746"/>
                </a:lnTo>
                <a:lnTo>
                  <a:pt x="101" y="743"/>
                </a:lnTo>
                <a:lnTo>
                  <a:pt x="93" y="741"/>
                </a:lnTo>
                <a:lnTo>
                  <a:pt x="83" y="738"/>
                </a:lnTo>
                <a:lnTo>
                  <a:pt x="73" y="737"/>
                </a:lnTo>
                <a:lnTo>
                  <a:pt x="64" y="734"/>
                </a:lnTo>
                <a:lnTo>
                  <a:pt x="54" y="732"/>
                </a:lnTo>
                <a:lnTo>
                  <a:pt x="44" y="729"/>
                </a:lnTo>
                <a:lnTo>
                  <a:pt x="35" y="728"/>
                </a:lnTo>
                <a:lnTo>
                  <a:pt x="27" y="726"/>
                </a:lnTo>
                <a:lnTo>
                  <a:pt x="17" y="723"/>
                </a:lnTo>
                <a:lnTo>
                  <a:pt x="8" y="722"/>
                </a:lnTo>
                <a:lnTo>
                  <a:pt x="0" y="720"/>
                </a:lnTo>
                <a:lnTo>
                  <a:pt x="38" y="556"/>
                </a:lnTo>
                <a:lnTo>
                  <a:pt x="37" y="545"/>
                </a:lnTo>
                <a:lnTo>
                  <a:pt x="53" y="518"/>
                </a:lnTo>
                <a:lnTo>
                  <a:pt x="53" y="509"/>
                </a:lnTo>
                <a:lnTo>
                  <a:pt x="57" y="503"/>
                </a:lnTo>
                <a:lnTo>
                  <a:pt x="60" y="496"/>
                </a:lnTo>
                <a:lnTo>
                  <a:pt x="56" y="491"/>
                </a:lnTo>
                <a:lnTo>
                  <a:pt x="40" y="482"/>
                </a:lnTo>
                <a:lnTo>
                  <a:pt x="41" y="474"/>
                </a:lnTo>
                <a:lnTo>
                  <a:pt x="41" y="473"/>
                </a:lnTo>
                <a:lnTo>
                  <a:pt x="41" y="471"/>
                </a:lnTo>
                <a:lnTo>
                  <a:pt x="43" y="470"/>
                </a:lnTo>
                <a:lnTo>
                  <a:pt x="43" y="468"/>
                </a:lnTo>
                <a:lnTo>
                  <a:pt x="44" y="467"/>
                </a:lnTo>
                <a:lnTo>
                  <a:pt x="44" y="466"/>
                </a:lnTo>
                <a:lnTo>
                  <a:pt x="44" y="464"/>
                </a:lnTo>
                <a:lnTo>
                  <a:pt x="49" y="455"/>
                </a:lnTo>
                <a:lnTo>
                  <a:pt x="53" y="449"/>
                </a:lnTo>
                <a:lnTo>
                  <a:pt x="60" y="441"/>
                </a:lnTo>
                <a:lnTo>
                  <a:pt x="65" y="434"/>
                </a:lnTo>
                <a:lnTo>
                  <a:pt x="73" y="428"/>
                </a:lnTo>
                <a:lnTo>
                  <a:pt x="79" y="424"/>
                </a:lnTo>
                <a:lnTo>
                  <a:pt x="82" y="422"/>
                </a:lnTo>
                <a:lnTo>
                  <a:pt x="83" y="420"/>
                </a:lnTo>
                <a:lnTo>
                  <a:pt x="83" y="413"/>
                </a:lnTo>
                <a:lnTo>
                  <a:pt x="123" y="357"/>
                </a:lnTo>
                <a:lnTo>
                  <a:pt x="124" y="350"/>
                </a:lnTo>
                <a:lnTo>
                  <a:pt x="119" y="338"/>
                </a:lnTo>
                <a:lnTo>
                  <a:pt x="110" y="331"/>
                </a:lnTo>
                <a:lnTo>
                  <a:pt x="100" y="311"/>
                </a:lnTo>
                <a:lnTo>
                  <a:pt x="100" y="302"/>
                </a:lnTo>
                <a:lnTo>
                  <a:pt x="103" y="291"/>
                </a:lnTo>
                <a:lnTo>
                  <a:pt x="103" y="281"/>
                </a:lnTo>
                <a:lnTo>
                  <a:pt x="98" y="271"/>
                </a:lnTo>
                <a:lnTo>
                  <a:pt x="103" y="257"/>
                </a:lnTo>
                <a:lnTo>
                  <a:pt x="103" y="255"/>
                </a:lnTo>
                <a:lnTo>
                  <a:pt x="103" y="254"/>
                </a:lnTo>
                <a:lnTo>
                  <a:pt x="104" y="251"/>
                </a:lnTo>
                <a:lnTo>
                  <a:pt x="106" y="245"/>
                </a:lnTo>
                <a:lnTo>
                  <a:pt x="107" y="239"/>
                </a:lnTo>
                <a:lnTo>
                  <a:pt x="109" y="232"/>
                </a:lnTo>
                <a:lnTo>
                  <a:pt x="110" y="225"/>
                </a:lnTo>
                <a:lnTo>
                  <a:pt x="112" y="216"/>
                </a:lnTo>
                <a:lnTo>
                  <a:pt x="115" y="206"/>
                </a:lnTo>
                <a:lnTo>
                  <a:pt x="116" y="196"/>
                </a:lnTo>
                <a:lnTo>
                  <a:pt x="119" y="186"/>
                </a:lnTo>
                <a:lnTo>
                  <a:pt x="122" y="175"/>
                </a:lnTo>
                <a:lnTo>
                  <a:pt x="123" y="163"/>
                </a:lnTo>
                <a:lnTo>
                  <a:pt x="125" y="152"/>
                </a:lnTo>
                <a:lnTo>
                  <a:pt x="128" y="140"/>
                </a:lnTo>
                <a:lnTo>
                  <a:pt x="131" y="128"/>
                </a:lnTo>
                <a:lnTo>
                  <a:pt x="134" y="116"/>
                </a:lnTo>
                <a:lnTo>
                  <a:pt x="136" y="103"/>
                </a:lnTo>
                <a:lnTo>
                  <a:pt x="139" y="92"/>
                </a:lnTo>
                <a:lnTo>
                  <a:pt x="142" y="80"/>
                </a:lnTo>
                <a:lnTo>
                  <a:pt x="145" y="68"/>
                </a:lnTo>
                <a:lnTo>
                  <a:pt x="146" y="59"/>
                </a:lnTo>
                <a:lnTo>
                  <a:pt x="149" y="49"/>
                </a:lnTo>
                <a:lnTo>
                  <a:pt x="151" y="40"/>
                </a:lnTo>
                <a:lnTo>
                  <a:pt x="154" y="32"/>
                </a:lnTo>
                <a:lnTo>
                  <a:pt x="155" y="23"/>
                </a:lnTo>
                <a:lnTo>
                  <a:pt x="155" y="16"/>
                </a:lnTo>
                <a:lnTo>
                  <a:pt x="157" y="10"/>
                </a:lnTo>
                <a:lnTo>
                  <a:pt x="158" y="5"/>
                </a:lnTo>
                <a:lnTo>
                  <a:pt x="158" y="2"/>
                </a:lnTo>
                <a:lnTo>
                  <a:pt x="158" y="0"/>
                </a:lnTo>
                <a:lnTo>
                  <a:pt x="224" y="14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83" name="Freeform 16"/>
          <p:cNvSpPr>
            <a:spLocks/>
          </p:cNvSpPr>
          <p:nvPr/>
        </p:nvSpPr>
        <p:spPr bwMode="blackWhite">
          <a:xfrm>
            <a:off x="2559050" y="2073275"/>
            <a:ext cx="1047750" cy="844550"/>
          </a:xfrm>
          <a:custGeom>
            <a:avLst/>
            <a:gdLst>
              <a:gd name="T0" fmla="*/ 2147483647 w 581"/>
              <a:gd name="T1" fmla="*/ 2147483647 h 483"/>
              <a:gd name="T2" fmla="*/ 2147483647 w 581"/>
              <a:gd name="T3" fmla="*/ 2147483647 h 483"/>
              <a:gd name="T4" fmla="*/ 2147483647 w 581"/>
              <a:gd name="T5" fmla="*/ 2147483647 h 483"/>
              <a:gd name="T6" fmla="*/ 2147483647 w 581"/>
              <a:gd name="T7" fmla="*/ 2147483647 h 483"/>
              <a:gd name="T8" fmla="*/ 2147483647 w 581"/>
              <a:gd name="T9" fmla="*/ 2147483647 h 483"/>
              <a:gd name="T10" fmla="*/ 2147483647 w 581"/>
              <a:gd name="T11" fmla="*/ 2147483647 h 483"/>
              <a:gd name="T12" fmla="*/ 2147483647 w 581"/>
              <a:gd name="T13" fmla="*/ 2147483647 h 483"/>
              <a:gd name="T14" fmla="*/ 2147483647 w 581"/>
              <a:gd name="T15" fmla="*/ 2147483647 h 483"/>
              <a:gd name="T16" fmla="*/ 2147483647 w 581"/>
              <a:gd name="T17" fmla="*/ 2147483647 h 483"/>
              <a:gd name="T18" fmla="*/ 2147483647 w 581"/>
              <a:gd name="T19" fmla="*/ 0 h 483"/>
              <a:gd name="T20" fmla="*/ 2147483647 w 581"/>
              <a:gd name="T21" fmla="*/ 2147483647 h 483"/>
              <a:gd name="T22" fmla="*/ 2147483647 w 581"/>
              <a:gd name="T23" fmla="*/ 2147483647 h 483"/>
              <a:gd name="T24" fmla="*/ 2147483647 w 581"/>
              <a:gd name="T25" fmla="*/ 2147483647 h 483"/>
              <a:gd name="T26" fmla="*/ 2147483647 w 581"/>
              <a:gd name="T27" fmla="*/ 2147483647 h 483"/>
              <a:gd name="T28" fmla="*/ 2147483647 w 581"/>
              <a:gd name="T29" fmla="*/ 2147483647 h 483"/>
              <a:gd name="T30" fmla="*/ 2147483647 w 581"/>
              <a:gd name="T31" fmla="*/ 2147483647 h 483"/>
              <a:gd name="T32" fmla="*/ 2147483647 w 581"/>
              <a:gd name="T33" fmla="*/ 2147483647 h 483"/>
              <a:gd name="T34" fmla="*/ 2147483647 w 581"/>
              <a:gd name="T35" fmla="*/ 2147483647 h 483"/>
              <a:gd name="T36" fmla="*/ 2147483647 w 581"/>
              <a:gd name="T37" fmla="*/ 2147483647 h 483"/>
              <a:gd name="T38" fmla="*/ 2147483647 w 581"/>
              <a:gd name="T39" fmla="*/ 2147483647 h 483"/>
              <a:gd name="T40" fmla="*/ 2147483647 w 581"/>
              <a:gd name="T41" fmla="*/ 2147483647 h 483"/>
              <a:gd name="T42" fmla="*/ 2147483647 w 581"/>
              <a:gd name="T43" fmla="*/ 2147483647 h 483"/>
              <a:gd name="T44" fmla="*/ 2147483647 w 581"/>
              <a:gd name="T45" fmla="*/ 2147483647 h 483"/>
              <a:gd name="T46" fmla="*/ 2147483647 w 581"/>
              <a:gd name="T47" fmla="*/ 2147483647 h 483"/>
              <a:gd name="T48" fmla="*/ 2147483647 w 581"/>
              <a:gd name="T49" fmla="*/ 2147483647 h 483"/>
              <a:gd name="T50" fmla="*/ 2147483647 w 581"/>
              <a:gd name="T51" fmla="*/ 2147483647 h 483"/>
              <a:gd name="T52" fmla="*/ 2147483647 w 581"/>
              <a:gd name="T53" fmla="*/ 2147483647 h 483"/>
              <a:gd name="T54" fmla="*/ 2147483647 w 581"/>
              <a:gd name="T55" fmla="*/ 2147483647 h 483"/>
              <a:gd name="T56" fmla="*/ 2147483647 w 581"/>
              <a:gd name="T57" fmla="*/ 2147483647 h 483"/>
              <a:gd name="T58" fmla="*/ 2147483647 w 581"/>
              <a:gd name="T59" fmla="*/ 2147483647 h 483"/>
              <a:gd name="T60" fmla="*/ 2147483647 w 581"/>
              <a:gd name="T61" fmla="*/ 2147483647 h 483"/>
              <a:gd name="T62" fmla="*/ 2147483647 w 581"/>
              <a:gd name="T63" fmla="*/ 2147483647 h 483"/>
              <a:gd name="T64" fmla="*/ 2147483647 w 581"/>
              <a:gd name="T65" fmla="*/ 2147483647 h 483"/>
              <a:gd name="T66" fmla="*/ 2147483647 w 581"/>
              <a:gd name="T67" fmla="*/ 2147483647 h 483"/>
              <a:gd name="T68" fmla="*/ 2147483647 w 581"/>
              <a:gd name="T69" fmla="*/ 2147483647 h 483"/>
              <a:gd name="T70" fmla="*/ 2147483647 w 581"/>
              <a:gd name="T71" fmla="*/ 2147483647 h 483"/>
              <a:gd name="T72" fmla="*/ 2147483647 w 581"/>
              <a:gd name="T73" fmla="*/ 2147483647 h 483"/>
              <a:gd name="T74" fmla="*/ 2147483647 w 581"/>
              <a:gd name="T75" fmla="*/ 2147483647 h 483"/>
              <a:gd name="T76" fmla="*/ 2147483647 w 581"/>
              <a:gd name="T77" fmla="*/ 2147483647 h 483"/>
              <a:gd name="T78" fmla="*/ 2147483647 w 581"/>
              <a:gd name="T79" fmla="*/ 2147483647 h 483"/>
              <a:gd name="T80" fmla="*/ 2147483647 w 581"/>
              <a:gd name="T81" fmla="*/ 2147483647 h 483"/>
              <a:gd name="T82" fmla="*/ 2147483647 w 581"/>
              <a:gd name="T83" fmla="*/ 2147483647 h 483"/>
              <a:gd name="T84" fmla="*/ 2147483647 w 581"/>
              <a:gd name="T85" fmla="*/ 2147483647 h 48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81"/>
              <a:gd name="T130" fmla="*/ 0 h 483"/>
              <a:gd name="T131" fmla="*/ 581 w 581"/>
              <a:gd name="T132" fmla="*/ 483 h 48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81" h="483">
                <a:moveTo>
                  <a:pt x="152" y="438"/>
                </a:moveTo>
                <a:lnTo>
                  <a:pt x="149" y="438"/>
                </a:lnTo>
                <a:lnTo>
                  <a:pt x="143" y="436"/>
                </a:lnTo>
                <a:lnTo>
                  <a:pt x="134" y="435"/>
                </a:lnTo>
                <a:lnTo>
                  <a:pt x="125" y="433"/>
                </a:lnTo>
                <a:lnTo>
                  <a:pt x="113" y="430"/>
                </a:lnTo>
                <a:lnTo>
                  <a:pt x="100" y="429"/>
                </a:lnTo>
                <a:lnTo>
                  <a:pt x="86" y="426"/>
                </a:lnTo>
                <a:lnTo>
                  <a:pt x="73" y="424"/>
                </a:lnTo>
                <a:lnTo>
                  <a:pt x="59" y="421"/>
                </a:lnTo>
                <a:lnTo>
                  <a:pt x="46" y="420"/>
                </a:lnTo>
                <a:lnTo>
                  <a:pt x="32" y="418"/>
                </a:lnTo>
                <a:lnTo>
                  <a:pt x="23" y="416"/>
                </a:lnTo>
                <a:lnTo>
                  <a:pt x="13" y="415"/>
                </a:lnTo>
                <a:lnTo>
                  <a:pt x="7" y="413"/>
                </a:lnTo>
                <a:lnTo>
                  <a:pt x="1" y="413"/>
                </a:lnTo>
                <a:lnTo>
                  <a:pt x="0" y="413"/>
                </a:lnTo>
                <a:lnTo>
                  <a:pt x="14" y="315"/>
                </a:lnTo>
                <a:lnTo>
                  <a:pt x="53" y="51"/>
                </a:lnTo>
                <a:lnTo>
                  <a:pt x="64" y="0"/>
                </a:lnTo>
                <a:lnTo>
                  <a:pt x="83" y="1"/>
                </a:lnTo>
                <a:lnTo>
                  <a:pt x="103" y="4"/>
                </a:lnTo>
                <a:lnTo>
                  <a:pt x="123" y="9"/>
                </a:lnTo>
                <a:lnTo>
                  <a:pt x="145" y="12"/>
                </a:lnTo>
                <a:lnTo>
                  <a:pt x="164" y="15"/>
                </a:lnTo>
                <a:lnTo>
                  <a:pt x="187" y="18"/>
                </a:lnTo>
                <a:lnTo>
                  <a:pt x="208" y="21"/>
                </a:lnTo>
                <a:lnTo>
                  <a:pt x="229" y="24"/>
                </a:lnTo>
                <a:lnTo>
                  <a:pt x="251" y="27"/>
                </a:lnTo>
                <a:lnTo>
                  <a:pt x="274" y="28"/>
                </a:lnTo>
                <a:lnTo>
                  <a:pt x="295" y="31"/>
                </a:lnTo>
                <a:lnTo>
                  <a:pt x="316" y="33"/>
                </a:lnTo>
                <a:lnTo>
                  <a:pt x="337" y="36"/>
                </a:lnTo>
                <a:lnTo>
                  <a:pt x="357" y="37"/>
                </a:lnTo>
                <a:lnTo>
                  <a:pt x="377" y="40"/>
                </a:lnTo>
                <a:lnTo>
                  <a:pt x="397" y="42"/>
                </a:lnTo>
                <a:lnTo>
                  <a:pt x="418" y="43"/>
                </a:lnTo>
                <a:lnTo>
                  <a:pt x="436" y="46"/>
                </a:lnTo>
                <a:lnTo>
                  <a:pt x="453" y="48"/>
                </a:lnTo>
                <a:lnTo>
                  <a:pt x="470" y="49"/>
                </a:lnTo>
                <a:lnTo>
                  <a:pt x="486" y="51"/>
                </a:lnTo>
                <a:lnTo>
                  <a:pt x="500" y="52"/>
                </a:lnTo>
                <a:lnTo>
                  <a:pt x="515" y="54"/>
                </a:lnTo>
                <a:lnTo>
                  <a:pt x="528" y="55"/>
                </a:lnTo>
                <a:lnTo>
                  <a:pt x="539" y="55"/>
                </a:lnTo>
                <a:lnTo>
                  <a:pt x="549" y="57"/>
                </a:lnTo>
                <a:lnTo>
                  <a:pt x="558" y="57"/>
                </a:lnTo>
                <a:lnTo>
                  <a:pt x="565" y="58"/>
                </a:lnTo>
                <a:lnTo>
                  <a:pt x="572" y="58"/>
                </a:lnTo>
                <a:lnTo>
                  <a:pt x="577" y="58"/>
                </a:lnTo>
                <a:lnTo>
                  <a:pt x="580" y="60"/>
                </a:lnTo>
                <a:lnTo>
                  <a:pt x="561" y="270"/>
                </a:lnTo>
                <a:lnTo>
                  <a:pt x="542" y="482"/>
                </a:lnTo>
                <a:lnTo>
                  <a:pt x="538" y="482"/>
                </a:lnTo>
                <a:lnTo>
                  <a:pt x="534" y="481"/>
                </a:lnTo>
                <a:lnTo>
                  <a:pt x="526" y="481"/>
                </a:lnTo>
                <a:lnTo>
                  <a:pt x="517" y="479"/>
                </a:lnTo>
                <a:lnTo>
                  <a:pt x="508" y="478"/>
                </a:lnTo>
                <a:lnTo>
                  <a:pt x="496" y="478"/>
                </a:lnTo>
                <a:lnTo>
                  <a:pt x="483" y="476"/>
                </a:lnTo>
                <a:lnTo>
                  <a:pt x="470" y="475"/>
                </a:lnTo>
                <a:lnTo>
                  <a:pt x="456" y="472"/>
                </a:lnTo>
                <a:lnTo>
                  <a:pt x="440" y="471"/>
                </a:lnTo>
                <a:lnTo>
                  <a:pt x="424" y="469"/>
                </a:lnTo>
                <a:lnTo>
                  <a:pt x="407" y="468"/>
                </a:lnTo>
                <a:lnTo>
                  <a:pt x="390" y="466"/>
                </a:lnTo>
                <a:lnTo>
                  <a:pt x="371" y="463"/>
                </a:lnTo>
                <a:lnTo>
                  <a:pt x="354" y="462"/>
                </a:lnTo>
                <a:lnTo>
                  <a:pt x="335" y="460"/>
                </a:lnTo>
                <a:lnTo>
                  <a:pt x="319" y="457"/>
                </a:lnTo>
                <a:lnTo>
                  <a:pt x="301" y="456"/>
                </a:lnTo>
                <a:lnTo>
                  <a:pt x="284" y="453"/>
                </a:lnTo>
                <a:lnTo>
                  <a:pt x="266" y="451"/>
                </a:lnTo>
                <a:lnTo>
                  <a:pt x="251" y="450"/>
                </a:lnTo>
                <a:lnTo>
                  <a:pt x="235" y="449"/>
                </a:lnTo>
                <a:lnTo>
                  <a:pt x="221" y="446"/>
                </a:lnTo>
                <a:lnTo>
                  <a:pt x="208" y="445"/>
                </a:lnTo>
                <a:lnTo>
                  <a:pt x="194" y="443"/>
                </a:lnTo>
                <a:lnTo>
                  <a:pt x="184" y="442"/>
                </a:lnTo>
                <a:lnTo>
                  <a:pt x="175" y="442"/>
                </a:lnTo>
                <a:lnTo>
                  <a:pt x="166" y="441"/>
                </a:lnTo>
                <a:lnTo>
                  <a:pt x="159" y="439"/>
                </a:lnTo>
                <a:lnTo>
                  <a:pt x="155" y="439"/>
                </a:lnTo>
                <a:lnTo>
                  <a:pt x="152" y="43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84" name="Freeform 17"/>
          <p:cNvSpPr>
            <a:spLocks/>
          </p:cNvSpPr>
          <p:nvPr/>
        </p:nvSpPr>
        <p:spPr bwMode="blackWhite">
          <a:xfrm>
            <a:off x="2559050" y="2073275"/>
            <a:ext cx="1047750" cy="844550"/>
          </a:xfrm>
          <a:custGeom>
            <a:avLst/>
            <a:gdLst>
              <a:gd name="T0" fmla="*/ 2147483647 w 581"/>
              <a:gd name="T1" fmla="*/ 2147483647 h 483"/>
              <a:gd name="T2" fmla="*/ 2147483647 w 581"/>
              <a:gd name="T3" fmla="*/ 2147483647 h 483"/>
              <a:gd name="T4" fmla="*/ 2147483647 w 581"/>
              <a:gd name="T5" fmla="*/ 2147483647 h 483"/>
              <a:gd name="T6" fmla="*/ 2147483647 w 581"/>
              <a:gd name="T7" fmla="*/ 2147483647 h 483"/>
              <a:gd name="T8" fmla="*/ 2147483647 w 581"/>
              <a:gd name="T9" fmla="*/ 2147483647 h 483"/>
              <a:gd name="T10" fmla="*/ 2147483647 w 581"/>
              <a:gd name="T11" fmla="*/ 2147483647 h 483"/>
              <a:gd name="T12" fmla="*/ 2147483647 w 581"/>
              <a:gd name="T13" fmla="*/ 2147483647 h 483"/>
              <a:gd name="T14" fmla="*/ 2147483647 w 581"/>
              <a:gd name="T15" fmla="*/ 2147483647 h 483"/>
              <a:gd name="T16" fmla="*/ 0 w 581"/>
              <a:gd name="T17" fmla="*/ 2147483647 h 483"/>
              <a:gd name="T18" fmla="*/ 2147483647 w 581"/>
              <a:gd name="T19" fmla="*/ 2147483647 h 483"/>
              <a:gd name="T20" fmla="*/ 2147483647 w 581"/>
              <a:gd name="T21" fmla="*/ 0 h 483"/>
              <a:gd name="T22" fmla="*/ 2147483647 w 581"/>
              <a:gd name="T23" fmla="*/ 2147483647 h 483"/>
              <a:gd name="T24" fmla="*/ 2147483647 w 581"/>
              <a:gd name="T25" fmla="*/ 2147483647 h 483"/>
              <a:gd name="T26" fmla="*/ 2147483647 w 581"/>
              <a:gd name="T27" fmla="*/ 2147483647 h 483"/>
              <a:gd name="T28" fmla="*/ 2147483647 w 581"/>
              <a:gd name="T29" fmla="*/ 2147483647 h 483"/>
              <a:gd name="T30" fmla="*/ 2147483647 w 581"/>
              <a:gd name="T31" fmla="*/ 2147483647 h 483"/>
              <a:gd name="T32" fmla="*/ 2147483647 w 581"/>
              <a:gd name="T33" fmla="*/ 2147483647 h 483"/>
              <a:gd name="T34" fmla="*/ 2147483647 w 581"/>
              <a:gd name="T35" fmla="*/ 2147483647 h 483"/>
              <a:gd name="T36" fmla="*/ 2147483647 w 581"/>
              <a:gd name="T37" fmla="*/ 2147483647 h 483"/>
              <a:gd name="T38" fmla="*/ 2147483647 w 581"/>
              <a:gd name="T39" fmla="*/ 2147483647 h 483"/>
              <a:gd name="T40" fmla="*/ 2147483647 w 581"/>
              <a:gd name="T41" fmla="*/ 2147483647 h 483"/>
              <a:gd name="T42" fmla="*/ 2147483647 w 581"/>
              <a:gd name="T43" fmla="*/ 2147483647 h 483"/>
              <a:gd name="T44" fmla="*/ 2147483647 w 581"/>
              <a:gd name="T45" fmla="*/ 2147483647 h 483"/>
              <a:gd name="T46" fmla="*/ 2147483647 w 581"/>
              <a:gd name="T47" fmla="*/ 2147483647 h 483"/>
              <a:gd name="T48" fmla="*/ 2147483647 w 581"/>
              <a:gd name="T49" fmla="*/ 2147483647 h 483"/>
              <a:gd name="T50" fmla="*/ 2147483647 w 581"/>
              <a:gd name="T51" fmla="*/ 2147483647 h 483"/>
              <a:gd name="T52" fmla="*/ 2147483647 w 581"/>
              <a:gd name="T53" fmla="*/ 2147483647 h 483"/>
              <a:gd name="T54" fmla="*/ 2147483647 w 581"/>
              <a:gd name="T55" fmla="*/ 2147483647 h 483"/>
              <a:gd name="T56" fmla="*/ 2147483647 w 581"/>
              <a:gd name="T57" fmla="*/ 2147483647 h 483"/>
              <a:gd name="T58" fmla="*/ 2147483647 w 581"/>
              <a:gd name="T59" fmla="*/ 2147483647 h 483"/>
              <a:gd name="T60" fmla="*/ 2147483647 w 581"/>
              <a:gd name="T61" fmla="*/ 2147483647 h 483"/>
              <a:gd name="T62" fmla="*/ 2147483647 w 581"/>
              <a:gd name="T63" fmla="*/ 2147483647 h 483"/>
              <a:gd name="T64" fmla="*/ 2147483647 w 581"/>
              <a:gd name="T65" fmla="*/ 2147483647 h 483"/>
              <a:gd name="T66" fmla="*/ 2147483647 w 581"/>
              <a:gd name="T67" fmla="*/ 2147483647 h 483"/>
              <a:gd name="T68" fmla="*/ 2147483647 w 581"/>
              <a:gd name="T69" fmla="*/ 2147483647 h 483"/>
              <a:gd name="T70" fmla="*/ 2147483647 w 581"/>
              <a:gd name="T71" fmla="*/ 2147483647 h 483"/>
              <a:gd name="T72" fmla="*/ 2147483647 w 581"/>
              <a:gd name="T73" fmla="*/ 2147483647 h 483"/>
              <a:gd name="T74" fmla="*/ 2147483647 w 581"/>
              <a:gd name="T75" fmla="*/ 2147483647 h 483"/>
              <a:gd name="T76" fmla="*/ 2147483647 w 581"/>
              <a:gd name="T77" fmla="*/ 2147483647 h 483"/>
              <a:gd name="T78" fmla="*/ 2147483647 w 581"/>
              <a:gd name="T79" fmla="*/ 2147483647 h 483"/>
              <a:gd name="T80" fmla="*/ 2147483647 w 581"/>
              <a:gd name="T81" fmla="*/ 2147483647 h 483"/>
              <a:gd name="T82" fmla="*/ 2147483647 w 581"/>
              <a:gd name="T83" fmla="*/ 2147483647 h 483"/>
              <a:gd name="T84" fmla="*/ 2147483647 w 581"/>
              <a:gd name="T85" fmla="*/ 2147483647 h 483"/>
              <a:gd name="T86" fmla="*/ 2147483647 w 581"/>
              <a:gd name="T87" fmla="*/ 2147483647 h 483"/>
              <a:gd name="T88" fmla="*/ 2147483647 w 581"/>
              <a:gd name="T89" fmla="*/ 2147483647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81"/>
              <a:gd name="T136" fmla="*/ 0 h 483"/>
              <a:gd name="T137" fmla="*/ 581 w 581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81" h="483">
                <a:moveTo>
                  <a:pt x="152" y="438"/>
                </a:moveTo>
                <a:lnTo>
                  <a:pt x="152" y="438"/>
                </a:lnTo>
                <a:lnTo>
                  <a:pt x="149" y="438"/>
                </a:lnTo>
                <a:lnTo>
                  <a:pt x="143" y="436"/>
                </a:lnTo>
                <a:lnTo>
                  <a:pt x="134" y="435"/>
                </a:lnTo>
                <a:lnTo>
                  <a:pt x="125" y="433"/>
                </a:lnTo>
                <a:lnTo>
                  <a:pt x="113" y="430"/>
                </a:lnTo>
                <a:lnTo>
                  <a:pt x="100" y="429"/>
                </a:lnTo>
                <a:lnTo>
                  <a:pt x="86" y="426"/>
                </a:lnTo>
                <a:lnTo>
                  <a:pt x="73" y="424"/>
                </a:lnTo>
                <a:lnTo>
                  <a:pt x="59" y="421"/>
                </a:lnTo>
                <a:lnTo>
                  <a:pt x="46" y="420"/>
                </a:lnTo>
                <a:lnTo>
                  <a:pt x="32" y="418"/>
                </a:lnTo>
                <a:lnTo>
                  <a:pt x="23" y="416"/>
                </a:lnTo>
                <a:lnTo>
                  <a:pt x="13" y="415"/>
                </a:lnTo>
                <a:lnTo>
                  <a:pt x="7" y="413"/>
                </a:lnTo>
                <a:lnTo>
                  <a:pt x="1" y="413"/>
                </a:lnTo>
                <a:lnTo>
                  <a:pt x="0" y="413"/>
                </a:lnTo>
                <a:lnTo>
                  <a:pt x="14" y="315"/>
                </a:lnTo>
                <a:lnTo>
                  <a:pt x="53" y="51"/>
                </a:lnTo>
                <a:lnTo>
                  <a:pt x="64" y="0"/>
                </a:lnTo>
                <a:lnTo>
                  <a:pt x="83" y="1"/>
                </a:lnTo>
                <a:lnTo>
                  <a:pt x="103" y="4"/>
                </a:lnTo>
                <a:lnTo>
                  <a:pt x="123" y="9"/>
                </a:lnTo>
                <a:lnTo>
                  <a:pt x="145" y="12"/>
                </a:lnTo>
                <a:lnTo>
                  <a:pt x="164" y="15"/>
                </a:lnTo>
                <a:lnTo>
                  <a:pt x="187" y="18"/>
                </a:lnTo>
                <a:lnTo>
                  <a:pt x="208" y="21"/>
                </a:lnTo>
                <a:lnTo>
                  <a:pt x="229" y="24"/>
                </a:lnTo>
                <a:lnTo>
                  <a:pt x="251" y="27"/>
                </a:lnTo>
                <a:lnTo>
                  <a:pt x="274" y="28"/>
                </a:lnTo>
                <a:lnTo>
                  <a:pt x="295" y="31"/>
                </a:lnTo>
                <a:lnTo>
                  <a:pt x="316" y="33"/>
                </a:lnTo>
                <a:lnTo>
                  <a:pt x="337" y="36"/>
                </a:lnTo>
                <a:lnTo>
                  <a:pt x="357" y="37"/>
                </a:lnTo>
                <a:lnTo>
                  <a:pt x="377" y="40"/>
                </a:lnTo>
                <a:lnTo>
                  <a:pt x="397" y="42"/>
                </a:lnTo>
                <a:lnTo>
                  <a:pt x="418" y="43"/>
                </a:lnTo>
                <a:lnTo>
                  <a:pt x="436" y="46"/>
                </a:lnTo>
                <a:lnTo>
                  <a:pt x="453" y="48"/>
                </a:lnTo>
                <a:lnTo>
                  <a:pt x="470" y="49"/>
                </a:lnTo>
                <a:lnTo>
                  <a:pt x="486" y="51"/>
                </a:lnTo>
                <a:lnTo>
                  <a:pt x="500" y="52"/>
                </a:lnTo>
                <a:lnTo>
                  <a:pt x="515" y="54"/>
                </a:lnTo>
                <a:lnTo>
                  <a:pt x="528" y="55"/>
                </a:lnTo>
                <a:lnTo>
                  <a:pt x="539" y="55"/>
                </a:lnTo>
                <a:lnTo>
                  <a:pt x="549" y="57"/>
                </a:lnTo>
                <a:lnTo>
                  <a:pt x="558" y="57"/>
                </a:lnTo>
                <a:lnTo>
                  <a:pt x="565" y="58"/>
                </a:lnTo>
                <a:lnTo>
                  <a:pt x="572" y="58"/>
                </a:lnTo>
                <a:lnTo>
                  <a:pt x="577" y="58"/>
                </a:lnTo>
                <a:lnTo>
                  <a:pt x="580" y="60"/>
                </a:lnTo>
                <a:lnTo>
                  <a:pt x="561" y="270"/>
                </a:lnTo>
                <a:lnTo>
                  <a:pt x="542" y="482"/>
                </a:lnTo>
                <a:lnTo>
                  <a:pt x="538" y="482"/>
                </a:lnTo>
                <a:lnTo>
                  <a:pt x="534" y="481"/>
                </a:lnTo>
                <a:lnTo>
                  <a:pt x="526" y="481"/>
                </a:lnTo>
                <a:lnTo>
                  <a:pt x="517" y="479"/>
                </a:lnTo>
                <a:lnTo>
                  <a:pt x="508" y="478"/>
                </a:lnTo>
                <a:lnTo>
                  <a:pt x="496" y="478"/>
                </a:lnTo>
                <a:lnTo>
                  <a:pt x="483" y="476"/>
                </a:lnTo>
                <a:lnTo>
                  <a:pt x="470" y="475"/>
                </a:lnTo>
                <a:lnTo>
                  <a:pt x="456" y="472"/>
                </a:lnTo>
                <a:lnTo>
                  <a:pt x="440" y="471"/>
                </a:lnTo>
                <a:lnTo>
                  <a:pt x="424" y="469"/>
                </a:lnTo>
                <a:lnTo>
                  <a:pt x="407" y="468"/>
                </a:lnTo>
                <a:lnTo>
                  <a:pt x="390" y="466"/>
                </a:lnTo>
                <a:lnTo>
                  <a:pt x="371" y="463"/>
                </a:lnTo>
                <a:lnTo>
                  <a:pt x="354" y="462"/>
                </a:lnTo>
                <a:lnTo>
                  <a:pt x="335" y="460"/>
                </a:lnTo>
                <a:lnTo>
                  <a:pt x="319" y="457"/>
                </a:lnTo>
                <a:lnTo>
                  <a:pt x="301" y="456"/>
                </a:lnTo>
                <a:lnTo>
                  <a:pt x="284" y="453"/>
                </a:lnTo>
                <a:lnTo>
                  <a:pt x="266" y="451"/>
                </a:lnTo>
                <a:lnTo>
                  <a:pt x="251" y="450"/>
                </a:lnTo>
                <a:lnTo>
                  <a:pt x="235" y="449"/>
                </a:lnTo>
                <a:lnTo>
                  <a:pt x="221" y="446"/>
                </a:lnTo>
                <a:lnTo>
                  <a:pt x="208" y="445"/>
                </a:lnTo>
                <a:lnTo>
                  <a:pt x="194" y="443"/>
                </a:lnTo>
                <a:lnTo>
                  <a:pt x="184" y="442"/>
                </a:lnTo>
                <a:lnTo>
                  <a:pt x="175" y="442"/>
                </a:lnTo>
                <a:lnTo>
                  <a:pt x="166" y="441"/>
                </a:lnTo>
                <a:lnTo>
                  <a:pt x="159" y="439"/>
                </a:lnTo>
                <a:lnTo>
                  <a:pt x="155" y="439"/>
                </a:lnTo>
                <a:lnTo>
                  <a:pt x="152" y="438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85" name="Freeform 18"/>
          <p:cNvSpPr>
            <a:spLocks/>
          </p:cNvSpPr>
          <p:nvPr/>
        </p:nvSpPr>
        <p:spPr bwMode="blackWhite">
          <a:xfrm>
            <a:off x="2584450" y="3586163"/>
            <a:ext cx="1049338" cy="1060450"/>
          </a:xfrm>
          <a:custGeom>
            <a:avLst/>
            <a:gdLst>
              <a:gd name="T0" fmla="*/ 2147483647 w 581"/>
              <a:gd name="T1" fmla="*/ 2147483647 h 606"/>
              <a:gd name="T2" fmla="*/ 2147483647 w 581"/>
              <a:gd name="T3" fmla="*/ 2147483647 h 606"/>
              <a:gd name="T4" fmla="*/ 2147483647 w 581"/>
              <a:gd name="T5" fmla="*/ 2147483647 h 606"/>
              <a:gd name="T6" fmla="*/ 2147483647 w 581"/>
              <a:gd name="T7" fmla="*/ 2147483647 h 606"/>
              <a:gd name="T8" fmla="*/ 2147483647 w 581"/>
              <a:gd name="T9" fmla="*/ 2147483647 h 606"/>
              <a:gd name="T10" fmla="*/ 2147483647 w 581"/>
              <a:gd name="T11" fmla="*/ 2147483647 h 606"/>
              <a:gd name="T12" fmla="*/ 2147483647 w 581"/>
              <a:gd name="T13" fmla="*/ 2147483647 h 606"/>
              <a:gd name="T14" fmla="*/ 2147483647 w 581"/>
              <a:gd name="T15" fmla="*/ 2147483647 h 606"/>
              <a:gd name="T16" fmla="*/ 2147483647 w 581"/>
              <a:gd name="T17" fmla="*/ 2147483647 h 606"/>
              <a:gd name="T18" fmla="*/ 2147483647 w 581"/>
              <a:gd name="T19" fmla="*/ 2147483647 h 606"/>
              <a:gd name="T20" fmla="*/ 2147483647 w 581"/>
              <a:gd name="T21" fmla="*/ 2147483647 h 606"/>
              <a:gd name="T22" fmla="*/ 2147483647 w 581"/>
              <a:gd name="T23" fmla="*/ 2147483647 h 606"/>
              <a:gd name="T24" fmla="*/ 2147483647 w 581"/>
              <a:gd name="T25" fmla="*/ 2147483647 h 606"/>
              <a:gd name="T26" fmla="*/ 2147483647 w 581"/>
              <a:gd name="T27" fmla="*/ 2147483647 h 606"/>
              <a:gd name="T28" fmla="*/ 2147483647 w 581"/>
              <a:gd name="T29" fmla="*/ 2147483647 h 606"/>
              <a:gd name="T30" fmla="*/ 2147483647 w 581"/>
              <a:gd name="T31" fmla="*/ 2147483647 h 606"/>
              <a:gd name="T32" fmla="*/ 2147483647 w 581"/>
              <a:gd name="T33" fmla="*/ 2147483647 h 606"/>
              <a:gd name="T34" fmla="*/ 2147483647 w 581"/>
              <a:gd name="T35" fmla="*/ 2147483647 h 606"/>
              <a:gd name="T36" fmla="*/ 2147483647 w 581"/>
              <a:gd name="T37" fmla="*/ 2147483647 h 606"/>
              <a:gd name="T38" fmla="*/ 2147483647 w 581"/>
              <a:gd name="T39" fmla="*/ 2147483647 h 606"/>
              <a:gd name="T40" fmla="*/ 2147483647 w 581"/>
              <a:gd name="T41" fmla="*/ 2147483647 h 606"/>
              <a:gd name="T42" fmla="*/ 2147483647 w 581"/>
              <a:gd name="T43" fmla="*/ 2147483647 h 606"/>
              <a:gd name="T44" fmla="*/ 2147483647 w 581"/>
              <a:gd name="T45" fmla="*/ 2147483647 h 606"/>
              <a:gd name="T46" fmla="*/ 2147483647 w 581"/>
              <a:gd name="T47" fmla="*/ 2147483647 h 606"/>
              <a:gd name="T48" fmla="*/ 2147483647 w 581"/>
              <a:gd name="T49" fmla="*/ 2147483647 h 606"/>
              <a:gd name="T50" fmla="*/ 2147483647 w 581"/>
              <a:gd name="T51" fmla="*/ 2147483647 h 606"/>
              <a:gd name="T52" fmla="*/ 2147483647 w 581"/>
              <a:gd name="T53" fmla="*/ 2147483647 h 606"/>
              <a:gd name="T54" fmla="*/ 2147483647 w 581"/>
              <a:gd name="T55" fmla="*/ 2147483647 h 606"/>
              <a:gd name="T56" fmla="*/ 2147483647 w 581"/>
              <a:gd name="T57" fmla="*/ 2147483647 h 606"/>
              <a:gd name="T58" fmla="*/ 2147483647 w 581"/>
              <a:gd name="T59" fmla="*/ 2147483647 h 606"/>
              <a:gd name="T60" fmla="*/ 2147483647 w 581"/>
              <a:gd name="T61" fmla="*/ 2147483647 h 606"/>
              <a:gd name="T62" fmla="*/ 2147483647 w 581"/>
              <a:gd name="T63" fmla="*/ 2147483647 h 606"/>
              <a:gd name="T64" fmla="*/ 2147483647 w 581"/>
              <a:gd name="T65" fmla="*/ 2147483647 h 606"/>
              <a:gd name="T66" fmla="*/ 2147483647 w 581"/>
              <a:gd name="T67" fmla="*/ 2147483647 h 606"/>
              <a:gd name="T68" fmla="*/ 2147483647 w 581"/>
              <a:gd name="T69" fmla="*/ 2147483647 h 606"/>
              <a:gd name="T70" fmla="*/ 2147483647 w 581"/>
              <a:gd name="T71" fmla="*/ 2147483647 h 606"/>
              <a:gd name="T72" fmla="*/ 2147483647 w 581"/>
              <a:gd name="T73" fmla="*/ 0 h 606"/>
              <a:gd name="T74" fmla="*/ 2147483647 w 581"/>
              <a:gd name="T75" fmla="*/ 0 h 606"/>
              <a:gd name="T76" fmla="*/ 2147483647 w 581"/>
              <a:gd name="T77" fmla="*/ 0 h 606"/>
              <a:gd name="T78" fmla="*/ 2147483647 w 581"/>
              <a:gd name="T79" fmla="*/ 0 h 606"/>
              <a:gd name="T80" fmla="*/ 2147483647 w 581"/>
              <a:gd name="T81" fmla="*/ 0 h 606"/>
              <a:gd name="T82" fmla="*/ 2147483647 w 581"/>
              <a:gd name="T83" fmla="*/ 0 h 606"/>
              <a:gd name="T84" fmla="*/ 0 w 581"/>
              <a:gd name="T85" fmla="*/ 2147483647 h 606"/>
              <a:gd name="T86" fmla="*/ 2147483647 w 581"/>
              <a:gd name="T87" fmla="*/ 2147483647 h 60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81"/>
              <a:gd name="T133" fmla="*/ 0 h 606"/>
              <a:gd name="T134" fmla="*/ 581 w 581"/>
              <a:gd name="T135" fmla="*/ 606 h 60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81" h="606">
                <a:moveTo>
                  <a:pt x="74" y="605"/>
                </a:moveTo>
                <a:lnTo>
                  <a:pt x="80" y="555"/>
                </a:lnTo>
                <a:lnTo>
                  <a:pt x="226" y="575"/>
                </a:lnTo>
                <a:lnTo>
                  <a:pt x="222" y="563"/>
                </a:lnTo>
                <a:lnTo>
                  <a:pt x="222" y="548"/>
                </a:lnTo>
                <a:lnTo>
                  <a:pt x="536" y="580"/>
                </a:lnTo>
                <a:lnTo>
                  <a:pt x="575" y="101"/>
                </a:lnTo>
                <a:lnTo>
                  <a:pt x="580" y="50"/>
                </a:lnTo>
                <a:lnTo>
                  <a:pt x="569" y="50"/>
                </a:lnTo>
                <a:lnTo>
                  <a:pt x="557" y="50"/>
                </a:lnTo>
                <a:lnTo>
                  <a:pt x="545" y="49"/>
                </a:lnTo>
                <a:lnTo>
                  <a:pt x="529" y="49"/>
                </a:lnTo>
                <a:lnTo>
                  <a:pt x="514" y="47"/>
                </a:lnTo>
                <a:lnTo>
                  <a:pt x="496" y="46"/>
                </a:lnTo>
                <a:lnTo>
                  <a:pt x="479" y="44"/>
                </a:lnTo>
                <a:lnTo>
                  <a:pt x="460" y="41"/>
                </a:lnTo>
                <a:lnTo>
                  <a:pt x="440" y="40"/>
                </a:lnTo>
                <a:lnTo>
                  <a:pt x="419" y="38"/>
                </a:lnTo>
                <a:lnTo>
                  <a:pt x="398" y="35"/>
                </a:lnTo>
                <a:lnTo>
                  <a:pt x="379" y="34"/>
                </a:lnTo>
                <a:lnTo>
                  <a:pt x="356" y="31"/>
                </a:lnTo>
                <a:lnTo>
                  <a:pt x="335" y="30"/>
                </a:lnTo>
                <a:lnTo>
                  <a:pt x="314" y="27"/>
                </a:lnTo>
                <a:lnTo>
                  <a:pt x="293" y="24"/>
                </a:lnTo>
                <a:lnTo>
                  <a:pt x="272" y="23"/>
                </a:lnTo>
                <a:lnTo>
                  <a:pt x="252" y="20"/>
                </a:lnTo>
                <a:lnTo>
                  <a:pt x="232" y="17"/>
                </a:lnTo>
                <a:lnTo>
                  <a:pt x="213" y="16"/>
                </a:lnTo>
                <a:lnTo>
                  <a:pt x="194" y="13"/>
                </a:lnTo>
                <a:lnTo>
                  <a:pt x="177" y="11"/>
                </a:lnTo>
                <a:lnTo>
                  <a:pt x="161" y="8"/>
                </a:lnTo>
                <a:lnTo>
                  <a:pt x="144" y="7"/>
                </a:lnTo>
                <a:lnTo>
                  <a:pt x="131" y="5"/>
                </a:lnTo>
                <a:lnTo>
                  <a:pt x="119" y="4"/>
                </a:lnTo>
                <a:lnTo>
                  <a:pt x="107" y="2"/>
                </a:lnTo>
                <a:lnTo>
                  <a:pt x="98" y="1"/>
                </a:lnTo>
                <a:lnTo>
                  <a:pt x="92" y="0"/>
                </a:lnTo>
                <a:lnTo>
                  <a:pt x="86" y="0"/>
                </a:lnTo>
                <a:lnTo>
                  <a:pt x="83" y="0"/>
                </a:lnTo>
                <a:lnTo>
                  <a:pt x="81" y="0"/>
                </a:lnTo>
                <a:lnTo>
                  <a:pt x="0" y="591"/>
                </a:lnTo>
                <a:lnTo>
                  <a:pt x="74" y="60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86" name="Freeform 19"/>
          <p:cNvSpPr>
            <a:spLocks/>
          </p:cNvSpPr>
          <p:nvPr/>
        </p:nvSpPr>
        <p:spPr bwMode="blackWhite">
          <a:xfrm>
            <a:off x="2584450" y="3586163"/>
            <a:ext cx="1049338" cy="1060450"/>
          </a:xfrm>
          <a:custGeom>
            <a:avLst/>
            <a:gdLst>
              <a:gd name="T0" fmla="*/ 2147483647 w 581"/>
              <a:gd name="T1" fmla="*/ 2147483647 h 606"/>
              <a:gd name="T2" fmla="*/ 2147483647 w 581"/>
              <a:gd name="T3" fmla="*/ 2147483647 h 606"/>
              <a:gd name="T4" fmla="*/ 2147483647 w 581"/>
              <a:gd name="T5" fmla="*/ 2147483647 h 606"/>
              <a:gd name="T6" fmla="*/ 2147483647 w 581"/>
              <a:gd name="T7" fmla="*/ 2147483647 h 606"/>
              <a:gd name="T8" fmla="*/ 2147483647 w 581"/>
              <a:gd name="T9" fmla="*/ 2147483647 h 606"/>
              <a:gd name="T10" fmla="*/ 2147483647 w 581"/>
              <a:gd name="T11" fmla="*/ 2147483647 h 606"/>
              <a:gd name="T12" fmla="*/ 2147483647 w 581"/>
              <a:gd name="T13" fmla="*/ 2147483647 h 606"/>
              <a:gd name="T14" fmla="*/ 2147483647 w 581"/>
              <a:gd name="T15" fmla="*/ 2147483647 h 606"/>
              <a:gd name="T16" fmla="*/ 2147483647 w 581"/>
              <a:gd name="T17" fmla="*/ 2147483647 h 606"/>
              <a:gd name="T18" fmla="*/ 2147483647 w 581"/>
              <a:gd name="T19" fmla="*/ 2147483647 h 606"/>
              <a:gd name="T20" fmla="*/ 2147483647 w 581"/>
              <a:gd name="T21" fmla="*/ 2147483647 h 606"/>
              <a:gd name="T22" fmla="*/ 2147483647 w 581"/>
              <a:gd name="T23" fmla="*/ 2147483647 h 606"/>
              <a:gd name="T24" fmla="*/ 2147483647 w 581"/>
              <a:gd name="T25" fmla="*/ 2147483647 h 606"/>
              <a:gd name="T26" fmla="*/ 2147483647 w 581"/>
              <a:gd name="T27" fmla="*/ 2147483647 h 606"/>
              <a:gd name="T28" fmla="*/ 2147483647 w 581"/>
              <a:gd name="T29" fmla="*/ 2147483647 h 606"/>
              <a:gd name="T30" fmla="*/ 2147483647 w 581"/>
              <a:gd name="T31" fmla="*/ 2147483647 h 606"/>
              <a:gd name="T32" fmla="*/ 2147483647 w 581"/>
              <a:gd name="T33" fmla="*/ 2147483647 h 606"/>
              <a:gd name="T34" fmla="*/ 2147483647 w 581"/>
              <a:gd name="T35" fmla="*/ 2147483647 h 606"/>
              <a:gd name="T36" fmla="*/ 2147483647 w 581"/>
              <a:gd name="T37" fmla="*/ 2147483647 h 606"/>
              <a:gd name="T38" fmla="*/ 2147483647 w 581"/>
              <a:gd name="T39" fmla="*/ 2147483647 h 606"/>
              <a:gd name="T40" fmla="*/ 2147483647 w 581"/>
              <a:gd name="T41" fmla="*/ 2147483647 h 606"/>
              <a:gd name="T42" fmla="*/ 2147483647 w 581"/>
              <a:gd name="T43" fmla="*/ 2147483647 h 606"/>
              <a:gd name="T44" fmla="*/ 2147483647 w 581"/>
              <a:gd name="T45" fmla="*/ 2147483647 h 606"/>
              <a:gd name="T46" fmla="*/ 2147483647 w 581"/>
              <a:gd name="T47" fmla="*/ 2147483647 h 606"/>
              <a:gd name="T48" fmla="*/ 2147483647 w 581"/>
              <a:gd name="T49" fmla="*/ 2147483647 h 606"/>
              <a:gd name="T50" fmla="*/ 2147483647 w 581"/>
              <a:gd name="T51" fmla="*/ 2147483647 h 606"/>
              <a:gd name="T52" fmla="*/ 2147483647 w 581"/>
              <a:gd name="T53" fmla="*/ 2147483647 h 606"/>
              <a:gd name="T54" fmla="*/ 2147483647 w 581"/>
              <a:gd name="T55" fmla="*/ 2147483647 h 606"/>
              <a:gd name="T56" fmla="*/ 2147483647 w 581"/>
              <a:gd name="T57" fmla="*/ 2147483647 h 606"/>
              <a:gd name="T58" fmla="*/ 2147483647 w 581"/>
              <a:gd name="T59" fmla="*/ 2147483647 h 606"/>
              <a:gd name="T60" fmla="*/ 2147483647 w 581"/>
              <a:gd name="T61" fmla="*/ 2147483647 h 606"/>
              <a:gd name="T62" fmla="*/ 2147483647 w 581"/>
              <a:gd name="T63" fmla="*/ 2147483647 h 606"/>
              <a:gd name="T64" fmla="*/ 2147483647 w 581"/>
              <a:gd name="T65" fmla="*/ 2147483647 h 606"/>
              <a:gd name="T66" fmla="*/ 2147483647 w 581"/>
              <a:gd name="T67" fmla="*/ 2147483647 h 606"/>
              <a:gd name="T68" fmla="*/ 2147483647 w 581"/>
              <a:gd name="T69" fmla="*/ 2147483647 h 606"/>
              <a:gd name="T70" fmla="*/ 2147483647 w 581"/>
              <a:gd name="T71" fmla="*/ 2147483647 h 606"/>
              <a:gd name="T72" fmla="*/ 2147483647 w 581"/>
              <a:gd name="T73" fmla="*/ 2147483647 h 606"/>
              <a:gd name="T74" fmla="*/ 2147483647 w 581"/>
              <a:gd name="T75" fmla="*/ 0 h 606"/>
              <a:gd name="T76" fmla="*/ 2147483647 w 581"/>
              <a:gd name="T77" fmla="*/ 0 h 606"/>
              <a:gd name="T78" fmla="*/ 2147483647 w 581"/>
              <a:gd name="T79" fmla="*/ 0 h 606"/>
              <a:gd name="T80" fmla="*/ 2147483647 w 581"/>
              <a:gd name="T81" fmla="*/ 0 h 606"/>
              <a:gd name="T82" fmla="*/ 2147483647 w 581"/>
              <a:gd name="T83" fmla="*/ 0 h 606"/>
              <a:gd name="T84" fmla="*/ 2147483647 w 581"/>
              <a:gd name="T85" fmla="*/ 0 h 606"/>
              <a:gd name="T86" fmla="*/ 0 w 581"/>
              <a:gd name="T87" fmla="*/ 2147483647 h 606"/>
              <a:gd name="T88" fmla="*/ 2147483647 w 581"/>
              <a:gd name="T89" fmla="*/ 2147483647 h 60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81"/>
              <a:gd name="T136" fmla="*/ 0 h 606"/>
              <a:gd name="T137" fmla="*/ 581 w 581"/>
              <a:gd name="T138" fmla="*/ 606 h 60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81" h="606">
                <a:moveTo>
                  <a:pt x="74" y="605"/>
                </a:moveTo>
                <a:lnTo>
                  <a:pt x="80" y="555"/>
                </a:lnTo>
                <a:lnTo>
                  <a:pt x="226" y="575"/>
                </a:lnTo>
                <a:lnTo>
                  <a:pt x="222" y="563"/>
                </a:lnTo>
                <a:lnTo>
                  <a:pt x="222" y="548"/>
                </a:lnTo>
                <a:lnTo>
                  <a:pt x="536" y="580"/>
                </a:lnTo>
                <a:lnTo>
                  <a:pt x="575" y="101"/>
                </a:lnTo>
                <a:lnTo>
                  <a:pt x="580" y="50"/>
                </a:lnTo>
                <a:lnTo>
                  <a:pt x="569" y="50"/>
                </a:lnTo>
                <a:lnTo>
                  <a:pt x="557" y="50"/>
                </a:lnTo>
                <a:lnTo>
                  <a:pt x="545" y="49"/>
                </a:lnTo>
                <a:lnTo>
                  <a:pt x="529" y="49"/>
                </a:lnTo>
                <a:lnTo>
                  <a:pt x="514" y="47"/>
                </a:lnTo>
                <a:lnTo>
                  <a:pt x="496" y="46"/>
                </a:lnTo>
                <a:lnTo>
                  <a:pt x="479" y="44"/>
                </a:lnTo>
                <a:lnTo>
                  <a:pt x="460" y="41"/>
                </a:lnTo>
                <a:lnTo>
                  <a:pt x="440" y="40"/>
                </a:lnTo>
                <a:lnTo>
                  <a:pt x="419" y="38"/>
                </a:lnTo>
                <a:lnTo>
                  <a:pt x="398" y="35"/>
                </a:lnTo>
                <a:lnTo>
                  <a:pt x="379" y="34"/>
                </a:lnTo>
                <a:lnTo>
                  <a:pt x="356" y="31"/>
                </a:lnTo>
                <a:lnTo>
                  <a:pt x="335" y="30"/>
                </a:lnTo>
                <a:lnTo>
                  <a:pt x="314" y="27"/>
                </a:lnTo>
                <a:lnTo>
                  <a:pt x="293" y="24"/>
                </a:lnTo>
                <a:lnTo>
                  <a:pt x="272" y="23"/>
                </a:lnTo>
                <a:lnTo>
                  <a:pt x="252" y="20"/>
                </a:lnTo>
                <a:lnTo>
                  <a:pt x="232" y="17"/>
                </a:lnTo>
                <a:lnTo>
                  <a:pt x="213" y="16"/>
                </a:lnTo>
                <a:lnTo>
                  <a:pt x="194" y="13"/>
                </a:lnTo>
                <a:lnTo>
                  <a:pt x="177" y="11"/>
                </a:lnTo>
                <a:lnTo>
                  <a:pt x="161" y="8"/>
                </a:lnTo>
                <a:lnTo>
                  <a:pt x="144" y="7"/>
                </a:lnTo>
                <a:lnTo>
                  <a:pt x="131" y="5"/>
                </a:lnTo>
                <a:lnTo>
                  <a:pt x="119" y="4"/>
                </a:lnTo>
                <a:lnTo>
                  <a:pt x="107" y="2"/>
                </a:lnTo>
                <a:lnTo>
                  <a:pt x="98" y="1"/>
                </a:lnTo>
                <a:lnTo>
                  <a:pt x="92" y="0"/>
                </a:lnTo>
                <a:lnTo>
                  <a:pt x="86" y="0"/>
                </a:lnTo>
                <a:lnTo>
                  <a:pt x="83" y="0"/>
                </a:lnTo>
                <a:lnTo>
                  <a:pt x="81" y="0"/>
                </a:lnTo>
                <a:lnTo>
                  <a:pt x="0" y="591"/>
                </a:lnTo>
                <a:lnTo>
                  <a:pt x="74" y="605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87" name="Freeform 20"/>
          <p:cNvSpPr>
            <a:spLocks/>
          </p:cNvSpPr>
          <p:nvPr/>
        </p:nvSpPr>
        <p:spPr bwMode="blackWhite">
          <a:xfrm>
            <a:off x="2127250" y="1228725"/>
            <a:ext cx="1541463" cy="952500"/>
          </a:xfrm>
          <a:custGeom>
            <a:avLst/>
            <a:gdLst>
              <a:gd name="T0" fmla="*/ 2147483647 w 855"/>
              <a:gd name="T1" fmla="*/ 2147483647 h 544"/>
              <a:gd name="T2" fmla="*/ 2147483647 w 855"/>
              <a:gd name="T3" fmla="*/ 2147483647 h 544"/>
              <a:gd name="T4" fmla="*/ 2147483647 w 855"/>
              <a:gd name="T5" fmla="*/ 2147483647 h 544"/>
              <a:gd name="T6" fmla="*/ 2147483647 w 855"/>
              <a:gd name="T7" fmla="*/ 2147483647 h 544"/>
              <a:gd name="T8" fmla="*/ 2147483647 w 855"/>
              <a:gd name="T9" fmla="*/ 2147483647 h 544"/>
              <a:gd name="T10" fmla="*/ 2147483647 w 855"/>
              <a:gd name="T11" fmla="*/ 2147483647 h 544"/>
              <a:gd name="T12" fmla="*/ 2147483647 w 855"/>
              <a:gd name="T13" fmla="*/ 2147483647 h 544"/>
              <a:gd name="T14" fmla="*/ 2147483647 w 855"/>
              <a:gd name="T15" fmla="*/ 2147483647 h 544"/>
              <a:gd name="T16" fmla="*/ 2147483647 w 855"/>
              <a:gd name="T17" fmla="*/ 2147483647 h 544"/>
              <a:gd name="T18" fmla="*/ 2147483647 w 855"/>
              <a:gd name="T19" fmla="*/ 2147483647 h 544"/>
              <a:gd name="T20" fmla="*/ 2147483647 w 855"/>
              <a:gd name="T21" fmla="*/ 2147483647 h 544"/>
              <a:gd name="T22" fmla="*/ 2147483647 w 855"/>
              <a:gd name="T23" fmla="*/ 2147483647 h 544"/>
              <a:gd name="T24" fmla="*/ 2147483647 w 855"/>
              <a:gd name="T25" fmla="*/ 2147483647 h 544"/>
              <a:gd name="T26" fmla="*/ 2147483647 w 855"/>
              <a:gd name="T27" fmla="*/ 2147483647 h 544"/>
              <a:gd name="T28" fmla="*/ 2147483647 w 855"/>
              <a:gd name="T29" fmla="*/ 2147483647 h 544"/>
              <a:gd name="T30" fmla="*/ 2147483647 w 855"/>
              <a:gd name="T31" fmla="*/ 2147483647 h 544"/>
              <a:gd name="T32" fmla="*/ 0 w 855"/>
              <a:gd name="T33" fmla="*/ 2147483647 h 544"/>
              <a:gd name="T34" fmla="*/ 2147483647 w 855"/>
              <a:gd name="T35" fmla="*/ 2147483647 h 544"/>
              <a:gd name="T36" fmla="*/ 2147483647 w 855"/>
              <a:gd name="T37" fmla="*/ 2147483647 h 544"/>
              <a:gd name="T38" fmla="*/ 2147483647 w 855"/>
              <a:gd name="T39" fmla="*/ 2147483647 h 544"/>
              <a:gd name="T40" fmla="*/ 2147483647 w 855"/>
              <a:gd name="T41" fmla="*/ 2147483647 h 544"/>
              <a:gd name="T42" fmla="*/ 2147483647 w 855"/>
              <a:gd name="T43" fmla="*/ 2147483647 h 544"/>
              <a:gd name="T44" fmla="*/ 2147483647 w 855"/>
              <a:gd name="T45" fmla="*/ 2147483647 h 544"/>
              <a:gd name="T46" fmla="*/ 2147483647 w 855"/>
              <a:gd name="T47" fmla="*/ 2147483647 h 544"/>
              <a:gd name="T48" fmla="*/ 2147483647 w 855"/>
              <a:gd name="T49" fmla="*/ 2147483647 h 544"/>
              <a:gd name="T50" fmla="*/ 2147483647 w 855"/>
              <a:gd name="T51" fmla="*/ 2147483647 h 544"/>
              <a:gd name="T52" fmla="*/ 2147483647 w 855"/>
              <a:gd name="T53" fmla="*/ 2147483647 h 544"/>
              <a:gd name="T54" fmla="*/ 2147483647 w 855"/>
              <a:gd name="T55" fmla="*/ 2147483647 h 544"/>
              <a:gd name="T56" fmla="*/ 2147483647 w 855"/>
              <a:gd name="T57" fmla="*/ 2147483647 h 544"/>
              <a:gd name="T58" fmla="*/ 2147483647 w 855"/>
              <a:gd name="T59" fmla="*/ 2147483647 h 544"/>
              <a:gd name="T60" fmla="*/ 2147483647 w 855"/>
              <a:gd name="T61" fmla="*/ 2147483647 h 544"/>
              <a:gd name="T62" fmla="*/ 2147483647 w 855"/>
              <a:gd name="T63" fmla="*/ 2147483647 h 544"/>
              <a:gd name="T64" fmla="*/ 2147483647 w 855"/>
              <a:gd name="T65" fmla="*/ 2147483647 h 544"/>
              <a:gd name="T66" fmla="*/ 2147483647 w 855"/>
              <a:gd name="T67" fmla="*/ 2147483647 h 544"/>
              <a:gd name="T68" fmla="*/ 2147483647 w 855"/>
              <a:gd name="T69" fmla="*/ 2147483647 h 544"/>
              <a:gd name="T70" fmla="*/ 2147483647 w 855"/>
              <a:gd name="T71" fmla="*/ 2147483647 h 544"/>
              <a:gd name="T72" fmla="*/ 2147483647 w 855"/>
              <a:gd name="T73" fmla="*/ 2147483647 h 544"/>
              <a:gd name="T74" fmla="*/ 2147483647 w 855"/>
              <a:gd name="T75" fmla="*/ 2147483647 h 544"/>
              <a:gd name="T76" fmla="*/ 2147483647 w 855"/>
              <a:gd name="T77" fmla="*/ 2147483647 h 544"/>
              <a:gd name="T78" fmla="*/ 2147483647 w 855"/>
              <a:gd name="T79" fmla="*/ 2147483647 h 544"/>
              <a:gd name="T80" fmla="*/ 2147483647 w 855"/>
              <a:gd name="T81" fmla="*/ 2147483647 h 544"/>
              <a:gd name="T82" fmla="*/ 2147483647 w 855"/>
              <a:gd name="T83" fmla="*/ 2147483647 h 544"/>
              <a:gd name="T84" fmla="*/ 2147483647 w 855"/>
              <a:gd name="T85" fmla="*/ 2147483647 h 544"/>
              <a:gd name="T86" fmla="*/ 2147483647 w 855"/>
              <a:gd name="T87" fmla="*/ 2147483647 h 544"/>
              <a:gd name="T88" fmla="*/ 2147483647 w 855"/>
              <a:gd name="T89" fmla="*/ 2147483647 h 544"/>
              <a:gd name="T90" fmla="*/ 2147483647 w 855"/>
              <a:gd name="T91" fmla="*/ 2147483647 h 544"/>
              <a:gd name="T92" fmla="*/ 2147483647 w 855"/>
              <a:gd name="T93" fmla="*/ 2147483647 h 544"/>
              <a:gd name="T94" fmla="*/ 2147483647 w 855"/>
              <a:gd name="T95" fmla="*/ 2147483647 h 544"/>
              <a:gd name="T96" fmla="*/ 2147483647 w 855"/>
              <a:gd name="T97" fmla="*/ 2147483647 h 544"/>
              <a:gd name="T98" fmla="*/ 2147483647 w 855"/>
              <a:gd name="T99" fmla="*/ 2147483647 h 544"/>
              <a:gd name="T100" fmla="*/ 2147483647 w 855"/>
              <a:gd name="T101" fmla="*/ 2147483647 h 544"/>
              <a:gd name="T102" fmla="*/ 2147483647 w 855"/>
              <a:gd name="T103" fmla="*/ 2147483647 h 544"/>
              <a:gd name="T104" fmla="*/ 2147483647 w 855"/>
              <a:gd name="T105" fmla="*/ 2147483647 h 544"/>
              <a:gd name="T106" fmla="*/ 2147483647 w 855"/>
              <a:gd name="T107" fmla="*/ 2147483647 h 5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544"/>
              <a:gd name="T164" fmla="*/ 855 w 855"/>
              <a:gd name="T165" fmla="*/ 544 h 5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544">
                <a:moveTo>
                  <a:pt x="304" y="482"/>
                </a:moveTo>
                <a:lnTo>
                  <a:pt x="323" y="484"/>
                </a:lnTo>
                <a:lnTo>
                  <a:pt x="343" y="487"/>
                </a:lnTo>
                <a:lnTo>
                  <a:pt x="362" y="492"/>
                </a:lnTo>
                <a:lnTo>
                  <a:pt x="385" y="495"/>
                </a:lnTo>
                <a:lnTo>
                  <a:pt x="404" y="498"/>
                </a:lnTo>
                <a:lnTo>
                  <a:pt x="427" y="501"/>
                </a:lnTo>
                <a:lnTo>
                  <a:pt x="448" y="504"/>
                </a:lnTo>
                <a:lnTo>
                  <a:pt x="469" y="507"/>
                </a:lnTo>
                <a:lnTo>
                  <a:pt x="491" y="509"/>
                </a:lnTo>
                <a:lnTo>
                  <a:pt x="514" y="510"/>
                </a:lnTo>
                <a:lnTo>
                  <a:pt x="535" y="513"/>
                </a:lnTo>
                <a:lnTo>
                  <a:pt x="556" y="516"/>
                </a:lnTo>
                <a:lnTo>
                  <a:pt x="577" y="519"/>
                </a:lnTo>
                <a:lnTo>
                  <a:pt x="597" y="520"/>
                </a:lnTo>
                <a:lnTo>
                  <a:pt x="617" y="523"/>
                </a:lnTo>
                <a:lnTo>
                  <a:pt x="637" y="525"/>
                </a:lnTo>
                <a:lnTo>
                  <a:pt x="657" y="526"/>
                </a:lnTo>
                <a:lnTo>
                  <a:pt x="676" y="529"/>
                </a:lnTo>
                <a:lnTo>
                  <a:pt x="693" y="531"/>
                </a:lnTo>
                <a:lnTo>
                  <a:pt x="710" y="532"/>
                </a:lnTo>
                <a:lnTo>
                  <a:pt x="726" y="534"/>
                </a:lnTo>
                <a:lnTo>
                  <a:pt x="740" y="535"/>
                </a:lnTo>
                <a:lnTo>
                  <a:pt x="755" y="537"/>
                </a:lnTo>
                <a:lnTo>
                  <a:pt x="768" y="538"/>
                </a:lnTo>
                <a:lnTo>
                  <a:pt x="779" y="538"/>
                </a:lnTo>
                <a:lnTo>
                  <a:pt x="789" y="540"/>
                </a:lnTo>
                <a:lnTo>
                  <a:pt x="798" y="540"/>
                </a:lnTo>
                <a:lnTo>
                  <a:pt x="805" y="541"/>
                </a:lnTo>
                <a:lnTo>
                  <a:pt x="812" y="541"/>
                </a:lnTo>
                <a:lnTo>
                  <a:pt x="817" y="541"/>
                </a:lnTo>
                <a:lnTo>
                  <a:pt x="820" y="543"/>
                </a:lnTo>
                <a:lnTo>
                  <a:pt x="854" y="122"/>
                </a:lnTo>
                <a:lnTo>
                  <a:pt x="826" y="120"/>
                </a:lnTo>
                <a:lnTo>
                  <a:pt x="798" y="119"/>
                </a:lnTo>
                <a:lnTo>
                  <a:pt x="768" y="117"/>
                </a:lnTo>
                <a:lnTo>
                  <a:pt x="738" y="114"/>
                </a:lnTo>
                <a:lnTo>
                  <a:pt x="706" y="110"/>
                </a:lnTo>
                <a:lnTo>
                  <a:pt x="673" y="107"/>
                </a:lnTo>
                <a:lnTo>
                  <a:pt x="640" y="103"/>
                </a:lnTo>
                <a:lnTo>
                  <a:pt x="605" y="99"/>
                </a:lnTo>
                <a:lnTo>
                  <a:pt x="571" y="95"/>
                </a:lnTo>
                <a:lnTo>
                  <a:pt x="536" y="89"/>
                </a:lnTo>
                <a:lnTo>
                  <a:pt x="502" y="84"/>
                </a:lnTo>
                <a:lnTo>
                  <a:pt x="467" y="78"/>
                </a:lnTo>
                <a:lnTo>
                  <a:pt x="433" y="74"/>
                </a:lnTo>
                <a:lnTo>
                  <a:pt x="398" y="68"/>
                </a:lnTo>
                <a:lnTo>
                  <a:pt x="365" y="63"/>
                </a:lnTo>
                <a:lnTo>
                  <a:pt x="332" y="57"/>
                </a:lnTo>
                <a:lnTo>
                  <a:pt x="301" y="51"/>
                </a:lnTo>
                <a:lnTo>
                  <a:pt x="269" y="47"/>
                </a:lnTo>
                <a:lnTo>
                  <a:pt x="239" y="41"/>
                </a:lnTo>
                <a:lnTo>
                  <a:pt x="211" y="35"/>
                </a:lnTo>
                <a:lnTo>
                  <a:pt x="184" y="32"/>
                </a:lnTo>
                <a:lnTo>
                  <a:pt x="159" y="26"/>
                </a:lnTo>
                <a:lnTo>
                  <a:pt x="134" y="21"/>
                </a:lnTo>
                <a:lnTo>
                  <a:pt x="113" y="17"/>
                </a:lnTo>
                <a:lnTo>
                  <a:pt x="92" y="14"/>
                </a:lnTo>
                <a:lnTo>
                  <a:pt x="74" y="10"/>
                </a:lnTo>
                <a:lnTo>
                  <a:pt x="59" y="7"/>
                </a:lnTo>
                <a:lnTo>
                  <a:pt x="46" y="4"/>
                </a:lnTo>
                <a:lnTo>
                  <a:pt x="35" y="2"/>
                </a:lnTo>
                <a:lnTo>
                  <a:pt x="29" y="1"/>
                </a:lnTo>
                <a:lnTo>
                  <a:pt x="23" y="0"/>
                </a:lnTo>
                <a:lnTo>
                  <a:pt x="21" y="0"/>
                </a:lnTo>
                <a:lnTo>
                  <a:pt x="0" y="103"/>
                </a:lnTo>
                <a:lnTo>
                  <a:pt x="7" y="119"/>
                </a:lnTo>
                <a:lnTo>
                  <a:pt x="17" y="141"/>
                </a:lnTo>
                <a:lnTo>
                  <a:pt x="17" y="150"/>
                </a:lnTo>
                <a:lnTo>
                  <a:pt x="11" y="155"/>
                </a:lnTo>
                <a:lnTo>
                  <a:pt x="19" y="161"/>
                </a:lnTo>
                <a:lnTo>
                  <a:pt x="13" y="165"/>
                </a:lnTo>
                <a:lnTo>
                  <a:pt x="13" y="170"/>
                </a:lnTo>
                <a:lnTo>
                  <a:pt x="24" y="173"/>
                </a:lnTo>
                <a:lnTo>
                  <a:pt x="24" y="174"/>
                </a:lnTo>
                <a:lnTo>
                  <a:pt x="24" y="176"/>
                </a:lnTo>
                <a:lnTo>
                  <a:pt x="24" y="177"/>
                </a:lnTo>
                <a:lnTo>
                  <a:pt x="24" y="179"/>
                </a:lnTo>
                <a:lnTo>
                  <a:pt x="24" y="180"/>
                </a:lnTo>
                <a:lnTo>
                  <a:pt x="24" y="182"/>
                </a:lnTo>
                <a:lnTo>
                  <a:pt x="26" y="183"/>
                </a:lnTo>
                <a:lnTo>
                  <a:pt x="30" y="185"/>
                </a:lnTo>
                <a:lnTo>
                  <a:pt x="32" y="186"/>
                </a:lnTo>
                <a:lnTo>
                  <a:pt x="35" y="189"/>
                </a:lnTo>
                <a:lnTo>
                  <a:pt x="38" y="192"/>
                </a:lnTo>
                <a:lnTo>
                  <a:pt x="41" y="197"/>
                </a:lnTo>
                <a:lnTo>
                  <a:pt x="44" y="202"/>
                </a:lnTo>
                <a:lnTo>
                  <a:pt x="46" y="206"/>
                </a:lnTo>
                <a:lnTo>
                  <a:pt x="49" y="212"/>
                </a:lnTo>
                <a:lnTo>
                  <a:pt x="50" y="218"/>
                </a:lnTo>
                <a:lnTo>
                  <a:pt x="52" y="222"/>
                </a:lnTo>
                <a:lnTo>
                  <a:pt x="53" y="228"/>
                </a:lnTo>
                <a:lnTo>
                  <a:pt x="54" y="232"/>
                </a:lnTo>
                <a:lnTo>
                  <a:pt x="54" y="235"/>
                </a:lnTo>
                <a:lnTo>
                  <a:pt x="56" y="237"/>
                </a:lnTo>
                <a:lnTo>
                  <a:pt x="56" y="239"/>
                </a:lnTo>
                <a:lnTo>
                  <a:pt x="56" y="240"/>
                </a:lnTo>
                <a:lnTo>
                  <a:pt x="63" y="243"/>
                </a:lnTo>
                <a:lnTo>
                  <a:pt x="63" y="254"/>
                </a:lnTo>
                <a:lnTo>
                  <a:pt x="73" y="254"/>
                </a:lnTo>
                <a:lnTo>
                  <a:pt x="74" y="265"/>
                </a:lnTo>
                <a:lnTo>
                  <a:pt x="80" y="265"/>
                </a:lnTo>
                <a:lnTo>
                  <a:pt x="96" y="265"/>
                </a:lnTo>
                <a:lnTo>
                  <a:pt x="96" y="267"/>
                </a:lnTo>
                <a:lnTo>
                  <a:pt x="86" y="285"/>
                </a:lnTo>
                <a:lnTo>
                  <a:pt x="86" y="295"/>
                </a:lnTo>
                <a:lnTo>
                  <a:pt x="79" y="304"/>
                </a:lnTo>
                <a:lnTo>
                  <a:pt x="80" y="304"/>
                </a:lnTo>
                <a:lnTo>
                  <a:pt x="80" y="311"/>
                </a:lnTo>
                <a:lnTo>
                  <a:pt x="74" y="315"/>
                </a:lnTo>
                <a:lnTo>
                  <a:pt x="73" y="324"/>
                </a:lnTo>
                <a:lnTo>
                  <a:pt x="76" y="339"/>
                </a:lnTo>
                <a:lnTo>
                  <a:pt x="76" y="341"/>
                </a:lnTo>
                <a:lnTo>
                  <a:pt x="74" y="342"/>
                </a:lnTo>
                <a:lnTo>
                  <a:pt x="73" y="345"/>
                </a:lnTo>
                <a:lnTo>
                  <a:pt x="67" y="347"/>
                </a:lnTo>
                <a:lnTo>
                  <a:pt x="65" y="350"/>
                </a:lnTo>
                <a:lnTo>
                  <a:pt x="63" y="353"/>
                </a:lnTo>
                <a:lnTo>
                  <a:pt x="62" y="357"/>
                </a:lnTo>
                <a:lnTo>
                  <a:pt x="62" y="361"/>
                </a:lnTo>
                <a:lnTo>
                  <a:pt x="63" y="364"/>
                </a:lnTo>
                <a:lnTo>
                  <a:pt x="63" y="367"/>
                </a:lnTo>
                <a:lnTo>
                  <a:pt x="63" y="369"/>
                </a:lnTo>
                <a:lnTo>
                  <a:pt x="59" y="370"/>
                </a:lnTo>
                <a:lnTo>
                  <a:pt x="59" y="377"/>
                </a:lnTo>
                <a:lnTo>
                  <a:pt x="65" y="380"/>
                </a:lnTo>
                <a:lnTo>
                  <a:pt x="73" y="387"/>
                </a:lnTo>
                <a:lnTo>
                  <a:pt x="86" y="383"/>
                </a:lnTo>
                <a:lnTo>
                  <a:pt x="98" y="372"/>
                </a:lnTo>
                <a:lnTo>
                  <a:pt x="104" y="370"/>
                </a:lnTo>
                <a:lnTo>
                  <a:pt x="106" y="369"/>
                </a:lnTo>
                <a:lnTo>
                  <a:pt x="106" y="367"/>
                </a:lnTo>
                <a:lnTo>
                  <a:pt x="107" y="367"/>
                </a:lnTo>
                <a:lnTo>
                  <a:pt x="109" y="369"/>
                </a:lnTo>
                <a:lnTo>
                  <a:pt x="110" y="372"/>
                </a:lnTo>
                <a:lnTo>
                  <a:pt x="112" y="378"/>
                </a:lnTo>
                <a:lnTo>
                  <a:pt x="112" y="387"/>
                </a:lnTo>
                <a:lnTo>
                  <a:pt x="112" y="399"/>
                </a:lnTo>
                <a:lnTo>
                  <a:pt x="112" y="407"/>
                </a:lnTo>
                <a:lnTo>
                  <a:pt x="113" y="414"/>
                </a:lnTo>
                <a:lnTo>
                  <a:pt x="115" y="420"/>
                </a:lnTo>
                <a:lnTo>
                  <a:pt x="116" y="426"/>
                </a:lnTo>
                <a:lnTo>
                  <a:pt x="118" y="429"/>
                </a:lnTo>
                <a:lnTo>
                  <a:pt x="119" y="430"/>
                </a:lnTo>
                <a:lnTo>
                  <a:pt x="121" y="432"/>
                </a:lnTo>
                <a:lnTo>
                  <a:pt x="123" y="439"/>
                </a:lnTo>
                <a:lnTo>
                  <a:pt x="125" y="443"/>
                </a:lnTo>
                <a:lnTo>
                  <a:pt x="126" y="447"/>
                </a:lnTo>
                <a:lnTo>
                  <a:pt x="126" y="449"/>
                </a:lnTo>
                <a:lnTo>
                  <a:pt x="125" y="452"/>
                </a:lnTo>
                <a:lnTo>
                  <a:pt x="125" y="453"/>
                </a:lnTo>
                <a:lnTo>
                  <a:pt x="123" y="454"/>
                </a:lnTo>
                <a:lnTo>
                  <a:pt x="122" y="459"/>
                </a:lnTo>
                <a:lnTo>
                  <a:pt x="123" y="462"/>
                </a:lnTo>
                <a:lnTo>
                  <a:pt x="125" y="465"/>
                </a:lnTo>
                <a:lnTo>
                  <a:pt x="128" y="468"/>
                </a:lnTo>
                <a:lnTo>
                  <a:pt x="131" y="469"/>
                </a:lnTo>
                <a:lnTo>
                  <a:pt x="133" y="471"/>
                </a:lnTo>
                <a:lnTo>
                  <a:pt x="134" y="471"/>
                </a:lnTo>
                <a:lnTo>
                  <a:pt x="136" y="471"/>
                </a:lnTo>
                <a:lnTo>
                  <a:pt x="146" y="486"/>
                </a:lnTo>
                <a:lnTo>
                  <a:pt x="146" y="487"/>
                </a:lnTo>
                <a:lnTo>
                  <a:pt x="148" y="490"/>
                </a:lnTo>
                <a:lnTo>
                  <a:pt x="148" y="496"/>
                </a:lnTo>
                <a:lnTo>
                  <a:pt x="148" y="502"/>
                </a:lnTo>
                <a:lnTo>
                  <a:pt x="149" y="508"/>
                </a:lnTo>
                <a:lnTo>
                  <a:pt x="149" y="512"/>
                </a:lnTo>
                <a:lnTo>
                  <a:pt x="151" y="516"/>
                </a:lnTo>
                <a:lnTo>
                  <a:pt x="151" y="517"/>
                </a:lnTo>
                <a:lnTo>
                  <a:pt x="154" y="522"/>
                </a:lnTo>
                <a:lnTo>
                  <a:pt x="157" y="525"/>
                </a:lnTo>
                <a:lnTo>
                  <a:pt x="158" y="525"/>
                </a:lnTo>
                <a:lnTo>
                  <a:pt x="159" y="525"/>
                </a:lnTo>
                <a:lnTo>
                  <a:pt x="161" y="522"/>
                </a:lnTo>
                <a:lnTo>
                  <a:pt x="162" y="520"/>
                </a:lnTo>
                <a:lnTo>
                  <a:pt x="162" y="519"/>
                </a:lnTo>
                <a:lnTo>
                  <a:pt x="162" y="517"/>
                </a:lnTo>
                <a:lnTo>
                  <a:pt x="164" y="513"/>
                </a:lnTo>
                <a:lnTo>
                  <a:pt x="169" y="512"/>
                </a:lnTo>
                <a:lnTo>
                  <a:pt x="172" y="512"/>
                </a:lnTo>
                <a:lnTo>
                  <a:pt x="175" y="512"/>
                </a:lnTo>
                <a:lnTo>
                  <a:pt x="179" y="513"/>
                </a:lnTo>
                <a:lnTo>
                  <a:pt x="181" y="514"/>
                </a:lnTo>
                <a:lnTo>
                  <a:pt x="184" y="516"/>
                </a:lnTo>
                <a:lnTo>
                  <a:pt x="185" y="517"/>
                </a:lnTo>
                <a:lnTo>
                  <a:pt x="190" y="520"/>
                </a:lnTo>
                <a:lnTo>
                  <a:pt x="194" y="520"/>
                </a:lnTo>
                <a:lnTo>
                  <a:pt x="197" y="519"/>
                </a:lnTo>
                <a:lnTo>
                  <a:pt x="199" y="517"/>
                </a:lnTo>
                <a:lnTo>
                  <a:pt x="200" y="514"/>
                </a:lnTo>
                <a:lnTo>
                  <a:pt x="202" y="513"/>
                </a:lnTo>
                <a:lnTo>
                  <a:pt x="202" y="510"/>
                </a:lnTo>
                <a:lnTo>
                  <a:pt x="203" y="510"/>
                </a:lnTo>
                <a:lnTo>
                  <a:pt x="206" y="509"/>
                </a:lnTo>
                <a:lnTo>
                  <a:pt x="208" y="509"/>
                </a:lnTo>
                <a:lnTo>
                  <a:pt x="209" y="510"/>
                </a:lnTo>
                <a:lnTo>
                  <a:pt x="211" y="512"/>
                </a:lnTo>
                <a:lnTo>
                  <a:pt x="212" y="513"/>
                </a:lnTo>
                <a:lnTo>
                  <a:pt x="212" y="514"/>
                </a:lnTo>
                <a:lnTo>
                  <a:pt x="214" y="516"/>
                </a:lnTo>
                <a:lnTo>
                  <a:pt x="214" y="517"/>
                </a:lnTo>
                <a:lnTo>
                  <a:pt x="218" y="517"/>
                </a:lnTo>
                <a:lnTo>
                  <a:pt x="235" y="514"/>
                </a:lnTo>
                <a:lnTo>
                  <a:pt x="241" y="519"/>
                </a:lnTo>
                <a:lnTo>
                  <a:pt x="251" y="519"/>
                </a:lnTo>
                <a:lnTo>
                  <a:pt x="263" y="517"/>
                </a:lnTo>
                <a:lnTo>
                  <a:pt x="269" y="504"/>
                </a:lnTo>
                <a:lnTo>
                  <a:pt x="278" y="504"/>
                </a:lnTo>
                <a:lnTo>
                  <a:pt x="284" y="520"/>
                </a:lnTo>
                <a:lnTo>
                  <a:pt x="293" y="534"/>
                </a:lnTo>
                <a:lnTo>
                  <a:pt x="304" y="48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88" name="Freeform 21"/>
          <p:cNvSpPr>
            <a:spLocks/>
          </p:cNvSpPr>
          <p:nvPr/>
        </p:nvSpPr>
        <p:spPr bwMode="blackWhite">
          <a:xfrm>
            <a:off x="2127250" y="1228725"/>
            <a:ext cx="1541463" cy="952500"/>
          </a:xfrm>
          <a:custGeom>
            <a:avLst/>
            <a:gdLst>
              <a:gd name="T0" fmla="*/ 2147483647 w 855"/>
              <a:gd name="T1" fmla="*/ 2147483647 h 544"/>
              <a:gd name="T2" fmla="*/ 2147483647 w 855"/>
              <a:gd name="T3" fmla="*/ 2147483647 h 544"/>
              <a:gd name="T4" fmla="*/ 2147483647 w 855"/>
              <a:gd name="T5" fmla="*/ 2147483647 h 544"/>
              <a:gd name="T6" fmla="*/ 2147483647 w 855"/>
              <a:gd name="T7" fmla="*/ 2147483647 h 544"/>
              <a:gd name="T8" fmla="*/ 2147483647 w 855"/>
              <a:gd name="T9" fmla="*/ 2147483647 h 544"/>
              <a:gd name="T10" fmla="*/ 2147483647 w 855"/>
              <a:gd name="T11" fmla="*/ 2147483647 h 544"/>
              <a:gd name="T12" fmla="*/ 2147483647 w 855"/>
              <a:gd name="T13" fmla="*/ 2147483647 h 544"/>
              <a:gd name="T14" fmla="*/ 2147483647 w 855"/>
              <a:gd name="T15" fmla="*/ 2147483647 h 544"/>
              <a:gd name="T16" fmla="*/ 2147483647 w 855"/>
              <a:gd name="T17" fmla="*/ 2147483647 h 544"/>
              <a:gd name="T18" fmla="*/ 2147483647 w 855"/>
              <a:gd name="T19" fmla="*/ 2147483647 h 544"/>
              <a:gd name="T20" fmla="*/ 2147483647 w 855"/>
              <a:gd name="T21" fmla="*/ 2147483647 h 544"/>
              <a:gd name="T22" fmla="*/ 2147483647 w 855"/>
              <a:gd name="T23" fmla="*/ 2147483647 h 544"/>
              <a:gd name="T24" fmla="*/ 2147483647 w 855"/>
              <a:gd name="T25" fmla="*/ 2147483647 h 544"/>
              <a:gd name="T26" fmla="*/ 2147483647 w 855"/>
              <a:gd name="T27" fmla="*/ 2147483647 h 544"/>
              <a:gd name="T28" fmla="*/ 2147483647 w 855"/>
              <a:gd name="T29" fmla="*/ 2147483647 h 544"/>
              <a:gd name="T30" fmla="*/ 2147483647 w 855"/>
              <a:gd name="T31" fmla="*/ 2147483647 h 544"/>
              <a:gd name="T32" fmla="*/ 2147483647 w 855"/>
              <a:gd name="T33" fmla="*/ 0 h 544"/>
              <a:gd name="T34" fmla="*/ 2147483647 w 855"/>
              <a:gd name="T35" fmla="*/ 2147483647 h 544"/>
              <a:gd name="T36" fmla="*/ 2147483647 w 855"/>
              <a:gd name="T37" fmla="*/ 2147483647 h 544"/>
              <a:gd name="T38" fmla="*/ 2147483647 w 855"/>
              <a:gd name="T39" fmla="*/ 2147483647 h 544"/>
              <a:gd name="T40" fmla="*/ 2147483647 w 855"/>
              <a:gd name="T41" fmla="*/ 2147483647 h 544"/>
              <a:gd name="T42" fmla="*/ 2147483647 w 855"/>
              <a:gd name="T43" fmla="*/ 2147483647 h 544"/>
              <a:gd name="T44" fmla="*/ 2147483647 w 855"/>
              <a:gd name="T45" fmla="*/ 2147483647 h 544"/>
              <a:gd name="T46" fmla="*/ 2147483647 w 855"/>
              <a:gd name="T47" fmla="*/ 2147483647 h 544"/>
              <a:gd name="T48" fmla="*/ 2147483647 w 855"/>
              <a:gd name="T49" fmla="*/ 2147483647 h 544"/>
              <a:gd name="T50" fmla="*/ 2147483647 w 855"/>
              <a:gd name="T51" fmla="*/ 2147483647 h 544"/>
              <a:gd name="T52" fmla="*/ 2147483647 w 855"/>
              <a:gd name="T53" fmla="*/ 2147483647 h 544"/>
              <a:gd name="T54" fmla="*/ 2147483647 w 855"/>
              <a:gd name="T55" fmla="*/ 2147483647 h 544"/>
              <a:gd name="T56" fmla="*/ 2147483647 w 855"/>
              <a:gd name="T57" fmla="*/ 2147483647 h 544"/>
              <a:gd name="T58" fmla="*/ 2147483647 w 855"/>
              <a:gd name="T59" fmla="*/ 2147483647 h 544"/>
              <a:gd name="T60" fmla="*/ 2147483647 w 855"/>
              <a:gd name="T61" fmla="*/ 2147483647 h 544"/>
              <a:gd name="T62" fmla="*/ 2147483647 w 855"/>
              <a:gd name="T63" fmla="*/ 2147483647 h 544"/>
              <a:gd name="T64" fmla="*/ 2147483647 w 855"/>
              <a:gd name="T65" fmla="*/ 2147483647 h 544"/>
              <a:gd name="T66" fmla="*/ 2147483647 w 855"/>
              <a:gd name="T67" fmla="*/ 2147483647 h 544"/>
              <a:gd name="T68" fmla="*/ 2147483647 w 855"/>
              <a:gd name="T69" fmla="*/ 2147483647 h 544"/>
              <a:gd name="T70" fmla="*/ 2147483647 w 855"/>
              <a:gd name="T71" fmla="*/ 2147483647 h 544"/>
              <a:gd name="T72" fmla="*/ 2147483647 w 855"/>
              <a:gd name="T73" fmla="*/ 2147483647 h 544"/>
              <a:gd name="T74" fmla="*/ 2147483647 w 855"/>
              <a:gd name="T75" fmla="*/ 2147483647 h 544"/>
              <a:gd name="T76" fmla="*/ 2147483647 w 855"/>
              <a:gd name="T77" fmla="*/ 2147483647 h 544"/>
              <a:gd name="T78" fmla="*/ 2147483647 w 855"/>
              <a:gd name="T79" fmla="*/ 2147483647 h 544"/>
              <a:gd name="T80" fmla="*/ 2147483647 w 855"/>
              <a:gd name="T81" fmla="*/ 2147483647 h 544"/>
              <a:gd name="T82" fmla="*/ 2147483647 w 855"/>
              <a:gd name="T83" fmla="*/ 2147483647 h 544"/>
              <a:gd name="T84" fmla="*/ 2147483647 w 855"/>
              <a:gd name="T85" fmla="*/ 2147483647 h 544"/>
              <a:gd name="T86" fmla="*/ 2147483647 w 855"/>
              <a:gd name="T87" fmla="*/ 2147483647 h 544"/>
              <a:gd name="T88" fmla="*/ 2147483647 w 855"/>
              <a:gd name="T89" fmla="*/ 2147483647 h 544"/>
              <a:gd name="T90" fmla="*/ 2147483647 w 855"/>
              <a:gd name="T91" fmla="*/ 2147483647 h 544"/>
              <a:gd name="T92" fmla="*/ 2147483647 w 855"/>
              <a:gd name="T93" fmla="*/ 2147483647 h 544"/>
              <a:gd name="T94" fmla="*/ 2147483647 w 855"/>
              <a:gd name="T95" fmla="*/ 2147483647 h 544"/>
              <a:gd name="T96" fmla="*/ 2147483647 w 855"/>
              <a:gd name="T97" fmla="*/ 2147483647 h 544"/>
              <a:gd name="T98" fmla="*/ 2147483647 w 855"/>
              <a:gd name="T99" fmla="*/ 2147483647 h 544"/>
              <a:gd name="T100" fmla="*/ 2147483647 w 855"/>
              <a:gd name="T101" fmla="*/ 2147483647 h 544"/>
              <a:gd name="T102" fmla="*/ 2147483647 w 855"/>
              <a:gd name="T103" fmla="*/ 2147483647 h 544"/>
              <a:gd name="T104" fmla="*/ 2147483647 w 855"/>
              <a:gd name="T105" fmla="*/ 2147483647 h 544"/>
              <a:gd name="T106" fmla="*/ 2147483647 w 855"/>
              <a:gd name="T107" fmla="*/ 2147483647 h 544"/>
              <a:gd name="T108" fmla="*/ 2147483647 w 855"/>
              <a:gd name="T109" fmla="*/ 2147483647 h 544"/>
              <a:gd name="T110" fmla="*/ 2147483647 w 855"/>
              <a:gd name="T111" fmla="*/ 2147483647 h 544"/>
              <a:gd name="T112" fmla="*/ 2147483647 w 855"/>
              <a:gd name="T113" fmla="*/ 2147483647 h 544"/>
              <a:gd name="T114" fmla="*/ 2147483647 w 855"/>
              <a:gd name="T115" fmla="*/ 2147483647 h 5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55"/>
              <a:gd name="T175" fmla="*/ 0 h 544"/>
              <a:gd name="T176" fmla="*/ 855 w 855"/>
              <a:gd name="T177" fmla="*/ 544 h 5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55" h="544">
                <a:moveTo>
                  <a:pt x="304" y="482"/>
                </a:moveTo>
                <a:lnTo>
                  <a:pt x="304" y="482"/>
                </a:lnTo>
                <a:lnTo>
                  <a:pt x="323" y="484"/>
                </a:lnTo>
                <a:lnTo>
                  <a:pt x="343" y="487"/>
                </a:lnTo>
                <a:lnTo>
                  <a:pt x="362" y="492"/>
                </a:lnTo>
                <a:lnTo>
                  <a:pt x="385" y="495"/>
                </a:lnTo>
                <a:lnTo>
                  <a:pt x="404" y="498"/>
                </a:lnTo>
                <a:lnTo>
                  <a:pt x="427" y="501"/>
                </a:lnTo>
                <a:lnTo>
                  <a:pt x="448" y="504"/>
                </a:lnTo>
                <a:lnTo>
                  <a:pt x="469" y="507"/>
                </a:lnTo>
                <a:lnTo>
                  <a:pt x="491" y="509"/>
                </a:lnTo>
                <a:lnTo>
                  <a:pt x="514" y="510"/>
                </a:lnTo>
                <a:lnTo>
                  <a:pt x="535" y="513"/>
                </a:lnTo>
                <a:lnTo>
                  <a:pt x="556" y="516"/>
                </a:lnTo>
                <a:lnTo>
                  <a:pt x="577" y="519"/>
                </a:lnTo>
                <a:lnTo>
                  <a:pt x="597" y="520"/>
                </a:lnTo>
                <a:lnTo>
                  <a:pt x="617" y="523"/>
                </a:lnTo>
                <a:lnTo>
                  <a:pt x="637" y="525"/>
                </a:lnTo>
                <a:lnTo>
                  <a:pt x="657" y="526"/>
                </a:lnTo>
                <a:lnTo>
                  <a:pt x="676" y="529"/>
                </a:lnTo>
                <a:lnTo>
                  <a:pt x="693" y="531"/>
                </a:lnTo>
                <a:lnTo>
                  <a:pt x="710" y="532"/>
                </a:lnTo>
                <a:lnTo>
                  <a:pt x="726" y="534"/>
                </a:lnTo>
                <a:lnTo>
                  <a:pt x="740" y="535"/>
                </a:lnTo>
                <a:lnTo>
                  <a:pt x="755" y="537"/>
                </a:lnTo>
                <a:lnTo>
                  <a:pt x="768" y="538"/>
                </a:lnTo>
                <a:lnTo>
                  <a:pt x="779" y="538"/>
                </a:lnTo>
                <a:lnTo>
                  <a:pt x="789" y="540"/>
                </a:lnTo>
                <a:lnTo>
                  <a:pt x="798" y="540"/>
                </a:lnTo>
                <a:lnTo>
                  <a:pt x="805" y="541"/>
                </a:lnTo>
                <a:lnTo>
                  <a:pt x="812" y="541"/>
                </a:lnTo>
                <a:lnTo>
                  <a:pt x="817" y="541"/>
                </a:lnTo>
                <a:lnTo>
                  <a:pt x="820" y="543"/>
                </a:lnTo>
                <a:lnTo>
                  <a:pt x="854" y="122"/>
                </a:lnTo>
                <a:lnTo>
                  <a:pt x="826" y="120"/>
                </a:lnTo>
                <a:lnTo>
                  <a:pt x="798" y="119"/>
                </a:lnTo>
                <a:lnTo>
                  <a:pt x="768" y="117"/>
                </a:lnTo>
                <a:lnTo>
                  <a:pt x="738" y="114"/>
                </a:lnTo>
                <a:lnTo>
                  <a:pt x="706" y="110"/>
                </a:lnTo>
                <a:lnTo>
                  <a:pt x="673" y="107"/>
                </a:lnTo>
                <a:lnTo>
                  <a:pt x="640" y="103"/>
                </a:lnTo>
                <a:lnTo>
                  <a:pt x="605" y="99"/>
                </a:lnTo>
                <a:lnTo>
                  <a:pt x="571" y="95"/>
                </a:lnTo>
                <a:lnTo>
                  <a:pt x="536" y="89"/>
                </a:lnTo>
                <a:lnTo>
                  <a:pt x="502" y="84"/>
                </a:lnTo>
                <a:lnTo>
                  <a:pt x="467" y="78"/>
                </a:lnTo>
                <a:lnTo>
                  <a:pt x="433" y="74"/>
                </a:lnTo>
                <a:lnTo>
                  <a:pt x="398" y="68"/>
                </a:lnTo>
                <a:lnTo>
                  <a:pt x="365" y="63"/>
                </a:lnTo>
                <a:lnTo>
                  <a:pt x="332" y="57"/>
                </a:lnTo>
                <a:lnTo>
                  <a:pt x="301" y="51"/>
                </a:lnTo>
                <a:lnTo>
                  <a:pt x="269" y="47"/>
                </a:lnTo>
                <a:lnTo>
                  <a:pt x="239" y="41"/>
                </a:lnTo>
                <a:lnTo>
                  <a:pt x="211" y="35"/>
                </a:lnTo>
                <a:lnTo>
                  <a:pt x="184" y="32"/>
                </a:lnTo>
                <a:lnTo>
                  <a:pt x="159" y="26"/>
                </a:lnTo>
                <a:lnTo>
                  <a:pt x="134" y="21"/>
                </a:lnTo>
                <a:lnTo>
                  <a:pt x="113" y="17"/>
                </a:lnTo>
                <a:lnTo>
                  <a:pt x="92" y="14"/>
                </a:lnTo>
                <a:lnTo>
                  <a:pt x="74" y="10"/>
                </a:lnTo>
                <a:lnTo>
                  <a:pt x="59" y="7"/>
                </a:lnTo>
                <a:lnTo>
                  <a:pt x="46" y="4"/>
                </a:lnTo>
                <a:lnTo>
                  <a:pt x="35" y="2"/>
                </a:lnTo>
                <a:lnTo>
                  <a:pt x="29" y="1"/>
                </a:lnTo>
                <a:lnTo>
                  <a:pt x="23" y="0"/>
                </a:lnTo>
                <a:lnTo>
                  <a:pt x="21" y="0"/>
                </a:lnTo>
                <a:lnTo>
                  <a:pt x="0" y="103"/>
                </a:lnTo>
                <a:lnTo>
                  <a:pt x="7" y="119"/>
                </a:lnTo>
                <a:lnTo>
                  <a:pt x="17" y="141"/>
                </a:lnTo>
                <a:lnTo>
                  <a:pt x="17" y="150"/>
                </a:lnTo>
                <a:lnTo>
                  <a:pt x="11" y="155"/>
                </a:lnTo>
                <a:lnTo>
                  <a:pt x="19" y="161"/>
                </a:lnTo>
                <a:lnTo>
                  <a:pt x="13" y="165"/>
                </a:lnTo>
                <a:lnTo>
                  <a:pt x="13" y="170"/>
                </a:lnTo>
                <a:lnTo>
                  <a:pt x="24" y="173"/>
                </a:lnTo>
                <a:lnTo>
                  <a:pt x="24" y="174"/>
                </a:lnTo>
                <a:lnTo>
                  <a:pt x="24" y="176"/>
                </a:lnTo>
                <a:lnTo>
                  <a:pt x="24" y="177"/>
                </a:lnTo>
                <a:lnTo>
                  <a:pt x="24" y="179"/>
                </a:lnTo>
                <a:lnTo>
                  <a:pt x="24" y="180"/>
                </a:lnTo>
                <a:lnTo>
                  <a:pt x="24" y="182"/>
                </a:lnTo>
                <a:lnTo>
                  <a:pt x="26" y="183"/>
                </a:lnTo>
                <a:lnTo>
                  <a:pt x="30" y="185"/>
                </a:lnTo>
                <a:lnTo>
                  <a:pt x="32" y="186"/>
                </a:lnTo>
                <a:lnTo>
                  <a:pt x="35" y="189"/>
                </a:lnTo>
                <a:lnTo>
                  <a:pt x="38" y="192"/>
                </a:lnTo>
                <a:lnTo>
                  <a:pt x="41" y="197"/>
                </a:lnTo>
                <a:lnTo>
                  <a:pt x="44" y="202"/>
                </a:lnTo>
                <a:lnTo>
                  <a:pt x="46" y="206"/>
                </a:lnTo>
                <a:lnTo>
                  <a:pt x="49" y="212"/>
                </a:lnTo>
                <a:lnTo>
                  <a:pt x="50" y="218"/>
                </a:lnTo>
                <a:lnTo>
                  <a:pt x="52" y="222"/>
                </a:lnTo>
                <a:lnTo>
                  <a:pt x="53" y="228"/>
                </a:lnTo>
                <a:lnTo>
                  <a:pt x="54" y="232"/>
                </a:lnTo>
                <a:lnTo>
                  <a:pt x="54" y="235"/>
                </a:lnTo>
                <a:lnTo>
                  <a:pt x="56" y="237"/>
                </a:lnTo>
                <a:lnTo>
                  <a:pt x="56" y="239"/>
                </a:lnTo>
                <a:lnTo>
                  <a:pt x="56" y="240"/>
                </a:lnTo>
                <a:lnTo>
                  <a:pt x="63" y="243"/>
                </a:lnTo>
                <a:lnTo>
                  <a:pt x="63" y="254"/>
                </a:lnTo>
                <a:lnTo>
                  <a:pt x="73" y="254"/>
                </a:lnTo>
                <a:lnTo>
                  <a:pt x="74" y="265"/>
                </a:lnTo>
                <a:lnTo>
                  <a:pt x="80" y="265"/>
                </a:lnTo>
                <a:lnTo>
                  <a:pt x="96" y="265"/>
                </a:lnTo>
                <a:lnTo>
                  <a:pt x="96" y="267"/>
                </a:lnTo>
                <a:lnTo>
                  <a:pt x="86" y="285"/>
                </a:lnTo>
                <a:lnTo>
                  <a:pt x="86" y="295"/>
                </a:lnTo>
                <a:lnTo>
                  <a:pt x="79" y="304"/>
                </a:lnTo>
                <a:lnTo>
                  <a:pt x="80" y="304"/>
                </a:lnTo>
                <a:lnTo>
                  <a:pt x="80" y="311"/>
                </a:lnTo>
                <a:lnTo>
                  <a:pt x="74" y="315"/>
                </a:lnTo>
                <a:lnTo>
                  <a:pt x="73" y="324"/>
                </a:lnTo>
                <a:lnTo>
                  <a:pt x="76" y="339"/>
                </a:lnTo>
                <a:lnTo>
                  <a:pt x="76" y="341"/>
                </a:lnTo>
                <a:lnTo>
                  <a:pt x="74" y="342"/>
                </a:lnTo>
                <a:lnTo>
                  <a:pt x="73" y="345"/>
                </a:lnTo>
                <a:lnTo>
                  <a:pt x="67" y="347"/>
                </a:lnTo>
                <a:lnTo>
                  <a:pt x="65" y="350"/>
                </a:lnTo>
                <a:lnTo>
                  <a:pt x="63" y="353"/>
                </a:lnTo>
                <a:lnTo>
                  <a:pt x="62" y="357"/>
                </a:lnTo>
                <a:lnTo>
                  <a:pt x="62" y="361"/>
                </a:lnTo>
                <a:lnTo>
                  <a:pt x="63" y="364"/>
                </a:lnTo>
                <a:lnTo>
                  <a:pt x="63" y="367"/>
                </a:lnTo>
                <a:lnTo>
                  <a:pt x="63" y="369"/>
                </a:lnTo>
                <a:lnTo>
                  <a:pt x="59" y="370"/>
                </a:lnTo>
                <a:lnTo>
                  <a:pt x="59" y="377"/>
                </a:lnTo>
                <a:lnTo>
                  <a:pt x="65" y="380"/>
                </a:lnTo>
                <a:lnTo>
                  <a:pt x="73" y="387"/>
                </a:lnTo>
                <a:lnTo>
                  <a:pt x="86" y="383"/>
                </a:lnTo>
                <a:lnTo>
                  <a:pt x="98" y="372"/>
                </a:lnTo>
                <a:lnTo>
                  <a:pt x="104" y="370"/>
                </a:lnTo>
                <a:lnTo>
                  <a:pt x="106" y="369"/>
                </a:lnTo>
                <a:lnTo>
                  <a:pt x="106" y="367"/>
                </a:lnTo>
                <a:lnTo>
                  <a:pt x="107" y="367"/>
                </a:lnTo>
                <a:lnTo>
                  <a:pt x="109" y="369"/>
                </a:lnTo>
                <a:lnTo>
                  <a:pt x="110" y="372"/>
                </a:lnTo>
                <a:lnTo>
                  <a:pt x="112" y="378"/>
                </a:lnTo>
                <a:lnTo>
                  <a:pt x="112" y="387"/>
                </a:lnTo>
                <a:lnTo>
                  <a:pt x="112" y="399"/>
                </a:lnTo>
                <a:lnTo>
                  <a:pt x="112" y="407"/>
                </a:lnTo>
                <a:lnTo>
                  <a:pt x="113" y="414"/>
                </a:lnTo>
                <a:lnTo>
                  <a:pt x="115" y="420"/>
                </a:lnTo>
                <a:lnTo>
                  <a:pt x="116" y="426"/>
                </a:lnTo>
                <a:lnTo>
                  <a:pt x="118" y="429"/>
                </a:lnTo>
                <a:lnTo>
                  <a:pt x="119" y="430"/>
                </a:lnTo>
                <a:lnTo>
                  <a:pt x="121" y="432"/>
                </a:lnTo>
                <a:lnTo>
                  <a:pt x="123" y="439"/>
                </a:lnTo>
                <a:lnTo>
                  <a:pt x="125" y="443"/>
                </a:lnTo>
                <a:lnTo>
                  <a:pt x="126" y="447"/>
                </a:lnTo>
                <a:lnTo>
                  <a:pt x="126" y="449"/>
                </a:lnTo>
                <a:lnTo>
                  <a:pt x="125" y="452"/>
                </a:lnTo>
                <a:lnTo>
                  <a:pt x="125" y="453"/>
                </a:lnTo>
                <a:lnTo>
                  <a:pt x="123" y="454"/>
                </a:lnTo>
                <a:lnTo>
                  <a:pt x="122" y="459"/>
                </a:lnTo>
                <a:lnTo>
                  <a:pt x="123" y="462"/>
                </a:lnTo>
                <a:lnTo>
                  <a:pt x="125" y="465"/>
                </a:lnTo>
                <a:lnTo>
                  <a:pt x="128" y="468"/>
                </a:lnTo>
                <a:lnTo>
                  <a:pt x="131" y="469"/>
                </a:lnTo>
                <a:lnTo>
                  <a:pt x="133" y="471"/>
                </a:lnTo>
                <a:lnTo>
                  <a:pt x="134" y="471"/>
                </a:lnTo>
                <a:lnTo>
                  <a:pt x="136" y="471"/>
                </a:lnTo>
                <a:lnTo>
                  <a:pt x="146" y="486"/>
                </a:lnTo>
                <a:lnTo>
                  <a:pt x="146" y="487"/>
                </a:lnTo>
                <a:lnTo>
                  <a:pt x="148" y="490"/>
                </a:lnTo>
                <a:lnTo>
                  <a:pt x="148" y="496"/>
                </a:lnTo>
                <a:lnTo>
                  <a:pt x="148" y="502"/>
                </a:lnTo>
                <a:lnTo>
                  <a:pt x="149" y="508"/>
                </a:lnTo>
                <a:lnTo>
                  <a:pt x="149" y="512"/>
                </a:lnTo>
                <a:lnTo>
                  <a:pt x="151" y="516"/>
                </a:lnTo>
                <a:lnTo>
                  <a:pt x="151" y="517"/>
                </a:lnTo>
                <a:lnTo>
                  <a:pt x="154" y="522"/>
                </a:lnTo>
                <a:lnTo>
                  <a:pt x="157" y="525"/>
                </a:lnTo>
                <a:lnTo>
                  <a:pt x="158" y="525"/>
                </a:lnTo>
                <a:lnTo>
                  <a:pt x="159" y="525"/>
                </a:lnTo>
                <a:lnTo>
                  <a:pt x="161" y="522"/>
                </a:lnTo>
                <a:lnTo>
                  <a:pt x="162" y="520"/>
                </a:lnTo>
                <a:lnTo>
                  <a:pt x="162" y="519"/>
                </a:lnTo>
                <a:lnTo>
                  <a:pt x="162" y="517"/>
                </a:lnTo>
                <a:lnTo>
                  <a:pt x="164" y="513"/>
                </a:lnTo>
                <a:lnTo>
                  <a:pt x="169" y="512"/>
                </a:lnTo>
                <a:lnTo>
                  <a:pt x="172" y="512"/>
                </a:lnTo>
                <a:lnTo>
                  <a:pt x="175" y="512"/>
                </a:lnTo>
                <a:lnTo>
                  <a:pt x="179" y="513"/>
                </a:lnTo>
                <a:lnTo>
                  <a:pt x="181" y="514"/>
                </a:lnTo>
                <a:lnTo>
                  <a:pt x="184" y="516"/>
                </a:lnTo>
                <a:lnTo>
                  <a:pt x="185" y="517"/>
                </a:lnTo>
                <a:lnTo>
                  <a:pt x="190" y="520"/>
                </a:lnTo>
                <a:lnTo>
                  <a:pt x="194" y="520"/>
                </a:lnTo>
                <a:lnTo>
                  <a:pt x="197" y="519"/>
                </a:lnTo>
                <a:lnTo>
                  <a:pt x="199" y="517"/>
                </a:lnTo>
                <a:lnTo>
                  <a:pt x="200" y="514"/>
                </a:lnTo>
                <a:lnTo>
                  <a:pt x="202" y="513"/>
                </a:lnTo>
                <a:lnTo>
                  <a:pt x="202" y="510"/>
                </a:lnTo>
                <a:lnTo>
                  <a:pt x="203" y="510"/>
                </a:lnTo>
                <a:lnTo>
                  <a:pt x="206" y="509"/>
                </a:lnTo>
                <a:lnTo>
                  <a:pt x="208" y="509"/>
                </a:lnTo>
                <a:lnTo>
                  <a:pt x="209" y="510"/>
                </a:lnTo>
                <a:lnTo>
                  <a:pt x="211" y="512"/>
                </a:lnTo>
                <a:lnTo>
                  <a:pt x="212" y="513"/>
                </a:lnTo>
                <a:lnTo>
                  <a:pt x="212" y="514"/>
                </a:lnTo>
                <a:lnTo>
                  <a:pt x="214" y="516"/>
                </a:lnTo>
                <a:lnTo>
                  <a:pt x="214" y="517"/>
                </a:lnTo>
                <a:lnTo>
                  <a:pt x="218" y="517"/>
                </a:lnTo>
                <a:lnTo>
                  <a:pt x="235" y="514"/>
                </a:lnTo>
                <a:lnTo>
                  <a:pt x="241" y="519"/>
                </a:lnTo>
                <a:lnTo>
                  <a:pt x="251" y="519"/>
                </a:lnTo>
                <a:lnTo>
                  <a:pt x="263" y="517"/>
                </a:lnTo>
                <a:lnTo>
                  <a:pt x="269" y="504"/>
                </a:lnTo>
                <a:lnTo>
                  <a:pt x="278" y="504"/>
                </a:lnTo>
                <a:lnTo>
                  <a:pt x="284" y="520"/>
                </a:lnTo>
                <a:lnTo>
                  <a:pt x="293" y="534"/>
                </a:lnTo>
                <a:lnTo>
                  <a:pt x="304" y="482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89" name="Freeform 22"/>
          <p:cNvSpPr>
            <a:spLocks/>
          </p:cNvSpPr>
          <p:nvPr/>
        </p:nvSpPr>
        <p:spPr bwMode="blackWhite">
          <a:xfrm>
            <a:off x="2732088" y="2841625"/>
            <a:ext cx="1100137" cy="842963"/>
          </a:xfrm>
          <a:custGeom>
            <a:avLst/>
            <a:gdLst>
              <a:gd name="T0" fmla="*/ 2147483647 w 610"/>
              <a:gd name="T1" fmla="*/ 2147483647 h 482"/>
              <a:gd name="T2" fmla="*/ 2147483647 w 610"/>
              <a:gd name="T3" fmla="*/ 2147483647 h 482"/>
              <a:gd name="T4" fmla="*/ 2147483647 w 610"/>
              <a:gd name="T5" fmla="*/ 2147483647 h 482"/>
              <a:gd name="T6" fmla="*/ 2147483647 w 610"/>
              <a:gd name="T7" fmla="*/ 2147483647 h 482"/>
              <a:gd name="T8" fmla="*/ 2147483647 w 610"/>
              <a:gd name="T9" fmla="*/ 2147483647 h 482"/>
              <a:gd name="T10" fmla="*/ 2147483647 w 610"/>
              <a:gd name="T11" fmla="*/ 2147483647 h 482"/>
              <a:gd name="T12" fmla="*/ 2147483647 w 610"/>
              <a:gd name="T13" fmla="*/ 2147483647 h 482"/>
              <a:gd name="T14" fmla="*/ 2147483647 w 610"/>
              <a:gd name="T15" fmla="*/ 2147483647 h 482"/>
              <a:gd name="T16" fmla="*/ 2147483647 w 610"/>
              <a:gd name="T17" fmla="*/ 2147483647 h 482"/>
              <a:gd name="T18" fmla="*/ 2147483647 w 610"/>
              <a:gd name="T19" fmla="*/ 2147483647 h 482"/>
              <a:gd name="T20" fmla="*/ 2147483647 w 610"/>
              <a:gd name="T21" fmla="*/ 2147483647 h 482"/>
              <a:gd name="T22" fmla="*/ 2147483647 w 610"/>
              <a:gd name="T23" fmla="*/ 2147483647 h 482"/>
              <a:gd name="T24" fmla="*/ 2147483647 w 610"/>
              <a:gd name="T25" fmla="*/ 2147483647 h 482"/>
              <a:gd name="T26" fmla="*/ 2147483647 w 610"/>
              <a:gd name="T27" fmla="*/ 2147483647 h 482"/>
              <a:gd name="T28" fmla="*/ 2147483647 w 610"/>
              <a:gd name="T29" fmla="*/ 2147483647 h 482"/>
              <a:gd name="T30" fmla="*/ 2147483647 w 610"/>
              <a:gd name="T31" fmla="*/ 2147483647 h 482"/>
              <a:gd name="T32" fmla="*/ 2147483647 w 610"/>
              <a:gd name="T33" fmla="*/ 0 h 482"/>
              <a:gd name="T34" fmla="*/ 2147483647 w 610"/>
              <a:gd name="T35" fmla="*/ 0 h 482"/>
              <a:gd name="T36" fmla="*/ 2147483647 w 610"/>
              <a:gd name="T37" fmla="*/ 2147483647 h 482"/>
              <a:gd name="T38" fmla="*/ 2147483647 w 610"/>
              <a:gd name="T39" fmla="*/ 2147483647 h 482"/>
              <a:gd name="T40" fmla="*/ 2147483647 w 610"/>
              <a:gd name="T41" fmla="*/ 2147483647 h 482"/>
              <a:gd name="T42" fmla="*/ 2147483647 w 610"/>
              <a:gd name="T43" fmla="*/ 2147483647 h 482"/>
              <a:gd name="T44" fmla="*/ 2147483647 w 610"/>
              <a:gd name="T45" fmla="*/ 2147483647 h 482"/>
              <a:gd name="T46" fmla="*/ 2147483647 w 610"/>
              <a:gd name="T47" fmla="*/ 2147483647 h 482"/>
              <a:gd name="T48" fmla="*/ 2147483647 w 610"/>
              <a:gd name="T49" fmla="*/ 2147483647 h 482"/>
              <a:gd name="T50" fmla="*/ 2147483647 w 610"/>
              <a:gd name="T51" fmla="*/ 2147483647 h 482"/>
              <a:gd name="T52" fmla="*/ 2147483647 w 610"/>
              <a:gd name="T53" fmla="*/ 2147483647 h 482"/>
              <a:gd name="T54" fmla="*/ 2147483647 w 610"/>
              <a:gd name="T55" fmla="*/ 2147483647 h 482"/>
              <a:gd name="T56" fmla="*/ 2147483647 w 610"/>
              <a:gd name="T57" fmla="*/ 2147483647 h 482"/>
              <a:gd name="T58" fmla="*/ 2147483647 w 610"/>
              <a:gd name="T59" fmla="*/ 2147483647 h 482"/>
              <a:gd name="T60" fmla="*/ 2147483647 w 610"/>
              <a:gd name="T61" fmla="*/ 2147483647 h 482"/>
              <a:gd name="T62" fmla="*/ 2147483647 w 610"/>
              <a:gd name="T63" fmla="*/ 2147483647 h 482"/>
              <a:gd name="T64" fmla="*/ 2147483647 w 610"/>
              <a:gd name="T65" fmla="*/ 2147483647 h 482"/>
              <a:gd name="T66" fmla="*/ 2147483647 w 610"/>
              <a:gd name="T67" fmla="*/ 2147483647 h 482"/>
              <a:gd name="T68" fmla="*/ 2147483647 w 610"/>
              <a:gd name="T69" fmla="*/ 2147483647 h 4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10"/>
              <a:gd name="T106" fmla="*/ 0 h 482"/>
              <a:gd name="T107" fmla="*/ 610 w 610"/>
              <a:gd name="T108" fmla="*/ 482 h 48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10" h="482">
                <a:moveTo>
                  <a:pt x="498" y="475"/>
                </a:moveTo>
                <a:lnTo>
                  <a:pt x="487" y="475"/>
                </a:lnTo>
                <a:lnTo>
                  <a:pt x="476" y="475"/>
                </a:lnTo>
                <a:lnTo>
                  <a:pt x="463" y="474"/>
                </a:lnTo>
                <a:lnTo>
                  <a:pt x="448" y="474"/>
                </a:lnTo>
                <a:lnTo>
                  <a:pt x="432" y="472"/>
                </a:lnTo>
                <a:lnTo>
                  <a:pt x="415" y="471"/>
                </a:lnTo>
                <a:lnTo>
                  <a:pt x="397" y="469"/>
                </a:lnTo>
                <a:lnTo>
                  <a:pt x="379" y="466"/>
                </a:lnTo>
                <a:lnTo>
                  <a:pt x="358" y="465"/>
                </a:lnTo>
                <a:lnTo>
                  <a:pt x="338" y="463"/>
                </a:lnTo>
                <a:lnTo>
                  <a:pt x="317" y="460"/>
                </a:lnTo>
                <a:lnTo>
                  <a:pt x="297" y="459"/>
                </a:lnTo>
                <a:lnTo>
                  <a:pt x="275" y="456"/>
                </a:lnTo>
                <a:lnTo>
                  <a:pt x="254" y="454"/>
                </a:lnTo>
                <a:lnTo>
                  <a:pt x="232" y="451"/>
                </a:lnTo>
                <a:lnTo>
                  <a:pt x="212" y="448"/>
                </a:lnTo>
                <a:lnTo>
                  <a:pt x="191" y="448"/>
                </a:lnTo>
                <a:lnTo>
                  <a:pt x="170" y="445"/>
                </a:lnTo>
                <a:lnTo>
                  <a:pt x="151" y="442"/>
                </a:lnTo>
                <a:lnTo>
                  <a:pt x="131" y="441"/>
                </a:lnTo>
                <a:lnTo>
                  <a:pt x="113" y="438"/>
                </a:lnTo>
                <a:lnTo>
                  <a:pt x="96" y="436"/>
                </a:lnTo>
                <a:lnTo>
                  <a:pt x="79" y="433"/>
                </a:lnTo>
                <a:lnTo>
                  <a:pt x="63" y="432"/>
                </a:lnTo>
                <a:lnTo>
                  <a:pt x="50" y="430"/>
                </a:lnTo>
                <a:lnTo>
                  <a:pt x="37" y="429"/>
                </a:lnTo>
                <a:lnTo>
                  <a:pt x="26" y="427"/>
                </a:lnTo>
                <a:lnTo>
                  <a:pt x="17" y="426"/>
                </a:lnTo>
                <a:lnTo>
                  <a:pt x="10" y="424"/>
                </a:lnTo>
                <a:lnTo>
                  <a:pt x="4" y="424"/>
                </a:lnTo>
                <a:lnTo>
                  <a:pt x="1" y="424"/>
                </a:lnTo>
                <a:lnTo>
                  <a:pt x="0" y="424"/>
                </a:lnTo>
                <a:lnTo>
                  <a:pt x="56" y="0"/>
                </a:lnTo>
                <a:lnTo>
                  <a:pt x="59" y="0"/>
                </a:lnTo>
                <a:lnTo>
                  <a:pt x="63" y="0"/>
                </a:lnTo>
                <a:lnTo>
                  <a:pt x="70" y="2"/>
                </a:lnTo>
                <a:lnTo>
                  <a:pt x="79" y="3"/>
                </a:lnTo>
                <a:lnTo>
                  <a:pt x="88" y="3"/>
                </a:lnTo>
                <a:lnTo>
                  <a:pt x="98" y="4"/>
                </a:lnTo>
                <a:lnTo>
                  <a:pt x="112" y="6"/>
                </a:lnTo>
                <a:lnTo>
                  <a:pt x="125" y="7"/>
                </a:lnTo>
                <a:lnTo>
                  <a:pt x="139" y="10"/>
                </a:lnTo>
                <a:lnTo>
                  <a:pt x="155" y="12"/>
                </a:lnTo>
                <a:lnTo>
                  <a:pt x="170" y="13"/>
                </a:lnTo>
                <a:lnTo>
                  <a:pt x="188" y="15"/>
                </a:lnTo>
                <a:lnTo>
                  <a:pt x="205" y="18"/>
                </a:lnTo>
                <a:lnTo>
                  <a:pt x="223" y="19"/>
                </a:lnTo>
                <a:lnTo>
                  <a:pt x="239" y="22"/>
                </a:lnTo>
                <a:lnTo>
                  <a:pt x="258" y="24"/>
                </a:lnTo>
                <a:lnTo>
                  <a:pt x="275" y="25"/>
                </a:lnTo>
                <a:lnTo>
                  <a:pt x="294" y="28"/>
                </a:lnTo>
                <a:lnTo>
                  <a:pt x="311" y="30"/>
                </a:lnTo>
                <a:lnTo>
                  <a:pt x="328" y="31"/>
                </a:lnTo>
                <a:lnTo>
                  <a:pt x="344" y="32"/>
                </a:lnTo>
                <a:lnTo>
                  <a:pt x="360" y="33"/>
                </a:lnTo>
                <a:lnTo>
                  <a:pt x="374" y="36"/>
                </a:lnTo>
                <a:lnTo>
                  <a:pt x="387" y="37"/>
                </a:lnTo>
                <a:lnTo>
                  <a:pt x="400" y="39"/>
                </a:lnTo>
                <a:lnTo>
                  <a:pt x="412" y="39"/>
                </a:lnTo>
                <a:lnTo>
                  <a:pt x="421" y="40"/>
                </a:lnTo>
                <a:lnTo>
                  <a:pt x="430" y="42"/>
                </a:lnTo>
                <a:lnTo>
                  <a:pt x="438" y="42"/>
                </a:lnTo>
                <a:lnTo>
                  <a:pt x="442" y="43"/>
                </a:lnTo>
                <a:lnTo>
                  <a:pt x="446" y="43"/>
                </a:lnTo>
                <a:lnTo>
                  <a:pt x="445" y="43"/>
                </a:lnTo>
                <a:lnTo>
                  <a:pt x="609" y="54"/>
                </a:lnTo>
                <a:lnTo>
                  <a:pt x="603" y="160"/>
                </a:lnTo>
                <a:lnTo>
                  <a:pt x="579" y="481"/>
                </a:lnTo>
                <a:lnTo>
                  <a:pt x="498" y="47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90" name="Freeform 23"/>
          <p:cNvSpPr>
            <a:spLocks/>
          </p:cNvSpPr>
          <p:nvPr/>
        </p:nvSpPr>
        <p:spPr bwMode="blackWhite">
          <a:xfrm>
            <a:off x="2732088" y="2841625"/>
            <a:ext cx="1100137" cy="842963"/>
          </a:xfrm>
          <a:custGeom>
            <a:avLst/>
            <a:gdLst>
              <a:gd name="T0" fmla="*/ 2147483647 w 610"/>
              <a:gd name="T1" fmla="*/ 2147483647 h 482"/>
              <a:gd name="T2" fmla="*/ 2147483647 w 610"/>
              <a:gd name="T3" fmla="*/ 2147483647 h 482"/>
              <a:gd name="T4" fmla="*/ 2147483647 w 610"/>
              <a:gd name="T5" fmla="*/ 2147483647 h 482"/>
              <a:gd name="T6" fmla="*/ 2147483647 w 610"/>
              <a:gd name="T7" fmla="*/ 2147483647 h 482"/>
              <a:gd name="T8" fmla="*/ 2147483647 w 610"/>
              <a:gd name="T9" fmla="*/ 2147483647 h 482"/>
              <a:gd name="T10" fmla="*/ 2147483647 w 610"/>
              <a:gd name="T11" fmla="*/ 2147483647 h 482"/>
              <a:gd name="T12" fmla="*/ 2147483647 w 610"/>
              <a:gd name="T13" fmla="*/ 2147483647 h 482"/>
              <a:gd name="T14" fmla="*/ 2147483647 w 610"/>
              <a:gd name="T15" fmla="*/ 2147483647 h 482"/>
              <a:gd name="T16" fmla="*/ 2147483647 w 610"/>
              <a:gd name="T17" fmla="*/ 2147483647 h 482"/>
              <a:gd name="T18" fmla="*/ 2147483647 w 610"/>
              <a:gd name="T19" fmla="*/ 2147483647 h 482"/>
              <a:gd name="T20" fmla="*/ 2147483647 w 610"/>
              <a:gd name="T21" fmla="*/ 2147483647 h 482"/>
              <a:gd name="T22" fmla="*/ 2147483647 w 610"/>
              <a:gd name="T23" fmla="*/ 2147483647 h 482"/>
              <a:gd name="T24" fmla="*/ 2147483647 w 610"/>
              <a:gd name="T25" fmla="*/ 2147483647 h 482"/>
              <a:gd name="T26" fmla="*/ 2147483647 w 610"/>
              <a:gd name="T27" fmla="*/ 2147483647 h 482"/>
              <a:gd name="T28" fmla="*/ 2147483647 w 610"/>
              <a:gd name="T29" fmla="*/ 2147483647 h 482"/>
              <a:gd name="T30" fmla="*/ 2147483647 w 610"/>
              <a:gd name="T31" fmla="*/ 2147483647 h 482"/>
              <a:gd name="T32" fmla="*/ 0 w 610"/>
              <a:gd name="T33" fmla="*/ 2147483647 h 482"/>
              <a:gd name="T34" fmla="*/ 2147483647 w 610"/>
              <a:gd name="T35" fmla="*/ 0 h 482"/>
              <a:gd name="T36" fmla="*/ 2147483647 w 610"/>
              <a:gd name="T37" fmla="*/ 0 h 482"/>
              <a:gd name="T38" fmla="*/ 2147483647 w 610"/>
              <a:gd name="T39" fmla="*/ 2147483647 h 482"/>
              <a:gd name="T40" fmla="*/ 2147483647 w 610"/>
              <a:gd name="T41" fmla="*/ 2147483647 h 482"/>
              <a:gd name="T42" fmla="*/ 2147483647 w 610"/>
              <a:gd name="T43" fmla="*/ 2147483647 h 482"/>
              <a:gd name="T44" fmla="*/ 2147483647 w 610"/>
              <a:gd name="T45" fmla="*/ 2147483647 h 482"/>
              <a:gd name="T46" fmla="*/ 2147483647 w 610"/>
              <a:gd name="T47" fmla="*/ 2147483647 h 482"/>
              <a:gd name="T48" fmla="*/ 2147483647 w 610"/>
              <a:gd name="T49" fmla="*/ 2147483647 h 482"/>
              <a:gd name="T50" fmla="*/ 2147483647 w 610"/>
              <a:gd name="T51" fmla="*/ 2147483647 h 482"/>
              <a:gd name="T52" fmla="*/ 2147483647 w 610"/>
              <a:gd name="T53" fmla="*/ 2147483647 h 482"/>
              <a:gd name="T54" fmla="*/ 2147483647 w 610"/>
              <a:gd name="T55" fmla="*/ 2147483647 h 482"/>
              <a:gd name="T56" fmla="*/ 2147483647 w 610"/>
              <a:gd name="T57" fmla="*/ 2147483647 h 482"/>
              <a:gd name="T58" fmla="*/ 2147483647 w 610"/>
              <a:gd name="T59" fmla="*/ 2147483647 h 482"/>
              <a:gd name="T60" fmla="*/ 2147483647 w 610"/>
              <a:gd name="T61" fmla="*/ 2147483647 h 482"/>
              <a:gd name="T62" fmla="*/ 2147483647 w 610"/>
              <a:gd name="T63" fmla="*/ 2147483647 h 482"/>
              <a:gd name="T64" fmla="*/ 2147483647 w 610"/>
              <a:gd name="T65" fmla="*/ 2147483647 h 482"/>
              <a:gd name="T66" fmla="*/ 2147483647 w 610"/>
              <a:gd name="T67" fmla="*/ 2147483647 h 482"/>
              <a:gd name="T68" fmla="*/ 2147483647 w 610"/>
              <a:gd name="T69" fmla="*/ 2147483647 h 482"/>
              <a:gd name="T70" fmla="*/ 2147483647 w 610"/>
              <a:gd name="T71" fmla="*/ 2147483647 h 48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0"/>
              <a:gd name="T109" fmla="*/ 0 h 482"/>
              <a:gd name="T110" fmla="*/ 610 w 610"/>
              <a:gd name="T111" fmla="*/ 482 h 48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0" h="482">
                <a:moveTo>
                  <a:pt x="498" y="475"/>
                </a:moveTo>
                <a:lnTo>
                  <a:pt x="498" y="475"/>
                </a:lnTo>
                <a:lnTo>
                  <a:pt x="487" y="475"/>
                </a:lnTo>
                <a:lnTo>
                  <a:pt x="476" y="475"/>
                </a:lnTo>
                <a:lnTo>
                  <a:pt x="463" y="474"/>
                </a:lnTo>
                <a:lnTo>
                  <a:pt x="448" y="474"/>
                </a:lnTo>
                <a:lnTo>
                  <a:pt x="432" y="472"/>
                </a:lnTo>
                <a:lnTo>
                  <a:pt x="415" y="471"/>
                </a:lnTo>
                <a:lnTo>
                  <a:pt x="397" y="469"/>
                </a:lnTo>
                <a:lnTo>
                  <a:pt x="379" y="466"/>
                </a:lnTo>
                <a:lnTo>
                  <a:pt x="358" y="465"/>
                </a:lnTo>
                <a:lnTo>
                  <a:pt x="338" y="463"/>
                </a:lnTo>
                <a:lnTo>
                  <a:pt x="317" y="460"/>
                </a:lnTo>
                <a:lnTo>
                  <a:pt x="297" y="459"/>
                </a:lnTo>
                <a:lnTo>
                  <a:pt x="275" y="456"/>
                </a:lnTo>
                <a:lnTo>
                  <a:pt x="254" y="454"/>
                </a:lnTo>
                <a:lnTo>
                  <a:pt x="232" y="451"/>
                </a:lnTo>
                <a:lnTo>
                  <a:pt x="212" y="448"/>
                </a:lnTo>
                <a:lnTo>
                  <a:pt x="191" y="448"/>
                </a:lnTo>
                <a:lnTo>
                  <a:pt x="170" y="445"/>
                </a:lnTo>
                <a:lnTo>
                  <a:pt x="151" y="442"/>
                </a:lnTo>
                <a:lnTo>
                  <a:pt x="131" y="441"/>
                </a:lnTo>
                <a:lnTo>
                  <a:pt x="113" y="438"/>
                </a:lnTo>
                <a:lnTo>
                  <a:pt x="96" y="436"/>
                </a:lnTo>
                <a:lnTo>
                  <a:pt x="79" y="433"/>
                </a:lnTo>
                <a:lnTo>
                  <a:pt x="63" y="432"/>
                </a:lnTo>
                <a:lnTo>
                  <a:pt x="50" y="430"/>
                </a:lnTo>
                <a:lnTo>
                  <a:pt x="37" y="429"/>
                </a:lnTo>
                <a:lnTo>
                  <a:pt x="26" y="427"/>
                </a:lnTo>
                <a:lnTo>
                  <a:pt x="17" y="426"/>
                </a:lnTo>
                <a:lnTo>
                  <a:pt x="10" y="424"/>
                </a:lnTo>
                <a:lnTo>
                  <a:pt x="4" y="424"/>
                </a:lnTo>
                <a:lnTo>
                  <a:pt x="1" y="424"/>
                </a:lnTo>
                <a:lnTo>
                  <a:pt x="0" y="424"/>
                </a:lnTo>
                <a:lnTo>
                  <a:pt x="56" y="0"/>
                </a:lnTo>
                <a:lnTo>
                  <a:pt x="59" y="0"/>
                </a:lnTo>
                <a:lnTo>
                  <a:pt x="63" y="0"/>
                </a:lnTo>
                <a:lnTo>
                  <a:pt x="70" y="2"/>
                </a:lnTo>
                <a:lnTo>
                  <a:pt x="79" y="3"/>
                </a:lnTo>
                <a:lnTo>
                  <a:pt x="88" y="3"/>
                </a:lnTo>
                <a:lnTo>
                  <a:pt x="98" y="4"/>
                </a:lnTo>
                <a:lnTo>
                  <a:pt x="112" y="6"/>
                </a:lnTo>
                <a:lnTo>
                  <a:pt x="125" y="7"/>
                </a:lnTo>
                <a:lnTo>
                  <a:pt x="139" y="10"/>
                </a:lnTo>
                <a:lnTo>
                  <a:pt x="155" y="12"/>
                </a:lnTo>
                <a:lnTo>
                  <a:pt x="170" y="13"/>
                </a:lnTo>
                <a:lnTo>
                  <a:pt x="188" y="15"/>
                </a:lnTo>
                <a:lnTo>
                  <a:pt x="205" y="18"/>
                </a:lnTo>
                <a:lnTo>
                  <a:pt x="223" y="19"/>
                </a:lnTo>
                <a:lnTo>
                  <a:pt x="239" y="22"/>
                </a:lnTo>
                <a:lnTo>
                  <a:pt x="258" y="24"/>
                </a:lnTo>
                <a:lnTo>
                  <a:pt x="275" y="25"/>
                </a:lnTo>
                <a:lnTo>
                  <a:pt x="294" y="28"/>
                </a:lnTo>
                <a:lnTo>
                  <a:pt x="311" y="30"/>
                </a:lnTo>
                <a:lnTo>
                  <a:pt x="328" y="31"/>
                </a:lnTo>
                <a:lnTo>
                  <a:pt x="344" y="32"/>
                </a:lnTo>
                <a:lnTo>
                  <a:pt x="360" y="33"/>
                </a:lnTo>
                <a:lnTo>
                  <a:pt x="374" y="36"/>
                </a:lnTo>
                <a:lnTo>
                  <a:pt x="387" y="37"/>
                </a:lnTo>
                <a:lnTo>
                  <a:pt x="400" y="39"/>
                </a:lnTo>
                <a:lnTo>
                  <a:pt x="412" y="39"/>
                </a:lnTo>
                <a:lnTo>
                  <a:pt x="421" y="40"/>
                </a:lnTo>
                <a:lnTo>
                  <a:pt x="430" y="42"/>
                </a:lnTo>
                <a:lnTo>
                  <a:pt x="438" y="42"/>
                </a:lnTo>
                <a:lnTo>
                  <a:pt x="442" y="43"/>
                </a:lnTo>
                <a:lnTo>
                  <a:pt x="446" y="43"/>
                </a:lnTo>
                <a:lnTo>
                  <a:pt x="445" y="43"/>
                </a:lnTo>
                <a:lnTo>
                  <a:pt x="609" y="54"/>
                </a:lnTo>
                <a:lnTo>
                  <a:pt x="603" y="160"/>
                </a:lnTo>
                <a:lnTo>
                  <a:pt x="579" y="481"/>
                </a:lnTo>
                <a:lnTo>
                  <a:pt x="498" y="475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91" name="Freeform 24"/>
          <p:cNvSpPr>
            <a:spLocks/>
          </p:cNvSpPr>
          <p:nvPr/>
        </p:nvSpPr>
        <p:spPr bwMode="blackWhite">
          <a:xfrm>
            <a:off x="3619500" y="1444625"/>
            <a:ext cx="993775" cy="601663"/>
          </a:xfrm>
          <a:custGeom>
            <a:avLst/>
            <a:gdLst>
              <a:gd name="T0" fmla="*/ 0 w 550"/>
              <a:gd name="T1" fmla="*/ 2147483647 h 344"/>
              <a:gd name="T2" fmla="*/ 0 w 550"/>
              <a:gd name="T3" fmla="*/ 2147483647 h 344"/>
              <a:gd name="T4" fmla="*/ 2147483647 w 550"/>
              <a:gd name="T5" fmla="*/ 2147483647 h 344"/>
              <a:gd name="T6" fmla="*/ 2147483647 w 550"/>
              <a:gd name="T7" fmla="*/ 2147483647 h 344"/>
              <a:gd name="T8" fmla="*/ 2147483647 w 550"/>
              <a:gd name="T9" fmla="*/ 2147483647 h 344"/>
              <a:gd name="T10" fmla="*/ 2147483647 w 550"/>
              <a:gd name="T11" fmla="*/ 2147483647 h 344"/>
              <a:gd name="T12" fmla="*/ 2147483647 w 550"/>
              <a:gd name="T13" fmla="*/ 2147483647 h 344"/>
              <a:gd name="T14" fmla="*/ 2147483647 w 550"/>
              <a:gd name="T15" fmla="*/ 2147483647 h 344"/>
              <a:gd name="T16" fmla="*/ 2147483647 w 550"/>
              <a:gd name="T17" fmla="*/ 2147483647 h 344"/>
              <a:gd name="T18" fmla="*/ 2147483647 w 550"/>
              <a:gd name="T19" fmla="*/ 2147483647 h 344"/>
              <a:gd name="T20" fmla="*/ 2147483647 w 550"/>
              <a:gd name="T21" fmla="*/ 0 h 344"/>
              <a:gd name="T22" fmla="*/ 2147483647 w 550"/>
              <a:gd name="T23" fmla="*/ 2147483647 h 344"/>
              <a:gd name="T24" fmla="*/ 2147483647 w 550"/>
              <a:gd name="T25" fmla="*/ 2147483647 h 344"/>
              <a:gd name="T26" fmla="*/ 2147483647 w 550"/>
              <a:gd name="T27" fmla="*/ 2147483647 h 344"/>
              <a:gd name="T28" fmla="*/ 2147483647 w 550"/>
              <a:gd name="T29" fmla="*/ 2147483647 h 344"/>
              <a:gd name="T30" fmla="*/ 2147483647 w 550"/>
              <a:gd name="T31" fmla="*/ 2147483647 h 344"/>
              <a:gd name="T32" fmla="*/ 2147483647 w 550"/>
              <a:gd name="T33" fmla="*/ 2147483647 h 344"/>
              <a:gd name="T34" fmla="*/ 2147483647 w 550"/>
              <a:gd name="T35" fmla="*/ 2147483647 h 344"/>
              <a:gd name="T36" fmla="*/ 2147483647 w 550"/>
              <a:gd name="T37" fmla="*/ 2147483647 h 344"/>
              <a:gd name="T38" fmla="*/ 2147483647 w 550"/>
              <a:gd name="T39" fmla="*/ 2147483647 h 344"/>
              <a:gd name="T40" fmla="*/ 2147483647 w 550"/>
              <a:gd name="T41" fmla="*/ 2147483647 h 344"/>
              <a:gd name="T42" fmla="*/ 2147483647 w 550"/>
              <a:gd name="T43" fmla="*/ 2147483647 h 344"/>
              <a:gd name="T44" fmla="*/ 2147483647 w 550"/>
              <a:gd name="T45" fmla="*/ 2147483647 h 344"/>
              <a:gd name="T46" fmla="*/ 2147483647 w 550"/>
              <a:gd name="T47" fmla="*/ 2147483647 h 344"/>
              <a:gd name="T48" fmla="*/ 2147483647 w 550"/>
              <a:gd name="T49" fmla="*/ 2147483647 h 344"/>
              <a:gd name="T50" fmla="*/ 2147483647 w 550"/>
              <a:gd name="T51" fmla="*/ 2147483647 h 344"/>
              <a:gd name="T52" fmla="*/ 2147483647 w 550"/>
              <a:gd name="T53" fmla="*/ 2147483647 h 344"/>
              <a:gd name="T54" fmla="*/ 2147483647 w 550"/>
              <a:gd name="T55" fmla="*/ 2147483647 h 344"/>
              <a:gd name="T56" fmla="*/ 2147483647 w 550"/>
              <a:gd name="T57" fmla="*/ 2147483647 h 344"/>
              <a:gd name="T58" fmla="*/ 2147483647 w 550"/>
              <a:gd name="T59" fmla="*/ 2147483647 h 344"/>
              <a:gd name="T60" fmla="*/ 2147483647 w 550"/>
              <a:gd name="T61" fmla="*/ 2147483647 h 344"/>
              <a:gd name="T62" fmla="*/ 2147483647 w 550"/>
              <a:gd name="T63" fmla="*/ 2147483647 h 344"/>
              <a:gd name="T64" fmla="*/ 2147483647 w 550"/>
              <a:gd name="T65" fmla="*/ 2147483647 h 344"/>
              <a:gd name="T66" fmla="*/ 2147483647 w 550"/>
              <a:gd name="T67" fmla="*/ 2147483647 h 344"/>
              <a:gd name="T68" fmla="*/ 2147483647 w 550"/>
              <a:gd name="T69" fmla="*/ 2147483647 h 344"/>
              <a:gd name="T70" fmla="*/ 2147483647 w 550"/>
              <a:gd name="T71" fmla="*/ 2147483647 h 344"/>
              <a:gd name="T72" fmla="*/ 2147483647 w 550"/>
              <a:gd name="T73" fmla="*/ 2147483647 h 344"/>
              <a:gd name="T74" fmla="*/ 2147483647 w 550"/>
              <a:gd name="T75" fmla="*/ 2147483647 h 344"/>
              <a:gd name="T76" fmla="*/ 2147483647 w 550"/>
              <a:gd name="T77" fmla="*/ 2147483647 h 344"/>
              <a:gd name="T78" fmla="*/ 2147483647 w 550"/>
              <a:gd name="T79" fmla="*/ 2147483647 h 344"/>
              <a:gd name="T80" fmla="*/ 2147483647 w 550"/>
              <a:gd name="T81" fmla="*/ 2147483647 h 344"/>
              <a:gd name="T82" fmla="*/ 2147483647 w 550"/>
              <a:gd name="T83" fmla="*/ 2147483647 h 344"/>
              <a:gd name="T84" fmla="*/ 2147483647 w 550"/>
              <a:gd name="T85" fmla="*/ 2147483647 h 344"/>
              <a:gd name="T86" fmla="*/ 2147483647 w 550"/>
              <a:gd name="T87" fmla="*/ 2147483647 h 344"/>
              <a:gd name="T88" fmla="*/ 2147483647 w 550"/>
              <a:gd name="T89" fmla="*/ 2147483647 h 344"/>
              <a:gd name="T90" fmla="*/ 0 w 550"/>
              <a:gd name="T91" fmla="*/ 2147483647 h 3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50"/>
              <a:gd name="T139" fmla="*/ 0 h 344"/>
              <a:gd name="T140" fmla="*/ 550 w 550"/>
              <a:gd name="T141" fmla="*/ 344 h 3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50" h="344">
                <a:moveTo>
                  <a:pt x="0" y="320"/>
                </a:moveTo>
                <a:lnTo>
                  <a:pt x="0" y="318"/>
                </a:lnTo>
                <a:lnTo>
                  <a:pt x="0" y="315"/>
                </a:lnTo>
                <a:lnTo>
                  <a:pt x="0" y="311"/>
                </a:lnTo>
                <a:lnTo>
                  <a:pt x="0" y="306"/>
                </a:lnTo>
                <a:lnTo>
                  <a:pt x="0" y="298"/>
                </a:lnTo>
                <a:lnTo>
                  <a:pt x="0" y="290"/>
                </a:lnTo>
                <a:lnTo>
                  <a:pt x="0" y="280"/>
                </a:lnTo>
                <a:lnTo>
                  <a:pt x="2" y="268"/>
                </a:lnTo>
                <a:lnTo>
                  <a:pt x="2" y="257"/>
                </a:lnTo>
                <a:lnTo>
                  <a:pt x="3" y="246"/>
                </a:lnTo>
                <a:lnTo>
                  <a:pt x="5" y="231"/>
                </a:lnTo>
                <a:lnTo>
                  <a:pt x="6" y="218"/>
                </a:lnTo>
                <a:lnTo>
                  <a:pt x="6" y="204"/>
                </a:lnTo>
                <a:lnTo>
                  <a:pt x="8" y="188"/>
                </a:lnTo>
                <a:lnTo>
                  <a:pt x="9" y="174"/>
                </a:lnTo>
                <a:lnTo>
                  <a:pt x="11" y="159"/>
                </a:lnTo>
                <a:lnTo>
                  <a:pt x="12" y="144"/>
                </a:lnTo>
                <a:lnTo>
                  <a:pt x="14" y="129"/>
                </a:lnTo>
                <a:lnTo>
                  <a:pt x="14" y="115"/>
                </a:lnTo>
                <a:lnTo>
                  <a:pt x="15" y="101"/>
                </a:lnTo>
                <a:lnTo>
                  <a:pt x="16" y="87"/>
                </a:lnTo>
                <a:lnTo>
                  <a:pt x="18" y="74"/>
                </a:lnTo>
                <a:lnTo>
                  <a:pt x="19" y="61"/>
                </a:lnTo>
                <a:lnTo>
                  <a:pt x="21" y="49"/>
                </a:lnTo>
                <a:lnTo>
                  <a:pt x="21" y="38"/>
                </a:lnTo>
                <a:lnTo>
                  <a:pt x="22" y="30"/>
                </a:lnTo>
                <a:lnTo>
                  <a:pt x="22" y="21"/>
                </a:lnTo>
                <a:lnTo>
                  <a:pt x="24" y="14"/>
                </a:lnTo>
                <a:lnTo>
                  <a:pt x="24" y="6"/>
                </a:lnTo>
                <a:lnTo>
                  <a:pt x="24" y="3"/>
                </a:lnTo>
                <a:lnTo>
                  <a:pt x="25" y="0"/>
                </a:lnTo>
                <a:lnTo>
                  <a:pt x="27" y="0"/>
                </a:lnTo>
                <a:lnTo>
                  <a:pt x="30" y="2"/>
                </a:lnTo>
                <a:lnTo>
                  <a:pt x="35" y="2"/>
                </a:lnTo>
                <a:lnTo>
                  <a:pt x="42" y="2"/>
                </a:lnTo>
                <a:lnTo>
                  <a:pt x="52" y="2"/>
                </a:lnTo>
                <a:lnTo>
                  <a:pt x="63" y="3"/>
                </a:lnTo>
                <a:lnTo>
                  <a:pt x="75" y="3"/>
                </a:lnTo>
                <a:lnTo>
                  <a:pt x="90" y="5"/>
                </a:lnTo>
                <a:lnTo>
                  <a:pt x="105" y="5"/>
                </a:lnTo>
                <a:lnTo>
                  <a:pt x="121" y="6"/>
                </a:lnTo>
                <a:lnTo>
                  <a:pt x="138" y="6"/>
                </a:lnTo>
                <a:lnTo>
                  <a:pt x="157" y="8"/>
                </a:lnTo>
                <a:lnTo>
                  <a:pt x="177" y="9"/>
                </a:lnTo>
                <a:lnTo>
                  <a:pt x="195" y="9"/>
                </a:lnTo>
                <a:lnTo>
                  <a:pt x="218" y="11"/>
                </a:lnTo>
                <a:lnTo>
                  <a:pt x="237" y="11"/>
                </a:lnTo>
                <a:lnTo>
                  <a:pt x="258" y="12"/>
                </a:lnTo>
                <a:lnTo>
                  <a:pt x="279" y="14"/>
                </a:lnTo>
                <a:lnTo>
                  <a:pt x="300" y="14"/>
                </a:lnTo>
                <a:lnTo>
                  <a:pt x="321" y="15"/>
                </a:lnTo>
                <a:lnTo>
                  <a:pt x="341" y="16"/>
                </a:lnTo>
                <a:lnTo>
                  <a:pt x="360" y="16"/>
                </a:lnTo>
                <a:lnTo>
                  <a:pt x="381" y="18"/>
                </a:lnTo>
                <a:lnTo>
                  <a:pt x="398" y="18"/>
                </a:lnTo>
                <a:lnTo>
                  <a:pt x="416" y="19"/>
                </a:lnTo>
                <a:lnTo>
                  <a:pt x="432" y="19"/>
                </a:lnTo>
                <a:lnTo>
                  <a:pt x="449" y="19"/>
                </a:lnTo>
                <a:lnTo>
                  <a:pt x="462" y="21"/>
                </a:lnTo>
                <a:lnTo>
                  <a:pt x="476" y="21"/>
                </a:lnTo>
                <a:lnTo>
                  <a:pt x="485" y="21"/>
                </a:lnTo>
                <a:lnTo>
                  <a:pt x="495" y="21"/>
                </a:lnTo>
                <a:lnTo>
                  <a:pt x="503" y="21"/>
                </a:lnTo>
                <a:lnTo>
                  <a:pt x="509" y="52"/>
                </a:lnTo>
                <a:lnTo>
                  <a:pt x="509" y="54"/>
                </a:lnTo>
                <a:lnTo>
                  <a:pt x="509" y="55"/>
                </a:lnTo>
                <a:lnTo>
                  <a:pt x="509" y="60"/>
                </a:lnTo>
                <a:lnTo>
                  <a:pt x="507" y="65"/>
                </a:lnTo>
                <a:lnTo>
                  <a:pt x="507" y="71"/>
                </a:lnTo>
                <a:lnTo>
                  <a:pt x="507" y="77"/>
                </a:lnTo>
                <a:lnTo>
                  <a:pt x="507" y="85"/>
                </a:lnTo>
                <a:lnTo>
                  <a:pt x="507" y="93"/>
                </a:lnTo>
                <a:lnTo>
                  <a:pt x="507" y="101"/>
                </a:lnTo>
                <a:lnTo>
                  <a:pt x="509" y="109"/>
                </a:lnTo>
                <a:lnTo>
                  <a:pt x="509" y="117"/>
                </a:lnTo>
                <a:lnTo>
                  <a:pt x="510" y="124"/>
                </a:lnTo>
                <a:lnTo>
                  <a:pt x="512" y="131"/>
                </a:lnTo>
                <a:lnTo>
                  <a:pt x="515" y="138"/>
                </a:lnTo>
                <a:lnTo>
                  <a:pt x="517" y="144"/>
                </a:lnTo>
                <a:lnTo>
                  <a:pt x="521" y="148"/>
                </a:lnTo>
                <a:lnTo>
                  <a:pt x="521" y="150"/>
                </a:lnTo>
                <a:lnTo>
                  <a:pt x="521" y="153"/>
                </a:lnTo>
                <a:lnTo>
                  <a:pt x="523" y="156"/>
                </a:lnTo>
                <a:lnTo>
                  <a:pt x="524" y="164"/>
                </a:lnTo>
                <a:lnTo>
                  <a:pt x="526" y="171"/>
                </a:lnTo>
                <a:lnTo>
                  <a:pt x="527" y="180"/>
                </a:lnTo>
                <a:lnTo>
                  <a:pt x="527" y="188"/>
                </a:lnTo>
                <a:lnTo>
                  <a:pt x="528" y="197"/>
                </a:lnTo>
                <a:lnTo>
                  <a:pt x="528" y="200"/>
                </a:lnTo>
                <a:lnTo>
                  <a:pt x="528" y="204"/>
                </a:lnTo>
                <a:lnTo>
                  <a:pt x="528" y="210"/>
                </a:lnTo>
                <a:lnTo>
                  <a:pt x="528" y="216"/>
                </a:lnTo>
                <a:lnTo>
                  <a:pt x="528" y="221"/>
                </a:lnTo>
                <a:lnTo>
                  <a:pt x="528" y="225"/>
                </a:lnTo>
                <a:lnTo>
                  <a:pt x="528" y="230"/>
                </a:lnTo>
                <a:lnTo>
                  <a:pt x="528" y="231"/>
                </a:lnTo>
                <a:lnTo>
                  <a:pt x="536" y="243"/>
                </a:lnTo>
                <a:lnTo>
                  <a:pt x="533" y="261"/>
                </a:lnTo>
                <a:lnTo>
                  <a:pt x="536" y="287"/>
                </a:lnTo>
                <a:lnTo>
                  <a:pt x="545" y="298"/>
                </a:lnTo>
                <a:lnTo>
                  <a:pt x="549" y="310"/>
                </a:lnTo>
                <a:lnTo>
                  <a:pt x="548" y="342"/>
                </a:lnTo>
                <a:lnTo>
                  <a:pt x="548" y="343"/>
                </a:lnTo>
                <a:lnTo>
                  <a:pt x="546" y="343"/>
                </a:lnTo>
                <a:lnTo>
                  <a:pt x="542" y="343"/>
                </a:lnTo>
                <a:lnTo>
                  <a:pt x="534" y="342"/>
                </a:lnTo>
                <a:lnTo>
                  <a:pt x="526" y="342"/>
                </a:lnTo>
                <a:lnTo>
                  <a:pt x="515" y="342"/>
                </a:lnTo>
                <a:lnTo>
                  <a:pt x="500" y="342"/>
                </a:lnTo>
                <a:lnTo>
                  <a:pt x="485" y="340"/>
                </a:lnTo>
                <a:lnTo>
                  <a:pt x="468" y="340"/>
                </a:lnTo>
                <a:lnTo>
                  <a:pt x="450" y="340"/>
                </a:lnTo>
                <a:lnTo>
                  <a:pt x="429" y="339"/>
                </a:lnTo>
                <a:lnTo>
                  <a:pt x="408" y="339"/>
                </a:lnTo>
                <a:lnTo>
                  <a:pt x="387" y="339"/>
                </a:lnTo>
                <a:lnTo>
                  <a:pt x="363" y="337"/>
                </a:lnTo>
                <a:lnTo>
                  <a:pt x="339" y="336"/>
                </a:lnTo>
                <a:lnTo>
                  <a:pt x="315" y="336"/>
                </a:lnTo>
                <a:lnTo>
                  <a:pt x="290" y="334"/>
                </a:lnTo>
                <a:lnTo>
                  <a:pt x="266" y="334"/>
                </a:lnTo>
                <a:lnTo>
                  <a:pt x="242" y="333"/>
                </a:lnTo>
                <a:lnTo>
                  <a:pt x="218" y="331"/>
                </a:lnTo>
                <a:lnTo>
                  <a:pt x="193" y="331"/>
                </a:lnTo>
                <a:lnTo>
                  <a:pt x="170" y="330"/>
                </a:lnTo>
                <a:lnTo>
                  <a:pt x="147" y="329"/>
                </a:lnTo>
                <a:lnTo>
                  <a:pt x="126" y="329"/>
                </a:lnTo>
                <a:lnTo>
                  <a:pt x="104" y="327"/>
                </a:lnTo>
                <a:lnTo>
                  <a:pt x="85" y="327"/>
                </a:lnTo>
                <a:lnTo>
                  <a:pt x="66" y="326"/>
                </a:lnTo>
                <a:lnTo>
                  <a:pt x="51" y="324"/>
                </a:lnTo>
                <a:lnTo>
                  <a:pt x="36" y="323"/>
                </a:lnTo>
                <a:lnTo>
                  <a:pt x="24" y="323"/>
                </a:lnTo>
                <a:lnTo>
                  <a:pt x="14" y="321"/>
                </a:lnTo>
                <a:lnTo>
                  <a:pt x="5" y="320"/>
                </a:lnTo>
                <a:lnTo>
                  <a:pt x="0" y="32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92" name="Freeform 25"/>
          <p:cNvSpPr>
            <a:spLocks/>
          </p:cNvSpPr>
          <p:nvPr/>
        </p:nvSpPr>
        <p:spPr bwMode="blackWhite">
          <a:xfrm>
            <a:off x="3619500" y="1444625"/>
            <a:ext cx="993775" cy="601663"/>
          </a:xfrm>
          <a:custGeom>
            <a:avLst/>
            <a:gdLst>
              <a:gd name="T0" fmla="*/ 0 w 550"/>
              <a:gd name="T1" fmla="*/ 2147483647 h 344"/>
              <a:gd name="T2" fmla="*/ 0 w 550"/>
              <a:gd name="T3" fmla="*/ 2147483647 h 344"/>
              <a:gd name="T4" fmla="*/ 0 w 550"/>
              <a:gd name="T5" fmla="*/ 2147483647 h 344"/>
              <a:gd name="T6" fmla="*/ 2147483647 w 550"/>
              <a:gd name="T7" fmla="*/ 2147483647 h 344"/>
              <a:gd name="T8" fmla="*/ 2147483647 w 550"/>
              <a:gd name="T9" fmla="*/ 2147483647 h 344"/>
              <a:gd name="T10" fmla="*/ 2147483647 w 550"/>
              <a:gd name="T11" fmla="*/ 2147483647 h 344"/>
              <a:gd name="T12" fmla="*/ 2147483647 w 550"/>
              <a:gd name="T13" fmla="*/ 2147483647 h 344"/>
              <a:gd name="T14" fmla="*/ 2147483647 w 550"/>
              <a:gd name="T15" fmla="*/ 2147483647 h 344"/>
              <a:gd name="T16" fmla="*/ 2147483647 w 550"/>
              <a:gd name="T17" fmla="*/ 2147483647 h 344"/>
              <a:gd name="T18" fmla="*/ 2147483647 w 550"/>
              <a:gd name="T19" fmla="*/ 2147483647 h 344"/>
              <a:gd name="T20" fmla="*/ 2147483647 w 550"/>
              <a:gd name="T21" fmla="*/ 0 h 344"/>
              <a:gd name="T22" fmla="*/ 2147483647 w 550"/>
              <a:gd name="T23" fmla="*/ 0 h 344"/>
              <a:gd name="T24" fmla="*/ 2147483647 w 550"/>
              <a:gd name="T25" fmla="*/ 2147483647 h 344"/>
              <a:gd name="T26" fmla="*/ 2147483647 w 550"/>
              <a:gd name="T27" fmla="*/ 2147483647 h 344"/>
              <a:gd name="T28" fmla="*/ 2147483647 w 550"/>
              <a:gd name="T29" fmla="*/ 2147483647 h 344"/>
              <a:gd name="T30" fmla="*/ 2147483647 w 550"/>
              <a:gd name="T31" fmla="*/ 2147483647 h 344"/>
              <a:gd name="T32" fmla="*/ 2147483647 w 550"/>
              <a:gd name="T33" fmla="*/ 2147483647 h 344"/>
              <a:gd name="T34" fmla="*/ 2147483647 w 550"/>
              <a:gd name="T35" fmla="*/ 2147483647 h 344"/>
              <a:gd name="T36" fmla="*/ 2147483647 w 550"/>
              <a:gd name="T37" fmla="*/ 2147483647 h 344"/>
              <a:gd name="T38" fmla="*/ 2147483647 w 550"/>
              <a:gd name="T39" fmla="*/ 2147483647 h 344"/>
              <a:gd name="T40" fmla="*/ 2147483647 w 550"/>
              <a:gd name="T41" fmla="*/ 2147483647 h 344"/>
              <a:gd name="T42" fmla="*/ 2147483647 w 550"/>
              <a:gd name="T43" fmla="*/ 2147483647 h 344"/>
              <a:gd name="T44" fmla="*/ 2147483647 w 550"/>
              <a:gd name="T45" fmla="*/ 2147483647 h 344"/>
              <a:gd name="T46" fmla="*/ 2147483647 w 550"/>
              <a:gd name="T47" fmla="*/ 2147483647 h 344"/>
              <a:gd name="T48" fmla="*/ 2147483647 w 550"/>
              <a:gd name="T49" fmla="*/ 2147483647 h 344"/>
              <a:gd name="T50" fmla="*/ 2147483647 w 550"/>
              <a:gd name="T51" fmla="*/ 2147483647 h 344"/>
              <a:gd name="T52" fmla="*/ 2147483647 w 550"/>
              <a:gd name="T53" fmla="*/ 2147483647 h 344"/>
              <a:gd name="T54" fmla="*/ 2147483647 w 550"/>
              <a:gd name="T55" fmla="*/ 2147483647 h 344"/>
              <a:gd name="T56" fmla="*/ 2147483647 w 550"/>
              <a:gd name="T57" fmla="*/ 2147483647 h 344"/>
              <a:gd name="T58" fmla="*/ 2147483647 w 550"/>
              <a:gd name="T59" fmla="*/ 2147483647 h 344"/>
              <a:gd name="T60" fmla="*/ 2147483647 w 550"/>
              <a:gd name="T61" fmla="*/ 2147483647 h 344"/>
              <a:gd name="T62" fmla="*/ 2147483647 w 550"/>
              <a:gd name="T63" fmla="*/ 2147483647 h 344"/>
              <a:gd name="T64" fmla="*/ 2147483647 w 550"/>
              <a:gd name="T65" fmla="*/ 2147483647 h 344"/>
              <a:gd name="T66" fmla="*/ 2147483647 w 550"/>
              <a:gd name="T67" fmla="*/ 2147483647 h 344"/>
              <a:gd name="T68" fmla="*/ 2147483647 w 550"/>
              <a:gd name="T69" fmla="*/ 2147483647 h 344"/>
              <a:gd name="T70" fmla="*/ 2147483647 w 550"/>
              <a:gd name="T71" fmla="*/ 2147483647 h 344"/>
              <a:gd name="T72" fmla="*/ 2147483647 w 550"/>
              <a:gd name="T73" fmla="*/ 2147483647 h 344"/>
              <a:gd name="T74" fmla="*/ 2147483647 w 550"/>
              <a:gd name="T75" fmla="*/ 2147483647 h 344"/>
              <a:gd name="T76" fmla="*/ 2147483647 w 550"/>
              <a:gd name="T77" fmla="*/ 2147483647 h 344"/>
              <a:gd name="T78" fmla="*/ 2147483647 w 550"/>
              <a:gd name="T79" fmla="*/ 2147483647 h 344"/>
              <a:gd name="T80" fmla="*/ 2147483647 w 550"/>
              <a:gd name="T81" fmla="*/ 2147483647 h 344"/>
              <a:gd name="T82" fmla="*/ 2147483647 w 550"/>
              <a:gd name="T83" fmla="*/ 2147483647 h 344"/>
              <a:gd name="T84" fmla="*/ 2147483647 w 550"/>
              <a:gd name="T85" fmla="*/ 2147483647 h 344"/>
              <a:gd name="T86" fmla="*/ 2147483647 w 550"/>
              <a:gd name="T87" fmla="*/ 2147483647 h 344"/>
              <a:gd name="T88" fmla="*/ 2147483647 w 550"/>
              <a:gd name="T89" fmla="*/ 2147483647 h 344"/>
              <a:gd name="T90" fmla="*/ 2147483647 w 550"/>
              <a:gd name="T91" fmla="*/ 2147483647 h 344"/>
              <a:gd name="T92" fmla="*/ 2147483647 w 550"/>
              <a:gd name="T93" fmla="*/ 2147483647 h 344"/>
              <a:gd name="T94" fmla="*/ 0 w 550"/>
              <a:gd name="T95" fmla="*/ 2147483647 h 3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50"/>
              <a:gd name="T145" fmla="*/ 0 h 344"/>
              <a:gd name="T146" fmla="*/ 550 w 550"/>
              <a:gd name="T147" fmla="*/ 344 h 3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50" h="344">
                <a:moveTo>
                  <a:pt x="0" y="320"/>
                </a:moveTo>
                <a:lnTo>
                  <a:pt x="0" y="320"/>
                </a:lnTo>
                <a:lnTo>
                  <a:pt x="0" y="318"/>
                </a:lnTo>
                <a:lnTo>
                  <a:pt x="0" y="315"/>
                </a:lnTo>
                <a:lnTo>
                  <a:pt x="0" y="311"/>
                </a:lnTo>
                <a:lnTo>
                  <a:pt x="0" y="306"/>
                </a:lnTo>
                <a:lnTo>
                  <a:pt x="0" y="298"/>
                </a:lnTo>
                <a:lnTo>
                  <a:pt x="0" y="290"/>
                </a:lnTo>
                <a:lnTo>
                  <a:pt x="0" y="280"/>
                </a:lnTo>
                <a:lnTo>
                  <a:pt x="2" y="268"/>
                </a:lnTo>
                <a:lnTo>
                  <a:pt x="2" y="257"/>
                </a:lnTo>
                <a:lnTo>
                  <a:pt x="3" y="246"/>
                </a:lnTo>
                <a:lnTo>
                  <a:pt x="5" y="231"/>
                </a:lnTo>
                <a:lnTo>
                  <a:pt x="6" y="218"/>
                </a:lnTo>
                <a:lnTo>
                  <a:pt x="6" y="204"/>
                </a:lnTo>
                <a:lnTo>
                  <a:pt x="8" y="188"/>
                </a:lnTo>
                <a:lnTo>
                  <a:pt x="9" y="174"/>
                </a:lnTo>
                <a:lnTo>
                  <a:pt x="11" y="159"/>
                </a:lnTo>
                <a:lnTo>
                  <a:pt x="12" y="144"/>
                </a:lnTo>
                <a:lnTo>
                  <a:pt x="14" y="129"/>
                </a:lnTo>
                <a:lnTo>
                  <a:pt x="14" y="115"/>
                </a:lnTo>
                <a:lnTo>
                  <a:pt x="15" y="101"/>
                </a:lnTo>
                <a:lnTo>
                  <a:pt x="16" y="87"/>
                </a:lnTo>
                <a:lnTo>
                  <a:pt x="18" y="74"/>
                </a:lnTo>
                <a:lnTo>
                  <a:pt x="19" y="61"/>
                </a:lnTo>
                <a:lnTo>
                  <a:pt x="21" y="49"/>
                </a:lnTo>
                <a:lnTo>
                  <a:pt x="21" y="38"/>
                </a:lnTo>
                <a:lnTo>
                  <a:pt x="22" y="30"/>
                </a:lnTo>
                <a:lnTo>
                  <a:pt x="22" y="21"/>
                </a:lnTo>
                <a:lnTo>
                  <a:pt x="24" y="14"/>
                </a:lnTo>
                <a:lnTo>
                  <a:pt x="24" y="6"/>
                </a:lnTo>
                <a:lnTo>
                  <a:pt x="24" y="3"/>
                </a:lnTo>
                <a:lnTo>
                  <a:pt x="25" y="0"/>
                </a:lnTo>
                <a:lnTo>
                  <a:pt x="27" y="0"/>
                </a:lnTo>
                <a:lnTo>
                  <a:pt x="30" y="2"/>
                </a:lnTo>
                <a:lnTo>
                  <a:pt x="35" y="2"/>
                </a:lnTo>
                <a:lnTo>
                  <a:pt x="42" y="2"/>
                </a:lnTo>
                <a:lnTo>
                  <a:pt x="52" y="2"/>
                </a:lnTo>
                <a:lnTo>
                  <a:pt x="63" y="3"/>
                </a:lnTo>
                <a:lnTo>
                  <a:pt x="75" y="3"/>
                </a:lnTo>
                <a:lnTo>
                  <a:pt x="90" y="5"/>
                </a:lnTo>
                <a:lnTo>
                  <a:pt x="105" y="5"/>
                </a:lnTo>
                <a:lnTo>
                  <a:pt x="121" y="6"/>
                </a:lnTo>
                <a:lnTo>
                  <a:pt x="138" y="6"/>
                </a:lnTo>
                <a:lnTo>
                  <a:pt x="157" y="8"/>
                </a:lnTo>
                <a:lnTo>
                  <a:pt x="177" y="9"/>
                </a:lnTo>
                <a:lnTo>
                  <a:pt x="195" y="9"/>
                </a:lnTo>
                <a:lnTo>
                  <a:pt x="218" y="11"/>
                </a:lnTo>
                <a:lnTo>
                  <a:pt x="237" y="11"/>
                </a:lnTo>
                <a:lnTo>
                  <a:pt x="258" y="12"/>
                </a:lnTo>
                <a:lnTo>
                  <a:pt x="279" y="14"/>
                </a:lnTo>
                <a:lnTo>
                  <a:pt x="300" y="14"/>
                </a:lnTo>
                <a:lnTo>
                  <a:pt x="321" y="15"/>
                </a:lnTo>
                <a:lnTo>
                  <a:pt x="341" y="16"/>
                </a:lnTo>
                <a:lnTo>
                  <a:pt x="360" y="16"/>
                </a:lnTo>
                <a:lnTo>
                  <a:pt x="381" y="18"/>
                </a:lnTo>
                <a:lnTo>
                  <a:pt x="398" y="18"/>
                </a:lnTo>
                <a:lnTo>
                  <a:pt x="416" y="19"/>
                </a:lnTo>
                <a:lnTo>
                  <a:pt x="432" y="19"/>
                </a:lnTo>
                <a:lnTo>
                  <a:pt x="449" y="19"/>
                </a:lnTo>
                <a:lnTo>
                  <a:pt x="462" y="21"/>
                </a:lnTo>
                <a:lnTo>
                  <a:pt x="476" y="21"/>
                </a:lnTo>
                <a:lnTo>
                  <a:pt x="485" y="21"/>
                </a:lnTo>
                <a:lnTo>
                  <a:pt x="495" y="21"/>
                </a:lnTo>
                <a:lnTo>
                  <a:pt x="503" y="21"/>
                </a:lnTo>
                <a:lnTo>
                  <a:pt x="509" y="52"/>
                </a:lnTo>
                <a:lnTo>
                  <a:pt x="509" y="54"/>
                </a:lnTo>
                <a:lnTo>
                  <a:pt x="509" y="55"/>
                </a:lnTo>
                <a:lnTo>
                  <a:pt x="509" y="60"/>
                </a:lnTo>
                <a:lnTo>
                  <a:pt x="507" y="65"/>
                </a:lnTo>
                <a:lnTo>
                  <a:pt x="507" y="71"/>
                </a:lnTo>
                <a:lnTo>
                  <a:pt x="507" y="77"/>
                </a:lnTo>
                <a:lnTo>
                  <a:pt x="507" y="85"/>
                </a:lnTo>
                <a:lnTo>
                  <a:pt x="507" y="93"/>
                </a:lnTo>
                <a:lnTo>
                  <a:pt x="507" y="101"/>
                </a:lnTo>
                <a:lnTo>
                  <a:pt x="509" y="109"/>
                </a:lnTo>
                <a:lnTo>
                  <a:pt x="509" y="117"/>
                </a:lnTo>
                <a:lnTo>
                  <a:pt x="510" y="124"/>
                </a:lnTo>
                <a:lnTo>
                  <a:pt x="512" y="131"/>
                </a:lnTo>
                <a:lnTo>
                  <a:pt x="515" y="138"/>
                </a:lnTo>
                <a:lnTo>
                  <a:pt x="517" y="144"/>
                </a:lnTo>
                <a:lnTo>
                  <a:pt x="521" y="148"/>
                </a:lnTo>
                <a:lnTo>
                  <a:pt x="521" y="150"/>
                </a:lnTo>
                <a:lnTo>
                  <a:pt x="521" y="153"/>
                </a:lnTo>
                <a:lnTo>
                  <a:pt x="523" y="156"/>
                </a:lnTo>
                <a:lnTo>
                  <a:pt x="524" y="164"/>
                </a:lnTo>
                <a:lnTo>
                  <a:pt x="526" y="171"/>
                </a:lnTo>
                <a:lnTo>
                  <a:pt x="527" y="180"/>
                </a:lnTo>
                <a:lnTo>
                  <a:pt x="527" y="188"/>
                </a:lnTo>
                <a:lnTo>
                  <a:pt x="528" y="197"/>
                </a:lnTo>
                <a:lnTo>
                  <a:pt x="528" y="200"/>
                </a:lnTo>
                <a:lnTo>
                  <a:pt x="528" y="204"/>
                </a:lnTo>
                <a:lnTo>
                  <a:pt x="528" y="210"/>
                </a:lnTo>
                <a:lnTo>
                  <a:pt x="528" y="216"/>
                </a:lnTo>
                <a:lnTo>
                  <a:pt x="528" y="221"/>
                </a:lnTo>
                <a:lnTo>
                  <a:pt x="528" y="225"/>
                </a:lnTo>
                <a:lnTo>
                  <a:pt x="528" y="230"/>
                </a:lnTo>
                <a:lnTo>
                  <a:pt x="528" y="231"/>
                </a:lnTo>
                <a:lnTo>
                  <a:pt x="536" y="243"/>
                </a:lnTo>
                <a:lnTo>
                  <a:pt x="533" y="261"/>
                </a:lnTo>
                <a:lnTo>
                  <a:pt x="536" y="287"/>
                </a:lnTo>
                <a:lnTo>
                  <a:pt x="545" y="298"/>
                </a:lnTo>
                <a:lnTo>
                  <a:pt x="549" y="310"/>
                </a:lnTo>
                <a:lnTo>
                  <a:pt x="548" y="342"/>
                </a:lnTo>
                <a:lnTo>
                  <a:pt x="548" y="343"/>
                </a:lnTo>
                <a:lnTo>
                  <a:pt x="546" y="343"/>
                </a:lnTo>
                <a:lnTo>
                  <a:pt x="542" y="343"/>
                </a:lnTo>
                <a:lnTo>
                  <a:pt x="534" y="342"/>
                </a:lnTo>
                <a:lnTo>
                  <a:pt x="526" y="342"/>
                </a:lnTo>
                <a:lnTo>
                  <a:pt x="515" y="342"/>
                </a:lnTo>
                <a:lnTo>
                  <a:pt x="500" y="342"/>
                </a:lnTo>
                <a:lnTo>
                  <a:pt x="485" y="340"/>
                </a:lnTo>
                <a:lnTo>
                  <a:pt x="468" y="340"/>
                </a:lnTo>
                <a:lnTo>
                  <a:pt x="450" y="340"/>
                </a:lnTo>
                <a:lnTo>
                  <a:pt x="429" y="339"/>
                </a:lnTo>
                <a:lnTo>
                  <a:pt x="408" y="339"/>
                </a:lnTo>
                <a:lnTo>
                  <a:pt x="387" y="339"/>
                </a:lnTo>
                <a:lnTo>
                  <a:pt x="363" y="337"/>
                </a:lnTo>
                <a:lnTo>
                  <a:pt x="339" y="336"/>
                </a:lnTo>
                <a:lnTo>
                  <a:pt x="315" y="336"/>
                </a:lnTo>
                <a:lnTo>
                  <a:pt x="290" y="334"/>
                </a:lnTo>
                <a:lnTo>
                  <a:pt x="266" y="334"/>
                </a:lnTo>
                <a:lnTo>
                  <a:pt x="242" y="333"/>
                </a:lnTo>
                <a:lnTo>
                  <a:pt x="218" y="331"/>
                </a:lnTo>
                <a:lnTo>
                  <a:pt x="193" y="331"/>
                </a:lnTo>
                <a:lnTo>
                  <a:pt x="170" y="330"/>
                </a:lnTo>
                <a:lnTo>
                  <a:pt x="147" y="329"/>
                </a:lnTo>
                <a:lnTo>
                  <a:pt x="126" y="329"/>
                </a:lnTo>
                <a:lnTo>
                  <a:pt x="104" y="327"/>
                </a:lnTo>
                <a:lnTo>
                  <a:pt x="85" y="327"/>
                </a:lnTo>
                <a:lnTo>
                  <a:pt x="66" y="326"/>
                </a:lnTo>
                <a:lnTo>
                  <a:pt x="51" y="324"/>
                </a:lnTo>
                <a:lnTo>
                  <a:pt x="36" y="323"/>
                </a:lnTo>
                <a:lnTo>
                  <a:pt x="24" y="323"/>
                </a:lnTo>
                <a:lnTo>
                  <a:pt x="14" y="321"/>
                </a:lnTo>
                <a:lnTo>
                  <a:pt x="5" y="320"/>
                </a:lnTo>
                <a:lnTo>
                  <a:pt x="0" y="32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93" name="Freeform 26"/>
          <p:cNvSpPr>
            <a:spLocks/>
          </p:cNvSpPr>
          <p:nvPr/>
        </p:nvSpPr>
        <p:spPr bwMode="blackWhite">
          <a:xfrm>
            <a:off x="3571875" y="2006600"/>
            <a:ext cx="1057275" cy="706438"/>
          </a:xfrm>
          <a:custGeom>
            <a:avLst/>
            <a:gdLst>
              <a:gd name="T0" fmla="*/ 2147483647 w 586"/>
              <a:gd name="T1" fmla="*/ 2147483647 h 403"/>
              <a:gd name="T2" fmla="*/ 2147483647 w 586"/>
              <a:gd name="T3" fmla="*/ 2147483647 h 403"/>
              <a:gd name="T4" fmla="*/ 2147483647 w 586"/>
              <a:gd name="T5" fmla="*/ 2147483647 h 403"/>
              <a:gd name="T6" fmla="*/ 2147483647 w 586"/>
              <a:gd name="T7" fmla="*/ 2147483647 h 403"/>
              <a:gd name="T8" fmla="*/ 2147483647 w 586"/>
              <a:gd name="T9" fmla="*/ 2147483647 h 403"/>
              <a:gd name="T10" fmla="*/ 2147483647 w 586"/>
              <a:gd name="T11" fmla="*/ 2147483647 h 403"/>
              <a:gd name="T12" fmla="*/ 2147483647 w 586"/>
              <a:gd name="T13" fmla="*/ 2147483647 h 403"/>
              <a:gd name="T14" fmla="*/ 2147483647 w 586"/>
              <a:gd name="T15" fmla="*/ 2147483647 h 403"/>
              <a:gd name="T16" fmla="*/ 2147483647 w 586"/>
              <a:gd name="T17" fmla="*/ 2147483647 h 403"/>
              <a:gd name="T18" fmla="*/ 2147483647 w 586"/>
              <a:gd name="T19" fmla="*/ 2147483647 h 403"/>
              <a:gd name="T20" fmla="*/ 2147483647 w 586"/>
              <a:gd name="T21" fmla="*/ 2147483647 h 403"/>
              <a:gd name="T22" fmla="*/ 2147483647 w 586"/>
              <a:gd name="T23" fmla="*/ 2147483647 h 403"/>
              <a:gd name="T24" fmla="*/ 2147483647 w 586"/>
              <a:gd name="T25" fmla="*/ 2147483647 h 403"/>
              <a:gd name="T26" fmla="*/ 2147483647 w 586"/>
              <a:gd name="T27" fmla="*/ 2147483647 h 403"/>
              <a:gd name="T28" fmla="*/ 2147483647 w 586"/>
              <a:gd name="T29" fmla="*/ 2147483647 h 403"/>
              <a:gd name="T30" fmla="*/ 2147483647 w 586"/>
              <a:gd name="T31" fmla="*/ 2147483647 h 403"/>
              <a:gd name="T32" fmla="*/ 2147483647 w 586"/>
              <a:gd name="T33" fmla="*/ 2147483647 h 403"/>
              <a:gd name="T34" fmla="*/ 2147483647 w 586"/>
              <a:gd name="T35" fmla="*/ 2147483647 h 403"/>
              <a:gd name="T36" fmla="*/ 2147483647 w 586"/>
              <a:gd name="T37" fmla="*/ 2147483647 h 403"/>
              <a:gd name="T38" fmla="*/ 2147483647 w 586"/>
              <a:gd name="T39" fmla="*/ 2147483647 h 403"/>
              <a:gd name="T40" fmla="*/ 2147483647 w 586"/>
              <a:gd name="T41" fmla="*/ 2147483647 h 403"/>
              <a:gd name="T42" fmla="*/ 2147483647 w 586"/>
              <a:gd name="T43" fmla="*/ 2147483647 h 403"/>
              <a:gd name="T44" fmla="*/ 2147483647 w 586"/>
              <a:gd name="T45" fmla="*/ 2147483647 h 403"/>
              <a:gd name="T46" fmla="*/ 2147483647 w 586"/>
              <a:gd name="T47" fmla="*/ 2147483647 h 403"/>
              <a:gd name="T48" fmla="*/ 2147483647 w 586"/>
              <a:gd name="T49" fmla="*/ 2147483647 h 403"/>
              <a:gd name="T50" fmla="*/ 2147483647 w 586"/>
              <a:gd name="T51" fmla="*/ 2147483647 h 403"/>
              <a:gd name="T52" fmla="*/ 2147483647 w 586"/>
              <a:gd name="T53" fmla="*/ 2147483647 h 403"/>
              <a:gd name="T54" fmla="*/ 2147483647 w 586"/>
              <a:gd name="T55" fmla="*/ 2147483647 h 403"/>
              <a:gd name="T56" fmla="*/ 2147483647 w 586"/>
              <a:gd name="T57" fmla="*/ 2147483647 h 403"/>
              <a:gd name="T58" fmla="*/ 2147483647 w 586"/>
              <a:gd name="T59" fmla="*/ 2147483647 h 403"/>
              <a:gd name="T60" fmla="*/ 2147483647 w 586"/>
              <a:gd name="T61" fmla="*/ 2147483647 h 403"/>
              <a:gd name="T62" fmla="*/ 2147483647 w 586"/>
              <a:gd name="T63" fmla="*/ 2147483647 h 403"/>
              <a:gd name="T64" fmla="*/ 2147483647 w 586"/>
              <a:gd name="T65" fmla="*/ 2147483647 h 403"/>
              <a:gd name="T66" fmla="*/ 2147483647 w 586"/>
              <a:gd name="T67" fmla="*/ 2147483647 h 403"/>
              <a:gd name="T68" fmla="*/ 2147483647 w 586"/>
              <a:gd name="T69" fmla="*/ 0 h 403"/>
              <a:gd name="T70" fmla="*/ 0 w 586"/>
              <a:gd name="T71" fmla="*/ 2147483647 h 403"/>
              <a:gd name="T72" fmla="*/ 2147483647 w 586"/>
              <a:gd name="T73" fmla="*/ 2147483647 h 403"/>
              <a:gd name="T74" fmla="*/ 2147483647 w 586"/>
              <a:gd name="T75" fmla="*/ 2147483647 h 403"/>
              <a:gd name="T76" fmla="*/ 2147483647 w 586"/>
              <a:gd name="T77" fmla="*/ 2147483647 h 403"/>
              <a:gd name="T78" fmla="*/ 2147483647 w 586"/>
              <a:gd name="T79" fmla="*/ 2147483647 h 403"/>
              <a:gd name="T80" fmla="*/ 2147483647 w 586"/>
              <a:gd name="T81" fmla="*/ 2147483647 h 403"/>
              <a:gd name="T82" fmla="*/ 2147483647 w 586"/>
              <a:gd name="T83" fmla="*/ 2147483647 h 403"/>
              <a:gd name="T84" fmla="*/ 2147483647 w 586"/>
              <a:gd name="T85" fmla="*/ 2147483647 h 403"/>
              <a:gd name="T86" fmla="*/ 2147483647 w 586"/>
              <a:gd name="T87" fmla="*/ 2147483647 h 403"/>
              <a:gd name="T88" fmla="*/ 2147483647 w 586"/>
              <a:gd name="T89" fmla="*/ 2147483647 h 403"/>
              <a:gd name="T90" fmla="*/ 2147483647 w 586"/>
              <a:gd name="T91" fmla="*/ 2147483647 h 4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6"/>
              <a:gd name="T139" fmla="*/ 0 h 403"/>
              <a:gd name="T140" fmla="*/ 586 w 586"/>
              <a:gd name="T141" fmla="*/ 403 h 40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6" h="403">
                <a:moveTo>
                  <a:pt x="421" y="330"/>
                </a:moveTo>
                <a:lnTo>
                  <a:pt x="422" y="330"/>
                </a:lnTo>
                <a:lnTo>
                  <a:pt x="426" y="333"/>
                </a:lnTo>
                <a:lnTo>
                  <a:pt x="432" y="336"/>
                </a:lnTo>
                <a:lnTo>
                  <a:pt x="438" y="340"/>
                </a:lnTo>
                <a:lnTo>
                  <a:pt x="444" y="344"/>
                </a:lnTo>
                <a:lnTo>
                  <a:pt x="450" y="347"/>
                </a:lnTo>
                <a:lnTo>
                  <a:pt x="454" y="350"/>
                </a:lnTo>
                <a:lnTo>
                  <a:pt x="455" y="351"/>
                </a:lnTo>
                <a:lnTo>
                  <a:pt x="458" y="354"/>
                </a:lnTo>
                <a:lnTo>
                  <a:pt x="461" y="355"/>
                </a:lnTo>
                <a:lnTo>
                  <a:pt x="464" y="355"/>
                </a:lnTo>
                <a:lnTo>
                  <a:pt x="467" y="353"/>
                </a:lnTo>
                <a:lnTo>
                  <a:pt x="470" y="351"/>
                </a:lnTo>
                <a:lnTo>
                  <a:pt x="473" y="348"/>
                </a:lnTo>
                <a:lnTo>
                  <a:pt x="474" y="347"/>
                </a:lnTo>
                <a:lnTo>
                  <a:pt x="474" y="345"/>
                </a:lnTo>
                <a:lnTo>
                  <a:pt x="519" y="345"/>
                </a:lnTo>
                <a:lnTo>
                  <a:pt x="528" y="354"/>
                </a:lnTo>
                <a:lnTo>
                  <a:pt x="537" y="354"/>
                </a:lnTo>
                <a:lnTo>
                  <a:pt x="537" y="355"/>
                </a:lnTo>
                <a:lnTo>
                  <a:pt x="540" y="357"/>
                </a:lnTo>
                <a:lnTo>
                  <a:pt x="543" y="358"/>
                </a:lnTo>
                <a:lnTo>
                  <a:pt x="545" y="358"/>
                </a:lnTo>
                <a:lnTo>
                  <a:pt x="552" y="360"/>
                </a:lnTo>
                <a:lnTo>
                  <a:pt x="555" y="363"/>
                </a:lnTo>
                <a:lnTo>
                  <a:pt x="560" y="367"/>
                </a:lnTo>
                <a:lnTo>
                  <a:pt x="563" y="371"/>
                </a:lnTo>
                <a:lnTo>
                  <a:pt x="566" y="375"/>
                </a:lnTo>
                <a:lnTo>
                  <a:pt x="567" y="380"/>
                </a:lnTo>
                <a:lnTo>
                  <a:pt x="569" y="383"/>
                </a:lnTo>
                <a:lnTo>
                  <a:pt x="570" y="384"/>
                </a:lnTo>
                <a:lnTo>
                  <a:pt x="572" y="387"/>
                </a:lnTo>
                <a:lnTo>
                  <a:pt x="575" y="388"/>
                </a:lnTo>
                <a:lnTo>
                  <a:pt x="578" y="393"/>
                </a:lnTo>
                <a:lnTo>
                  <a:pt x="579" y="396"/>
                </a:lnTo>
                <a:lnTo>
                  <a:pt x="582" y="397"/>
                </a:lnTo>
                <a:lnTo>
                  <a:pt x="584" y="400"/>
                </a:lnTo>
                <a:lnTo>
                  <a:pt x="585" y="402"/>
                </a:lnTo>
                <a:lnTo>
                  <a:pt x="585" y="388"/>
                </a:lnTo>
                <a:lnTo>
                  <a:pt x="578" y="371"/>
                </a:lnTo>
                <a:lnTo>
                  <a:pt x="570" y="361"/>
                </a:lnTo>
                <a:lnTo>
                  <a:pt x="572" y="354"/>
                </a:lnTo>
                <a:lnTo>
                  <a:pt x="584" y="309"/>
                </a:lnTo>
                <a:lnTo>
                  <a:pt x="572" y="309"/>
                </a:lnTo>
                <a:lnTo>
                  <a:pt x="573" y="301"/>
                </a:lnTo>
                <a:lnTo>
                  <a:pt x="576" y="297"/>
                </a:lnTo>
                <a:lnTo>
                  <a:pt x="575" y="290"/>
                </a:lnTo>
                <a:lnTo>
                  <a:pt x="572" y="282"/>
                </a:lnTo>
                <a:lnTo>
                  <a:pt x="573" y="278"/>
                </a:lnTo>
                <a:lnTo>
                  <a:pt x="584" y="278"/>
                </a:lnTo>
                <a:lnTo>
                  <a:pt x="584" y="85"/>
                </a:lnTo>
                <a:lnTo>
                  <a:pt x="582" y="84"/>
                </a:lnTo>
                <a:lnTo>
                  <a:pt x="581" y="82"/>
                </a:lnTo>
                <a:lnTo>
                  <a:pt x="576" y="79"/>
                </a:lnTo>
                <a:lnTo>
                  <a:pt x="572" y="75"/>
                </a:lnTo>
                <a:lnTo>
                  <a:pt x="567" y="72"/>
                </a:lnTo>
                <a:lnTo>
                  <a:pt x="563" y="69"/>
                </a:lnTo>
                <a:lnTo>
                  <a:pt x="560" y="66"/>
                </a:lnTo>
                <a:lnTo>
                  <a:pt x="558" y="66"/>
                </a:lnTo>
                <a:lnTo>
                  <a:pt x="555" y="63"/>
                </a:lnTo>
                <a:lnTo>
                  <a:pt x="554" y="61"/>
                </a:lnTo>
                <a:lnTo>
                  <a:pt x="554" y="57"/>
                </a:lnTo>
                <a:lnTo>
                  <a:pt x="555" y="54"/>
                </a:lnTo>
                <a:lnTo>
                  <a:pt x="557" y="51"/>
                </a:lnTo>
                <a:lnTo>
                  <a:pt x="558" y="48"/>
                </a:lnTo>
                <a:lnTo>
                  <a:pt x="560" y="46"/>
                </a:lnTo>
                <a:lnTo>
                  <a:pt x="561" y="45"/>
                </a:lnTo>
                <a:lnTo>
                  <a:pt x="575" y="30"/>
                </a:lnTo>
                <a:lnTo>
                  <a:pt x="573" y="22"/>
                </a:lnTo>
                <a:lnTo>
                  <a:pt x="575" y="21"/>
                </a:lnTo>
                <a:lnTo>
                  <a:pt x="575" y="22"/>
                </a:lnTo>
                <a:lnTo>
                  <a:pt x="573" y="22"/>
                </a:lnTo>
                <a:lnTo>
                  <a:pt x="569" y="22"/>
                </a:lnTo>
                <a:lnTo>
                  <a:pt x="561" y="21"/>
                </a:lnTo>
                <a:lnTo>
                  <a:pt x="553" y="21"/>
                </a:lnTo>
                <a:lnTo>
                  <a:pt x="542" y="21"/>
                </a:lnTo>
                <a:lnTo>
                  <a:pt x="527" y="21"/>
                </a:lnTo>
                <a:lnTo>
                  <a:pt x="513" y="19"/>
                </a:lnTo>
                <a:lnTo>
                  <a:pt x="495" y="19"/>
                </a:lnTo>
                <a:lnTo>
                  <a:pt x="477" y="19"/>
                </a:lnTo>
                <a:lnTo>
                  <a:pt x="456" y="18"/>
                </a:lnTo>
                <a:lnTo>
                  <a:pt x="435" y="18"/>
                </a:lnTo>
                <a:lnTo>
                  <a:pt x="414" y="18"/>
                </a:lnTo>
                <a:lnTo>
                  <a:pt x="390" y="16"/>
                </a:lnTo>
                <a:lnTo>
                  <a:pt x="366" y="15"/>
                </a:lnTo>
                <a:lnTo>
                  <a:pt x="342" y="15"/>
                </a:lnTo>
                <a:lnTo>
                  <a:pt x="318" y="13"/>
                </a:lnTo>
                <a:lnTo>
                  <a:pt x="293" y="13"/>
                </a:lnTo>
                <a:lnTo>
                  <a:pt x="269" y="12"/>
                </a:lnTo>
                <a:lnTo>
                  <a:pt x="245" y="10"/>
                </a:lnTo>
                <a:lnTo>
                  <a:pt x="220" y="10"/>
                </a:lnTo>
                <a:lnTo>
                  <a:pt x="197" y="9"/>
                </a:lnTo>
                <a:lnTo>
                  <a:pt x="174" y="8"/>
                </a:lnTo>
                <a:lnTo>
                  <a:pt x="153" y="8"/>
                </a:lnTo>
                <a:lnTo>
                  <a:pt x="131" y="6"/>
                </a:lnTo>
                <a:lnTo>
                  <a:pt x="112" y="6"/>
                </a:lnTo>
                <a:lnTo>
                  <a:pt x="94" y="5"/>
                </a:lnTo>
                <a:lnTo>
                  <a:pt x="78" y="3"/>
                </a:lnTo>
                <a:lnTo>
                  <a:pt x="64" y="2"/>
                </a:lnTo>
                <a:lnTo>
                  <a:pt x="51" y="2"/>
                </a:lnTo>
                <a:lnTo>
                  <a:pt x="41" y="0"/>
                </a:lnTo>
                <a:lnTo>
                  <a:pt x="32" y="0"/>
                </a:lnTo>
                <a:lnTo>
                  <a:pt x="27" y="0"/>
                </a:lnTo>
                <a:lnTo>
                  <a:pt x="18" y="99"/>
                </a:lnTo>
                <a:lnTo>
                  <a:pt x="18" y="98"/>
                </a:lnTo>
                <a:lnTo>
                  <a:pt x="0" y="309"/>
                </a:lnTo>
                <a:lnTo>
                  <a:pt x="5" y="309"/>
                </a:lnTo>
                <a:lnTo>
                  <a:pt x="10" y="309"/>
                </a:lnTo>
                <a:lnTo>
                  <a:pt x="19" y="311"/>
                </a:lnTo>
                <a:lnTo>
                  <a:pt x="30" y="311"/>
                </a:lnTo>
                <a:lnTo>
                  <a:pt x="41" y="312"/>
                </a:lnTo>
                <a:lnTo>
                  <a:pt x="54" y="314"/>
                </a:lnTo>
                <a:lnTo>
                  <a:pt x="68" y="314"/>
                </a:lnTo>
                <a:lnTo>
                  <a:pt x="82" y="315"/>
                </a:lnTo>
                <a:lnTo>
                  <a:pt x="99" y="315"/>
                </a:lnTo>
                <a:lnTo>
                  <a:pt x="115" y="317"/>
                </a:lnTo>
                <a:lnTo>
                  <a:pt x="132" y="318"/>
                </a:lnTo>
                <a:lnTo>
                  <a:pt x="151" y="318"/>
                </a:lnTo>
                <a:lnTo>
                  <a:pt x="170" y="320"/>
                </a:lnTo>
                <a:lnTo>
                  <a:pt x="189" y="320"/>
                </a:lnTo>
                <a:lnTo>
                  <a:pt x="207" y="321"/>
                </a:lnTo>
                <a:lnTo>
                  <a:pt x="226" y="321"/>
                </a:lnTo>
                <a:lnTo>
                  <a:pt x="245" y="322"/>
                </a:lnTo>
                <a:lnTo>
                  <a:pt x="263" y="324"/>
                </a:lnTo>
                <a:lnTo>
                  <a:pt x="282" y="324"/>
                </a:lnTo>
                <a:lnTo>
                  <a:pt x="299" y="325"/>
                </a:lnTo>
                <a:lnTo>
                  <a:pt x="316" y="325"/>
                </a:lnTo>
                <a:lnTo>
                  <a:pt x="332" y="325"/>
                </a:lnTo>
                <a:lnTo>
                  <a:pt x="347" y="327"/>
                </a:lnTo>
                <a:lnTo>
                  <a:pt x="360" y="327"/>
                </a:lnTo>
                <a:lnTo>
                  <a:pt x="375" y="328"/>
                </a:lnTo>
                <a:lnTo>
                  <a:pt x="387" y="328"/>
                </a:lnTo>
                <a:lnTo>
                  <a:pt x="396" y="328"/>
                </a:lnTo>
                <a:lnTo>
                  <a:pt x="405" y="328"/>
                </a:lnTo>
                <a:lnTo>
                  <a:pt x="413" y="328"/>
                </a:lnTo>
                <a:lnTo>
                  <a:pt x="417" y="330"/>
                </a:lnTo>
                <a:lnTo>
                  <a:pt x="420" y="330"/>
                </a:lnTo>
                <a:lnTo>
                  <a:pt x="421" y="33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94" name="Freeform 27" descr="Light upward diagonal"/>
          <p:cNvSpPr>
            <a:spLocks/>
          </p:cNvSpPr>
          <p:nvPr/>
        </p:nvSpPr>
        <p:spPr bwMode="blackWhite">
          <a:xfrm>
            <a:off x="3571875" y="2006600"/>
            <a:ext cx="1057275" cy="706438"/>
          </a:xfrm>
          <a:custGeom>
            <a:avLst/>
            <a:gdLst>
              <a:gd name="T0" fmla="*/ 2147483647 w 586"/>
              <a:gd name="T1" fmla="*/ 2147483647 h 403"/>
              <a:gd name="T2" fmla="*/ 2147483647 w 586"/>
              <a:gd name="T3" fmla="*/ 2147483647 h 403"/>
              <a:gd name="T4" fmla="*/ 2147483647 w 586"/>
              <a:gd name="T5" fmla="*/ 2147483647 h 403"/>
              <a:gd name="T6" fmla="*/ 2147483647 w 586"/>
              <a:gd name="T7" fmla="*/ 2147483647 h 403"/>
              <a:gd name="T8" fmla="*/ 2147483647 w 586"/>
              <a:gd name="T9" fmla="*/ 2147483647 h 403"/>
              <a:gd name="T10" fmla="*/ 2147483647 w 586"/>
              <a:gd name="T11" fmla="*/ 2147483647 h 403"/>
              <a:gd name="T12" fmla="*/ 2147483647 w 586"/>
              <a:gd name="T13" fmla="*/ 2147483647 h 403"/>
              <a:gd name="T14" fmla="*/ 2147483647 w 586"/>
              <a:gd name="T15" fmla="*/ 2147483647 h 403"/>
              <a:gd name="T16" fmla="*/ 2147483647 w 586"/>
              <a:gd name="T17" fmla="*/ 2147483647 h 403"/>
              <a:gd name="T18" fmla="*/ 2147483647 w 586"/>
              <a:gd name="T19" fmla="*/ 2147483647 h 403"/>
              <a:gd name="T20" fmla="*/ 2147483647 w 586"/>
              <a:gd name="T21" fmla="*/ 2147483647 h 403"/>
              <a:gd name="T22" fmla="*/ 2147483647 w 586"/>
              <a:gd name="T23" fmla="*/ 2147483647 h 403"/>
              <a:gd name="T24" fmla="*/ 2147483647 w 586"/>
              <a:gd name="T25" fmla="*/ 2147483647 h 403"/>
              <a:gd name="T26" fmla="*/ 2147483647 w 586"/>
              <a:gd name="T27" fmla="*/ 2147483647 h 403"/>
              <a:gd name="T28" fmla="*/ 2147483647 w 586"/>
              <a:gd name="T29" fmla="*/ 2147483647 h 403"/>
              <a:gd name="T30" fmla="*/ 2147483647 w 586"/>
              <a:gd name="T31" fmla="*/ 2147483647 h 403"/>
              <a:gd name="T32" fmla="*/ 2147483647 w 586"/>
              <a:gd name="T33" fmla="*/ 2147483647 h 403"/>
              <a:gd name="T34" fmla="*/ 2147483647 w 586"/>
              <a:gd name="T35" fmla="*/ 2147483647 h 403"/>
              <a:gd name="T36" fmla="*/ 2147483647 w 586"/>
              <a:gd name="T37" fmla="*/ 2147483647 h 403"/>
              <a:gd name="T38" fmla="*/ 2147483647 w 586"/>
              <a:gd name="T39" fmla="*/ 2147483647 h 403"/>
              <a:gd name="T40" fmla="*/ 2147483647 w 586"/>
              <a:gd name="T41" fmla="*/ 2147483647 h 403"/>
              <a:gd name="T42" fmla="*/ 2147483647 w 586"/>
              <a:gd name="T43" fmla="*/ 2147483647 h 403"/>
              <a:gd name="T44" fmla="*/ 2147483647 w 586"/>
              <a:gd name="T45" fmla="*/ 2147483647 h 403"/>
              <a:gd name="T46" fmla="*/ 2147483647 w 586"/>
              <a:gd name="T47" fmla="*/ 2147483647 h 403"/>
              <a:gd name="T48" fmla="*/ 2147483647 w 586"/>
              <a:gd name="T49" fmla="*/ 2147483647 h 403"/>
              <a:gd name="T50" fmla="*/ 2147483647 w 586"/>
              <a:gd name="T51" fmla="*/ 2147483647 h 403"/>
              <a:gd name="T52" fmla="*/ 2147483647 w 586"/>
              <a:gd name="T53" fmla="*/ 2147483647 h 403"/>
              <a:gd name="T54" fmla="*/ 2147483647 w 586"/>
              <a:gd name="T55" fmla="*/ 2147483647 h 403"/>
              <a:gd name="T56" fmla="*/ 2147483647 w 586"/>
              <a:gd name="T57" fmla="*/ 2147483647 h 403"/>
              <a:gd name="T58" fmla="*/ 2147483647 w 586"/>
              <a:gd name="T59" fmla="*/ 2147483647 h 403"/>
              <a:gd name="T60" fmla="*/ 2147483647 w 586"/>
              <a:gd name="T61" fmla="*/ 2147483647 h 403"/>
              <a:gd name="T62" fmla="*/ 2147483647 w 586"/>
              <a:gd name="T63" fmla="*/ 2147483647 h 403"/>
              <a:gd name="T64" fmla="*/ 2147483647 w 586"/>
              <a:gd name="T65" fmla="*/ 2147483647 h 403"/>
              <a:gd name="T66" fmla="*/ 2147483647 w 586"/>
              <a:gd name="T67" fmla="*/ 2147483647 h 403"/>
              <a:gd name="T68" fmla="*/ 2147483647 w 586"/>
              <a:gd name="T69" fmla="*/ 2147483647 h 403"/>
              <a:gd name="T70" fmla="*/ 2147483647 w 586"/>
              <a:gd name="T71" fmla="*/ 2147483647 h 403"/>
              <a:gd name="T72" fmla="*/ 2147483647 w 586"/>
              <a:gd name="T73" fmla="*/ 0 h 403"/>
              <a:gd name="T74" fmla="*/ 2147483647 w 586"/>
              <a:gd name="T75" fmla="*/ 2147483647 h 403"/>
              <a:gd name="T76" fmla="*/ 0 w 586"/>
              <a:gd name="T77" fmla="*/ 2147483647 h 403"/>
              <a:gd name="T78" fmla="*/ 2147483647 w 586"/>
              <a:gd name="T79" fmla="*/ 2147483647 h 403"/>
              <a:gd name="T80" fmla="*/ 2147483647 w 586"/>
              <a:gd name="T81" fmla="*/ 2147483647 h 403"/>
              <a:gd name="T82" fmla="*/ 2147483647 w 586"/>
              <a:gd name="T83" fmla="*/ 2147483647 h 403"/>
              <a:gd name="T84" fmla="*/ 2147483647 w 586"/>
              <a:gd name="T85" fmla="*/ 2147483647 h 403"/>
              <a:gd name="T86" fmla="*/ 2147483647 w 586"/>
              <a:gd name="T87" fmla="*/ 2147483647 h 403"/>
              <a:gd name="T88" fmla="*/ 2147483647 w 586"/>
              <a:gd name="T89" fmla="*/ 2147483647 h 403"/>
              <a:gd name="T90" fmla="*/ 2147483647 w 586"/>
              <a:gd name="T91" fmla="*/ 2147483647 h 403"/>
              <a:gd name="T92" fmla="*/ 2147483647 w 586"/>
              <a:gd name="T93" fmla="*/ 2147483647 h 403"/>
              <a:gd name="T94" fmla="*/ 2147483647 w 586"/>
              <a:gd name="T95" fmla="*/ 2147483647 h 403"/>
              <a:gd name="T96" fmla="*/ 2147483647 w 586"/>
              <a:gd name="T97" fmla="*/ 2147483647 h 40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86"/>
              <a:gd name="T148" fmla="*/ 0 h 403"/>
              <a:gd name="T149" fmla="*/ 586 w 586"/>
              <a:gd name="T150" fmla="*/ 403 h 40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86" h="403">
                <a:moveTo>
                  <a:pt x="421" y="330"/>
                </a:moveTo>
                <a:lnTo>
                  <a:pt x="421" y="330"/>
                </a:lnTo>
                <a:lnTo>
                  <a:pt x="422" y="330"/>
                </a:lnTo>
                <a:lnTo>
                  <a:pt x="426" y="333"/>
                </a:lnTo>
                <a:lnTo>
                  <a:pt x="432" y="336"/>
                </a:lnTo>
                <a:lnTo>
                  <a:pt x="438" y="340"/>
                </a:lnTo>
                <a:lnTo>
                  <a:pt x="444" y="344"/>
                </a:lnTo>
                <a:lnTo>
                  <a:pt x="450" y="347"/>
                </a:lnTo>
                <a:lnTo>
                  <a:pt x="454" y="350"/>
                </a:lnTo>
                <a:lnTo>
                  <a:pt x="455" y="351"/>
                </a:lnTo>
                <a:lnTo>
                  <a:pt x="458" y="354"/>
                </a:lnTo>
                <a:lnTo>
                  <a:pt x="461" y="355"/>
                </a:lnTo>
                <a:lnTo>
                  <a:pt x="464" y="355"/>
                </a:lnTo>
                <a:lnTo>
                  <a:pt x="467" y="353"/>
                </a:lnTo>
                <a:lnTo>
                  <a:pt x="470" y="351"/>
                </a:lnTo>
                <a:lnTo>
                  <a:pt x="473" y="348"/>
                </a:lnTo>
                <a:lnTo>
                  <a:pt x="474" y="347"/>
                </a:lnTo>
                <a:lnTo>
                  <a:pt x="474" y="345"/>
                </a:lnTo>
                <a:lnTo>
                  <a:pt x="519" y="345"/>
                </a:lnTo>
                <a:lnTo>
                  <a:pt x="528" y="354"/>
                </a:lnTo>
                <a:lnTo>
                  <a:pt x="537" y="354"/>
                </a:lnTo>
                <a:lnTo>
                  <a:pt x="537" y="355"/>
                </a:lnTo>
                <a:lnTo>
                  <a:pt x="540" y="357"/>
                </a:lnTo>
                <a:lnTo>
                  <a:pt x="543" y="358"/>
                </a:lnTo>
                <a:lnTo>
                  <a:pt x="545" y="358"/>
                </a:lnTo>
                <a:lnTo>
                  <a:pt x="552" y="360"/>
                </a:lnTo>
                <a:lnTo>
                  <a:pt x="555" y="363"/>
                </a:lnTo>
                <a:lnTo>
                  <a:pt x="560" y="367"/>
                </a:lnTo>
                <a:lnTo>
                  <a:pt x="563" y="371"/>
                </a:lnTo>
                <a:lnTo>
                  <a:pt x="566" y="375"/>
                </a:lnTo>
                <a:lnTo>
                  <a:pt x="567" y="380"/>
                </a:lnTo>
                <a:lnTo>
                  <a:pt x="569" y="383"/>
                </a:lnTo>
                <a:lnTo>
                  <a:pt x="570" y="384"/>
                </a:lnTo>
                <a:lnTo>
                  <a:pt x="572" y="387"/>
                </a:lnTo>
                <a:lnTo>
                  <a:pt x="575" y="388"/>
                </a:lnTo>
                <a:lnTo>
                  <a:pt x="578" y="393"/>
                </a:lnTo>
                <a:lnTo>
                  <a:pt x="579" y="396"/>
                </a:lnTo>
                <a:lnTo>
                  <a:pt x="582" y="397"/>
                </a:lnTo>
                <a:lnTo>
                  <a:pt x="584" y="400"/>
                </a:lnTo>
                <a:lnTo>
                  <a:pt x="585" y="402"/>
                </a:lnTo>
                <a:lnTo>
                  <a:pt x="585" y="388"/>
                </a:lnTo>
                <a:lnTo>
                  <a:pt x="578" y="371"/>
                </a:lnTo>
                <a:lnTo>
                  <a:pt x="570" y="361"/>
                </a:lnTo>
                <a:lnTo>
                  <a:pt x="572" y="354"/>
                </a:lnTo>
                <a:lnTo>
                  <a:pt x="584" y="309"/>
                </a:lnTo>
                <a:lnTo>
                  <a:pt x="572" y="309"/>
                </a:lnTo>
                <a:lnTo>
                  <a:pt x="573" y="301"/>
                </a:lnTo>
                <a:lnTo>
                  <a:pt x="576" y="297"/>
                </a:lnTo>
                <a:lnTo>
                  <a:pt x="575" y="290"/>
                </a:lnTo>
                <a:lnTo>
                  <a:pt x="572" y="282"/>
                </a:lnTo>
                <a:lnTo>
                  <a:pt x="573" y="278"/>
                </a:lnTo>
                <a:lnTo>
                  <a:pt x="584" y="278"/>
                </a:lnTo>
                <a:lnTo>
                  <a:pt x="584" y="85"/>
                </a:lnTo>
                <a:lnTo>
                  <a:pt x="582" y="84"/>
                </a:lnTo>
                <a:lnTo>
                  <a:pt x="581" y="82"/>
                </a:lnTo>
                <a:lnTo>
                  <a:pt x="576" y="79"/>
                </a:lnTo>
                <a:lnTo>
                  <a:pt x="572" y="75"/>
                </a:lnTo>
                <a:lnTo>
                  <a:pt x="567" y="72"/>
                </a:lnTo>
                <a:lnTo>
                  <a:pt x="563" y="69"/>
                </a:lnTo>
                <a:lnTo>
                  <a:pt x="560" y="66"/>
                </a:lnTo>
                <a:lnTo>
                  <a:pt x="558" y="66"/>
                </a:lnTo>
                <a:lnTo>
                  <a:pt x="555" y="63"/>
                </a:lnTo>
                <a:lnTo>
                  <a:pt x="554" y="61"/>
                </a:lnTo>
                <a:lnTo>
                  <a:pt x="554" y="57"/>
                </a:lnTo>
                <a:lnTo>
                  <a:pt x="555" y="54"/>
                </a:lnTo>
                <a:lnTo>
                  <a:pt x="557" y="51"/>
                </a:lnTo>
                <a:lnTo>
                  <a:pt x="558" y="48"/>
                </a:lnTo>
                <a:lnTo>
                  <a:pt x="560" y="46"/>
                </a:lnTo>
                <a:lnTo>
                  <a:pt x="561" y="45"/>
                </a:lnTo>
                <a:lnTo>
                  <a:pt x="575" y="30"/>
                </a:lnTo>
                <a:lnTo>
                  <a:pt x="573" y="22"/>
                </a:lnTo>
                <a:lnTo>
                  <a:pt x="575" y="21"/>
                </a:lnTo>
                <a:lnTo>
                  <a:pt x="575" y="22"/>
                </a:lnTo>
                <a:lnTo>
                  <a:pt x="573" y="22"/>
                </a:lnTo>
                <a:lnTo>
                  <a:pt x="569" y="22"/>
                </a:lnTo>
                <a:lnTo>
                  <a:pt x="561" y="21"/>
                </a:lnTo>
                <a:lnTo>
                  <a:pt x="553" y="21"/>
                </a:lnTo>
                <a:lnTo>
                  <a:pt x="542" y="21"/>
                </a:lnTo>
                <a:lnTo>
                  <a:pt x="527" y="21"/>
                </a:lnTo>
                <a:lnTo>
                  <a:pt x="513" y="19"/>
                </a:lnTo>
                <a:lnTo>
                  <a:pt x="495" y="19"/>
                </a:lnTo>
                <a:lnTo>
                  <a:pt x="477" y="19"/>
                </a:lnTo>
                <a:lnTo>
                  <a:pt x="456" y="18"/>
                </a:lnTo>
                <a:lnTo>
                  <a:pt x="435" y="18"/>
                </a:lnTo>
                <a:lnTo>
                  <a:pt x="414" y="18"/>
                </a:lnTo>
                <a:lnTo>
                  <a:pt x="390" y="16"/>
                </a:lnTo>
                <a:lnTo>
                  <a:pt x="366" y="15"/>
                </a:lnTo>
                <a:lnTo>
                  <a:pt x="342" y="15"/>
                </a:lnTo>
                <a:lnTo>
                  <a:pt x="318" y="13"/>
                </a:lnTo>
                <a:lnTo>
                  <a:pt x="293" y="13"/>
                </a:lnTo>
                <a:lnTo>
                  <a:pt x="269" y="12"/>
                </a:lnTo>
                <a:lnTo>
                  <a:pt x="245" y="10"/>
                </a:lnTo>
                <a:lnTo>
                  <a:pt x="220" y="10"/>
                </a:lnTo>
                <a:lnTo>
                  <a:pt x="197" y="9"/>
                </a:lnTo>
                <a:lnTo>
                  <a:pt x="174" y="8"/>
                </a:lnTo>
                <a:lnTo>
                  <a:pt x="153" y="8"/>
                </a:lnTo>
                <a:lnTo>
                  <a:pt x="131" y="6"/>
                </a:lnTo>
                <a:lnTo>
                  <a:pt x="112" y="6"/>
                </a:lnTo>
                <a:lnTo>
                  <a:pt x="94" y="5"/>
                </a:lnTo>
                <a:lnTo>
                  <a:pt x="78" y="3"/>
                </a:lnTo>
                <a:lnTo>
                  <a:pt x="64" y="2"/>
                </a:lnTo>
                <a:lnTo>
                  <a:pt x="51" y="2"/>
                </a:lnTo>
                <a:lnTo>
                  <a:pt x="41" y="0"/>
                </a:lnTo>
                <a:lnTo>
                  <a:pt x="32" y="0"/>
                </a:lnTo>
                <a:lnTo>
                  <a:pt x="27" y="0"/>
                </a:lnTo>
                <a:lnTo>
                  <a:pt x="18" y="99"/>
                </a:lnTo>
                <a:lnTo>
                  <a:pt x="18" y="98"/>
                </a:lnTo>
                <a:lnTo>
                  <a:pt x="0" y="309"/>
                </a:lnTo>
                <a:lnTo>
                  <a:pt x="5" y="309"/>
                </a:lnTo>
                <a:lnTo>
                  <a:pt x="10" y="309"/>
                </a:lnTo>
                <a:lnTo>
                  <a:pt x="19" y="311"/>
                </a:lnTo>
                <a:lnTo>
                  <a:pt x="30" y="311"/>
                </a:lnTo>
                <a:lnTo>
                  <a:pt x="41" y="312"/>
                </a:lnTo>
                <a:lnTo>
                  <a:pt x="54" y="314"/>
                </a:lnTo>
                <a:lnTo>
                  <a:pt x="68" y="314"/>
                </a:lnTo>
                <a:lnTo>
                  <a:pt x="82" y="315"/>
                </a:lnTo>
                <a:lnTo>
                  <a:pt x="99" y="315"/>
                </a:lnTo>
                <a:lnTo>
                  <a:pt x="115" y="317"/>
                </a:lnTo>
                <a:lnTo>
                  <a:pt x="132" y="318"/>
                </a:lnTo>
                <a:lnTo>
                  <a:pt x="151" y="318"/>
                </a:lnTo>
                <a:lnTo>
                  <a:pt x="170" y="320"/>
                </a:lnTo>
                <a:lnTo>
                  <a:pt x="189" y="320"/>
                </a:lnTo>
                <a:lnTo>
                  <a:pt x="207" y="321"/>
                </a:lnTo>
                <a:lnTo>
                  <a:pt x="226" y="321"/>
                </a:lnTo>
                <a:lnTo>
                  <a:pt x="245" y="322"/>
                </a:lnTo>
                <a:lnTo>
                  <a:pt x="263" y="324"/>
                </a:lnTo>
                <a:lnTo>
                  <a:pt x="282" y="324"/>
                </a:lnTo>
                <a:lnTo>
                  <a:pt x="299" y="325"/>
                </a:lnTo>
                <a:lnTo>
                  <a:pt x="316" y="325"/>
                </a:lnTo>
                <a:lnTo>
                  <a:pt x="332" y="325"/>
                </a:lnTo>
                <a:lnTo>
                  <a:pt x="347" y="327"/>
                </a:lnTo>
                <a:lnTo>
                  <a:pt x="360" y="327"/>
                </a:lnTo>
                <a:lnTo>
                  <a:pt x="375" y="328"/>
                </a:lnTo>
                <a:lnTo>
                  <a:pt x="387" y="328"/>
                </a:lnTo>
                <a:lnTo>
                  <a:pt x="396" y="328"/>
                </a:lnTo>
                <a:lnTo>
                  <a:pt x="405" y="328"/>
                </a:lnTo>
                <a:lnTo>
                  <a:pt x="413" y="328"/>
                </a:lnTo>
                <a:lnTo>
                  <a:pt x="417" y="330"/>
                </a:lnTo>
                <a:lnTo>
                  <a:pt x="420" y="330"/>
                </a:lnTo>
                <a:lnTo>
                  <a:pt x="421" y="33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95" name="Freeform 28"/>
          <p:cNvSpPr>
            <a:spLocks/>
          </p:cNvSpPr>
          <p:nvPr/>
        </p:nvSpPr>
        <p:spPr bwMode="blackWhite">
          <a:xfrm>
            <a:off x="3535363" y="2546350"/>
            <a:ext cx="1239837" cy="601663"/>
          </a:xfrm>
          <a:custGeom>
            <a:avLst/>
            <a:gdLst>
              <a:gd name="T0" fmla="*/ 2147483647 w 687"/>
              <a:gd name="T1" fmla="*/ 2147483647 h 343"/>
              <a:gd name="T2" fmla="*/ 2147483647 w 687"/>
              <a:gd name="T3" fmla="*/ 2147483647 h 343"/>
              <a:gd name="T4" fmla="*/ 2147483647 w 687"/>
              <a:gd name="T5" fmla="*/ 2147483647 h 343"/>
              <a:gd name="T6" fmla="*/ 2147483647 w 687"/>
              <a:gd name="T7" fmla="*/ 2147483647 h 343"/>
              <a:gd name="T8" fmla="*/ 2147483647 w 687"/>
              <a:gd name="T9" fmla="*/ 2147483647 h 343"/>
              <a:gd name="T10" fmla="*/ 2147483647 w 687"/>
              <a:gd name="T11" fmla="*/ 2147483647 h 343"/>
              <a:gd name="T12" fmla="*/ 2147483647 w 687"/>
              <a:gd name="T13" fmla="*/ 2147483647 h 343"/>
              <a:gd name="T14" fmla="*/ 2147483647 w 687"/>
              <a:gd name="T15" fmla="*/ 2147483647 h 343"/>
              <a:gd name="T16" fmla="*/ 2147483647 w 687"/>
              <a:gd name="T17" fmla="*/ 2147483647 h 343"/>
              <a:gd name="T18" fmla="*/ 2147483647 w 687"/>
              <a:gd name="T19" fmla="*/ 2147483647 h 343"/>
              <a:gd name="T20" fmla="*/ 2147483647 w 687"/>
              <a:gd name="T21" fmla="*/ 2147483647 h 343"/>
              <a:gd name="T22" fmla="*/ 2147483647 w 687"/>
              <a:gd name="T23" fmla="*/ 2147483647 h 343"/>
              <a:gd name="T24" fmla="*/ 2147483647 w 687"/>
              <a:gd name="T25" fmla="*/ 2147483647 h 343"/>
              <a:gd name="T26" fmla="*/ 2147483647 w 687"/>
              <a:gd name="T27" fmla="*/ 2147483647 h 343"/>
              <a:gd name="T28" fmla="*/ 2147483647 w 687"/>
              <a:gd name="T29" fmla="*/ 2147483647 h 343"/>
              <a:gd name="T30" fmla="*/ 2147483647 w 687"/>
              <a:gd name="T31" fmla="*/ 2147483647 h 343"/>
              <a:gd name="T32" fmla="*/ 2147483647 w 687"/>
              <a:gd name="T33" fmla="*/ 2147483647 h 343"/>
              <a:gd name="T34" fmla="*/ 2147483647 w 687"/>
              <a:gd name="T35" fmla="*/ 2147483647 h 343"/>
              <a:gd name="T36" fmla="*/ 2147483647 w 687"/>
              <a:gd name="T37" fmla="*/ 2147483647 h 343"/>
              <a:gd name="T38" fmla="*/ 2147483647 w 687"/>
              <a:gd name="T39" fmla="*/ 2147483647 h 343"/>
              <a:gd name="T40" fmla="*/ 2147483647 w 687"/>
              <a:gd name="T41" fmla="*/ 2147483647 h 343"/>
              <a:gd name="T42" fmla="*/ 2147483647 w 687"/>
              <a:gd name="T43" fmla="*/ 2147483647 h 343"/>
              <a:gd name="T44" fmla="*/ 2147483647 w 687"/>
              <a:gd name="T45" fmla="*/ 2147483647 h 343"/>
              <a:gd name="T46" fmla="*/ 2147483647 w 687"/>
              <a:gd name="T47" fmla="*/ 2147483647 h 343"/>
              <a:gd name="T48" fmla="*/ 2147483647 w 687"/>
              <a:gd name="T49" fmla="*/ 2147483647 h 343"/>
              <a:gd name="T50" fmla="*/ 2147483647 w 687"/>
              <a:gd name="T51" fmla="*/ 2147483647 h 343"/>
              <a:gd name="T52" fmla="*/ 2147483647 w 687"/>
              <a:gd name="T53" fmla="*/ 2147483647 h 343"/>
              <a:gd name="T54" fmla="*/ 2147483647 w 687"/>
              <a:gd name="T55" fmla="*/ 2147483647 h 343"/>
              <a:gd name="T56" fmla="*/ 2147483647 w 687"/>
              <a:gd name="T57" fmla="*/ 2147483647 h 343"/>
              <a:gd name="T58" fmla="*/ 2147483647 w 687"/>
              <a:gd name="T59" fmla="*/ 2147483647 h 343"/>
              <a:gd name="T60" fmla="*/ 2147483647 w 687"/>
              <a:gd name="T61" fmla="*/ 2147483647 h 343"/>
              <a:gd name="T62" fmla="*/ 2147483647 w 687"/>
              <a:gd name="T63" fmla="*/ 2147483647 h 343"/>
              <a:gd name="T64" fmla="*/ 2147483647 w 687"/>
              <a:gd name="T65" fmla="*/ 2147483647 h 343"/>
              <a:gd name="T66" fmla="*/ 2147483647 w 687"/>
              <a:gd name="T67" fmla="*/ 2147483647 h 343"/>
              <a:gd name="T68" fmla="*/ 2147483647 w 687"/>
              <a:gd name="T69" fmla="*/ 2147483647 h 343"/>
              <a:gd name="T70" fmla="*/ 2147483647 w 687"/>
              <a:gd name="T71" fmla="*/ 2147483647 h 343"/>
              <a:gd name="T72" fmla="*/ 2147483647 w 687"/>
              <a:gd name="T73" fmla="*/ 2147483647 h 343"/>
              <a:gd name="T74" fmla="*/ 2147483647 w 687"/>
              <a:gd name="T75" fmla="*/ 2147483647 h 343"/>
              <a:gd name="T76" fmla="*/ 2147483647 w 687"/>
              <a:gd name="T77" fmla="*/ 2147483647 h 343"/>
              <a:gd name="T78" fmla="*/ 2147483647 w 687"/>
              <a:gd name="T79" fmla="*/ 2147483647 h 343"/>
              <a:gd name="T80" fmla="*/ 2147483647 w 687"/>
              <a:gd name="T81" fmla="*/ 2147483647 h 343"/>
              <a:gd name="T82" fmla="*/ 2147483647 w 687"/>
              <a:gd name="T83" fmla="*/ 0 h 343"/>
              <a:gd name="T84" fmla="*/ 0 w 687"/>
              <a:gd name="T85" fmla="*/ 2147483647 h 343"/>
              <a:gd name="T86" fmla="*/ 2147483647 w 687"/>
              <a:gd name="T87" fmla="*/ 2147483647 h 343"/>
              <a:gd name="T88" fmla="*/ 2147483647 w 687"/>
              <a:gd name="T89" fmla="*/ 2147483647 h 343"/>
              <a:gd name="T90" fmla="*/ 2147483647 w 687"/>
              <a:gd name="T91" fmla="*/ 2147483647 h 343"/>
              <a:gd name="T92" fmla="*/ 2147483647 w 687"/>
              <a:gd name="T93" fmla="*/ 2147483647 h 343"/>
              <a:gd name="T94" fmla="*/ 2147483647 w 687"/>
              <a:gd name="T95" fmla="*/ 2147483647 h 343"/>
              <a:gd name="T96" fmla="*/ 2147483647 w 687"/>
              <a:gd name="T97" fmla="*/ 2147483647 h 343"/>
              <a:gd name="T98" fmla="*/ 2147483647 w 687"/>
              <a:gd name="T99" fmla="*/ 2147483647 h 343"/>
              <a:gd name="T100" fmla="*/ 2147483647 w 687"/>
              <a:gd name="T101" fmla="*/ 2147483647 h 343"/>
              <a:gd name="T102" fmla="*/ 2147483647 w 687"/>
              <a:gd name="T103" fmla="*/ 2147483647 h 343"/>
              <a:gd name="T104" fmla="*/ 2147483647 w 687"/>
              <a:gd name="T105" fmla="*/ 2147483647 h 343"/>
              <a:gd name="T106" fmla="*/ 2147483647 w 687"/>
              <a:gd name="T107" fmla="*/ 2147483647 h 34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87"/>
              <a:gd name="T163" fmla="*/ 0 h 343"/>
              <a:gd name="T164" fmla="*/ 687 w 687"/>
              <a:gd name="T165" fmla="*/ 343 h 34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87" h="343">
                <a:moveTo>
                  <a:pt x="686" y="342"/>
                </a:moveTo>
                <a:lnTo>
                  <a:pt x="676" y="317"/>
                </a:lnTo>
                <a:lnTo>
                  <a:pt x="664" y="307"/>
                </a:lnTo>
                <a:lnTo>
                  <a:pt x="661" y="297"/>
                </a:lnTo>
                <a:lnTo>
                  <a:pt x="661" y="296"/>
                </a:lnTo>
                <a:lnTo>
                  <a:pt x="660" y="294"/>
                </a:lnTo>
                <a:lnTo>
                  <a:pt x="658" y="291"/>
                </a:lnTo>
                <a:lnTo>
                  <a:pt x="657" y="288"/>
                </a:lnTo>
                <a:lnTo>
                  <a:pt x="655" y="284"/>
                </a:lnTo>
                <a:lnTo>
                  <a:pt x="654" y="281"/>
                </a:lnTo>
                <a:lnTo>
                  <a:pt x="653" y="279"/>
                </a:lnTo>
                <a:lnTo>
                  <a:pt x="650" y="276"/>
                </a:lnTo>
                <a:lnTo>
                  <a:pt x="649" y="273"/>
                </a:lnTo>
                <a:lnTo>
                  <a:pt x="647" y="268"/>
                </a:lnTo>
                <a:lnTo>
                  <a:pt x="647" y="264"/>
                </a:lnTo>
                <a:lnTo>
                  <a:pt x="646" y="260"/>
                </a:lnTo>
                <a:lnTo>
                  <a:pt x="646" y="255"/>
                </a:lnTo>
                <a:lnTo>
                  <a:pt x="646" y="251"/>
                </a:lnTo>
                <a:lnTo>
                  <a:pt x="646" y="246"/>
                </a:lnTo>
                <a:lnTo>
                  <a:pt x="647" y="241"/>
                </a:lnTo>
                <a:lnTo>
                  <a:pt x="647" y="237"/>
                </a:lnTo>
                <a:lnTo>
                  <a:pt x="647" y="233"/>
                </a:lnTo>
                <a:lnTo>
                  <a:pt x="647" y="230"/>
                </a:lnTo>
                <a:lnTo>
                  <a:pt x="649" y="227"/>
                </a:lnTo>
                <a:lnTo>
                  <a:pt x="649" y="224"/>
                </a:lnTo>
                <a:lnTo>
                  <a:pt x="649" y="222"/>
                </a:lnTo>
                <a:lnTo>
                  <a:pt x="643" y="216"/>
                </a:lnTo>
                <a:lnTo>
                  <a:pt x="642" y="188"/>
                </a:lnTo>
                <a:lnTo>
                  <a:pt x="639" y="184"/>
                </a:lnTo>
                <a:lnTo>
                  <a:pt x="634" y="181"/>
                </a:lnTo>
                <a:lnTo>
                  <a:pt x="631" y="177"/>
                </a:lnTo>
                <a:lnTo>
                  <a:pt x="628" y="172"/>
                </a:lnTo>
                <a:lnTo>
                  <a:pt x="628" y="168"/>
                </a:lnTo>
                <a:lnTo>
                  <a:pt x="628" y="164"/>
                </a:lnTo>
                <a:lnTo>
                  <a:pt x="628" y="161"/>
                </a:lnTo>
                <a:lnTo>
                  <a:pt x="628" y="158"/>
                </a:lnTo>
                <a:lnTo>
                  <a:pt x="630" y="156"/>
                </a:lnTo>
                <a:lnTo>
                  <a:pt x="628" y="150"/>
                </a:lnTo>
                <a:lnTo>
                  <a:pt x="628" y="142"/>
                </a:lnTo>
                <a:lnTo>
                  <a:pt x="627" y="138"/>
                </a:lnTo>
                <a:lnTo>
                  <a:pt x="624" y="134"/>
                </a:lnTo>
                <a:lnTo>
                  <a:pt x="623" y="131"/>
                </a:lnTo>
                <a:lnTo>
                  <a:pt x="622" y="129"/>
                </a:lnTo>
                <a:lnTo>
                  <a:pt x="620" y="128"/>
                </a:lnTo>
                <a:lnTo>
                  <a:pt x="619" y="126"/>
                </a:lnTo>
                <a:lnTo>
                  <a:pt x="614" y="124"/>
                </a:lnTo>
                <a:lnTo>
                  <a:pt x="613" y="121"/>
                </a:lnTo>
                <a:lnTo>
                  <a:pt x="610" y="117"/>
                </a:lnTo>
                <a:lnTo>
                  <a:pt x="610" y="112"/>
                </a:lnTo>
                <a:lnTo>
                  <a:pt x="609" y="109"/>
                </a:lnTo>
                <a:lnTo>
                  <a:pt x="609" y="105"/>
                </a:lnTo>
                <a:lnTo>
                  <a:pt x="609" y="104"/>
                </a:lnTo>
                <a:lnTo>
                  <a:pt x="604" y="93"/>
                </a:lnTo>
                <a:lnTo>
                  <a:pt x="603" y="91"/>
                </a:lnTo>
                <a:lnTo>
                  <a:pt x="601" y="88"/>
                </a:lnTo>
                <a:lnTo>
                  <a:pt x="598" y="87"/>
                </a:lnTo>
                <a:lnTo>
                  <a:pt x="597" y="84"/>
                </a:lnTo>
                <a:lnTo>
                  <a:pt x="594" y="79"/>
                </a:lnTo>
                <a:lnTo>
                  <a:pt x="592" y="78"/>
                </a:lnTo>
                <a:lnTo>
                  <a:pt x="590" y="75"/>
                </a:lnTo>
                <a:lnTo>
                  <a:pt x="589" y="74"/>
                </a:lnTo>
                <a:lnTo>
                  <a:pt x="587" y="71"/>
                </a:lnTo>
                <a:lnTo>
                  <a:pt x="586" y="66"/>
                </a:lnTo>
                <a:lnTo>
                  <a:pt x="583" y="62"/>
                </a:lnTo>
                <a:lnTo>
                  <a:pt x="580" y="58"/>
                </a:lnTo>
                <a:lnTo>
                  <a:pt x="575" y="54"/>
                </a:lnTo>
                <a:lnTo>
                  <a:pt x="571" y="51"/>
                </a:lnTo>
                <a:lnTo>
                  <a:pt x="564" y="49"/>
                </a:lnTo>
                <a:lnTo>
                  <a:pt x="562" y="49"/>
                </a:lnTo>
                <a:lnTo>
                  <a:pt x="560" y="48"/>
                </a:lnTo>
                <a:lnTo>
                  <a:pt x="557" y="46"/>
                </a:lnTo>
                <a:lnTo>
                  <a:pt x="557" y="45"/>
                </a:lnTo>
                <a:lnTo>
                  <a:pt x="548" y="45"/>
                </a:lnTo>
                <a:lnTo>
                  <a:pt x="538" y="36"/>
                </a:lnTo>
                <a:lnTo>
                  <a:pt x="494" y="36"/>
                </a:lnTo>
                <a:lnTo>
                  <a:pt x="494" y="38"/>
                </a:lnTo>
                <a:lnTo>
                  <a:pt x="493" y="39"/>
                </a:lnTo>
                <a:lnTo>
                  <a:pt x="490" y="42"/>
                </a:lnTo>
                <a:lnTo>
                  <a:pt x="487" y="44"/>
                </a:lnTo>
                <a:lnTo>
                  <a:pt x="484" y="46"/>
                </a:lnTo>
                <a:lnTo>
                  <a:pt x="481" y="46"/>
                </a:lnTo>
                <a:lnTo>
                  <a:pt x="478" y="45"/>
                </a:lnTo>
                <a:lnTo>
                  <a:pt x="475" y="42"/>
                </a:lnTo>
                <a:lnTo>
                  <a:pt x="473" y="41"/>
                </a:lnTo>
                <a:lnTo>
                  <a:pt x="469" y="38"/>
                </a:lnTo>
                <a:lnTo>
                  <a:pt x="464" y="35"/>
                </a:lnTo>
                <a:lnTo>
                  <a:pt x="458" y="31"/>
                </a:lnTo>
                <a:lnTo>
                  <a:pt x="452" y="27"/>
                </a:lnTo>
                <a:lnTo>
                  <a:pt x="446" y="24"/>
                </a:lnTo>
                <a:lnTo>
                  <a:pt x="442" y="21"/>
                </a:lnTo>
                <a:lnTo>
                  <a:pt x="440" y="21"/>
                </a:lnTo>
                <a:lnTo>
                  <a:pt x="439" y="21"/>
                </a:lnTo>
                <a:lnTo>
                  <a:pt x="436" y="21"/>
                </a:lnTo>
                <a:lnTo>
                  <a:pt x="433" y="19"/>
                </a:lnTo>
                <a:lnTo>
                  <a:pt x="425" y="19"/>
                </a:lnTo>
                <a:lnTo>
                  <a:pt x="416" y="19"/>
                </a:lnTo>
                <a:lnTo>
                  <a:pt x="406" y="19"/>
                </a:lnTo>
                <a:lnTo>
                  <a:pt x="395" y="19"/>
                </a:lnTo>
                <a:lnTo>
                  <a:pt x="380" y="18"/>
                </a:lnTo>
                <a:lnTo>
                  <a:pt x="367" y="18"/>
                </a:lnTo>
                <a:lnTo>
                  <a:pt x="352" y="16"/>
                </a:lnTo>
                <a:lnTo>
                  <a:pt x="336" y="16"/>
                </a:lnTo>
                <a:lnTo>
                  <a:pt x="319" y="16"/>
                </a:lnTo>
                <a:lnTo>
                  <a:pt x="302" y="15"/>
                </a:lnTo>
                <a:lnTo>
                  <a:pt x="283" y="15"/>
                </a:lnTo>
                <a:lnTo>
                  <a:pt x="265" y="13"/>
                </a:lnTo>
                <a:lnTo>
                  <a:pt x="246" y="12"/>
                </a:lnTo>
                <a:lnTo>
                  <a:pt x="227" y="12"/>
                </a:lnTo>
                <a:lnTo>
                  <a:pt x="209" y="11"/>
                </a:lnTo>
                <a:lnTo>
                  <a:pt x="190" y="11"/>
                </a:lnTo>
                <a:lnTo>
                  <a:pt x="171" y="9"/>
                </a:lnTo>
                <a:lnTo>
                  <a:pt x="153" y="9"/>
                </a:lnTo>
                <a:lnTo>
                  <a:pt x="135" y="8"/>
                </a:lnTo>
                <a:lnTo>
                  <a:pt x="120" y="6"/>
                </a:lnTo>
                <a:lnTo>
                  <a:pt x="102" y="6"/>
                </a:lnTo>
                <a:lnTo>
                  <a:pt x="89" y="5"/>
                </a:lnTo>
                <a:lnTo>
                  <a:pt x="74" y="5"/>
                </a:lnTo>
                <a:lnTo>
                  <a:pt x="62" y="3"/>
                </a:lnTo>
                <a:lnTo>
                  <a:pt x="50" y="2"/>
                </a:lnTo>
                <a:lnTo>
                  <a:pt x="39" y="2"/>
                </a:lnTo>
                <a:lnTo>
                  <a:pt x="31" y="0"/>
                </a:lnTo>
                <a:lnTo>
                  <a:pt x="26" y="0"/>
                </a:lnTo>
                <a:lnTo>
                  <a:pt x="20" y="0"/>
                </a:lnTo>
                <a:lnTo>
                  <a:pt x="0" y="211"/>
                </a:lnTo>
                <a:lnTo>
                  <a:pt x="163" y="221"/>
                </a:lnTo>
                <a:lnTo>
                  <a:pt x="157" y="327"/>
                </a:lnTo>
                <a:lnTo>
                  <a:pt x="165" y="328"/>
                </a:lnTo>
                <a:lnTo>
                  <a:pt x="176" y="330"/>
                </a:lnTo>
                <a:lnTo>
                  <a:pt x="188" y="331"/>
                </a:lnTo>
                <a:lnTo>
                  <a:pt x="201" y="331"/>
                </a:lnTo>
                <a:lnTo>
                  <a:pt x="218" y="333"/>
                </a:lnTo>
                <a:lnTo>
                  <a:pt x="234" y="334"/>
                </a:lnTo>
                <a:lnTo>
                  <a:pt x="251" y="334"/>
                </a:lnTo>
                <a:lnTo>
                  <a:pt x="272" y="336"/>
                </a:lnTo>
                <a:lnTo>
                  <a:pt x="292" y="336"/>
                </a:lnTo>
                <a:lnTo>
                  <a:pt x="313" y="337"/>
                </a:lnTo>
                <a:lnTo>
                  <a:pt x="335" y="337"/>
                </a:lnTo>
                <a:lnTo>
                  <a:pt x="358" y="337"/>
                </a:lnTo>
                <a:lnTo>
                  <a:pt x="380" y="339"/>
                </a:lnTo>
                <a:lnTo>
                  <a:pt x="404" y="339"/>
                </a:lnTo>
                <a:lnTo>
                  <a:pt x="427" y="339"/>
                </a:lnTo>
                <a:lnTo>
                  <a:pt x="449" y="339"/>
                </a:lnTo>
                <a:lnTo>
                  <a:pt x="472" y="340"/>
                </a:lnTo>
                <a:lnTo>
                  <a:pt x="496" y="340"/>
                </a:lnTo>
                <a:lnTo>
                  <a:pt x="517" y="340"/>
                </a:lnTo>
                <a:lnTo>
                  <a:pt x="538" y="340"/>
                </a:lnTo>
                <a:lnTo>
                  <a:pt x="559" y="340"/>
                </a:lnTo>
                <a:lnTo>
                  <a:pt x="578" y="340"/>
                </a:lnTo>
                <a:lnTo>
                  <a:pt x="595" y="342"/>
                </a:lnTo>
                <a:lnTo>
                  <a:pt x="613" y="342"/>
                </a:lnTo>
                <a:lnTo>
                  <a:pt x="628" y="342"/>
                </a:lnTo>
                <a:lnTo>
                  <a:pt x="643" y="342"/>
                </a:lnTo>
                <a:lnTo>
                  <a:pt x="655" y="342"/>
                </a:lnTo>
                <a:lnTo>
                  <a:pt x="666" y="342"/>
                </a:lnTo>
                <a:lnTo>
                  <a:pt x="675" y="342"/>
                </a:lnTo>
                <a:lnTo>
                  <a:pt x="680" y="342"/>
                </a:lnTo>
                <a:lnTo>
                  <a:pt x="685" y="342"/>
                </a:lnTo>
                <a:lnTo>
                  <a:pt x="686" y="34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96" name="Freeform 29"/>
          <p:cNvSpPr>
            <a:spLocks/>
          </p:cNvSpPr>
          <p:nvPr/>
        </p:nvSpPr>
        <p:spPr bwMode="blackWhite">
          <a:xfrm>
            <a:off x="3535363" y="2546350"/>
            <a:ext cx="1239837" cy="601663"/>
          </a:xfrm>
          <a:custGeom>
            <a:avLst/>
            <a:gdLst>
              <a:gd name="T0" fmla="*/ 2147483647 w 687"/>
              <a:gd name="T1" fmla="*/ 2147483647 h 343"/>
              <a:gd name="T2" fmla="*/ 2147483647 w 687"/>
              <a:gd name="T3" fmla="*/ 2147483647 h 343"/>
              <a:gd name="T4" fmla="*/ 2147483647 w 687"/>
              <a:gd name="T5" fmla="*/ 2147483647 h 343"/>
              <a:gd name="T6" fmla="*/ 2147483647 w 687"/>
              <a:gd name="T7" fmla="*/ 2147483647 h 343"/>
              <a:gd name="T8" fmla="*/ 2147483647 w 687"/>
              <a:gd name="T9" fmla="*/ 2147483647 h 343"/>
              <a:gd name="T10" fmla="*/ 2147483647 w 687"/>
              <a:gd name="T11" fmla="*/ 2147483647 h 343"/>
              <a:gd name="T12" fmla="*/ 2147483647 w 687"/>
              <a:gd name="T13" fmla="*/ 2147483647 h 343"/>
              <a:gd name="T14" fmla="*/ 2147483647 w 687"/>
              <a:gd name="T15" fmla="*/ 2147483647 h 343"/>
              <a:gd name="T16" fmla="*/ 2147483647 w 687"/>
              <a:gd name="T17" fmla="*/ 2147483647 h 343"/>
              <a:gd name="T18" fmla="*/ 2147483647 w 687"/>
              <a:gd name="T19" fmla="*/ 2147483647 h 343"/>
              <a:gd name="T20" fmla="*/ 2147483647 w 687"/>
              <a:gd name="T21" fmla="*/ 2147483647 h 343"/>
              <a:gd name="T22" fmla="*/ 2147483647 w 687"/>
              <a:gd name="T23" fmla="*/ 2147483647 h 343"/>
              <a:gd name="T24" fmla="*/ 2147483647 w 687"/>
              <a:gd name="T25" fmla="*/ 2147483647 h 343"/>
              <a:gd name="T26" fmla="*/ 2147483647 w 687"/>
              <a:gd name="T27" fmla="*/ 2147483647 h 343"/>
              <a:gd name="T28" fmla="*/ 2147483647 w 687"/>
              <a:gd name="T29" fmla="*/ 2147483647 h 343"/>
              <a:gd name="T30" fmla="*/ 2147483647 w 687"/>
              <a:gd name="T31" fmla="*/ 2147483647 h 343"/>
              <a:gd name="T32" fmla="*/ 2147483647 w 687"/>
              <a:gd name="T33" fmla="*/ 2147483647 h 343"/>
              <a:gd name="T34" fmla="*/ 2147483647 w 687"/>
              <a:gd name="T35" fmla="*/ 2147483647 h 343"/>
              <a:gd name="T36" fmla="*/ 2147483647 w 687"/>
              <a:gd name="T37" fmla="*/ 2147483647 h 343"/>
              <a:gd name="T38" fmla="*/ 2147483647 w 687"/>
              <a:gd name="T39" fmla="*/ 2147483647 h 343"/>
              <a:gd name="T40" fmla="*/ 2147483647 w 687"/>
              <a:gd name="T41" fmla="*/ 2147483647 h 343"/>
              <a:gd name="T42" fmla="*/ 2147483647 w 687"/>
              <a:gd name="T43" fmla="*/ 2147483647 h 343"/>
              <a:gd name="T44" fmla="*/ 2147483647 w 687"/>
              <a:gd name="T45" fmla="*/ 2147483647 h 343"/>
              <a:gd name="T46" fmla="*/ 2147483647 w 687"/>
              <a:gd name="T47" fmla="*/ 2147483647 h 343"/>
              <a:gd name="T48" fmla="*/ 2147483647 w 687"/>
              <a:gd name="T49" fmla="*/ 2147483647 h 343"/>
              <a:gd name="T50" fmla="*/ 2147483647 w 687"/>
              <a:gd name="T51" fmla="*/ 2147483647 h 343"/>
              <a:gd name="T52" fmla="*/ 2147483647 w 687"/>
              <a:gd name="T53" fmla="*/ 2147483647 h 343"/>
              <a:gd name="T54" fmla="*/ 2147483647 w 687"/>
              <a:gd name="T55" fmla="*/ 2147483647 h 343"/>
              <a:gd name="T56" fmla="*/ 2147483647 w 687"/>
              <a:gd name="T57" fmla="*/ 2147483647 h 343"/>
              <a:gd name="T58" fmla="*/ 2147483647 w 687"/>
              <a:gd name="T59" fmla="*/ 2147483647 h 343"/>
              <a:gd name="T60" fmla="*/ 2147483647 w 687"/>
              <a:gd name="T61" fmla="*/ 2147483647 h 343"/>
              <a:gd name="T62" fmla="*/ 2147483647 w 687"/>
              <a:gd name="T63" fmla="*/ 2147483647 h 343"/>
              <a:gd name="T64" fmla="*/ 2147483647 w 687"/>
              <a:gd name="T65" fmla="*/ 2147483647 h 343"/>
              <a:gd name="T66" fmla="*/ 2147483647 w 687"/>
              <a:gd name="T67" fmla="*/ 2147483647 h 343"/>
              <a:gd name="T68" fmla="*/ 2147483647 w 687"/>
              <a:gd name="T69" fmla="*/ 2147483647 h 343"/>
              <a:gd name="T70" fmla="*/ 2147483647 w 687"/>
              <a:gd name="T71" fmla="*/ 2147483647 h 343"/>
              <a:gd name="T72" fmla="*/ 2147483647 w 687"/>
              <a:gd name="T73" fmla="*/ 2147483647 h 343"/>
              <a:gd name="T74" fmla="*/ 2147483647 w 687"/>
              <a:gd name="T75" fmla="*/ 2147483647 h 343"/>
              <a:gd name="T76" fmla="*/ 2147483647 w 687"/>
              <a:gd name="T77" fmla="*/ 2147483647 h 343"/>
              <a:gd name="T78" fmla="*/ 2147483647 w 687"/>
              <a:gd name="T79" fmla="*/ 2147483647 h 343"/>
              <a:gd name="T80" fmla="*/ 2147483647 w 687"/>
              <a:gd name="T81" fmla="*/ 2147483647 h 343"/>
              <a:gd name="T82" fmla="*/ 2147483647 w 687"/>
              <a:gd name="T83" fmla="*/ 2147483647 h 343"/>
              <a:gd name="T84" fmla="*/ 2147483647 w 687"/>
              <a:gd name="T85" fmla="*/ 2147483647 h 343"/>
              <a:gd name="T86" fmla="*/ 2147483647 w 687"/>
              <a:gd name="T87" fmla="*/ 2147483647 h 343"/>
              <a:gd name="T88" fmla="*/ 2147483647 w 687"/>
              <a:gd name="T89" fmla="*/ 2147483647 h 343"/>
              <a:gd name="T90" fmla="*/ 2147483647 w 687"/>
              <a:gd name="T91" fmla="*/ 0 h 343"/>
              <a:gd name="T92" fmla="*/ 0 w 687"/>
              <a:gd name="T93" fmla="*/ 2147483647 h 343"/>
              <a:gd name="T94" fmla="*/ 2147483647 w 687"/>
              <a:gd name="T95" fmla="*/ 2147483647 h 343"/>
              <a:gd name="T96" fmla="*/ 2147483647 w 687"/>
              <a:gd name="T97" fmla="*/ 2147483647 h 343"/>
              <a:gd name="T98" fmla="*/ 2147483647 w 687"/>
              <a:gd name="T99" fmla="*/ 2147483647 h 343"/>
              <a:gd name="T100" fmla="*/ 2147483647 w 687"/>
              <a:gd name="T101" fmla="*/ 2147483647 h 343"/>
              <a:gd name="T102" fmla="*/ 2147483647 w 687"/>
              <a:gd name="T103" fmla="*/ 2147483647 h 343"/>
              <a:gd name="T104" fmla="*/ 2147483647 w 687"/>
              <a:gd name="T105" fmla="*/ 2147483647 h 343"/>
              <a:gd name="T106" fmla="*/ 2147483647 w 687"/>
              <a:gd name="T107" fmla="*/ 2147483647 h 343"/>
              <a:gd name="T108" fmla="*/ 2147483647 w 687"/>
              <a:gd name="T109" fmla="*/ 2147483647 h 343"/>
              <a:gd name="T110" fmla="*/ 2147483647 w 687"/>
              <a:gd name="T111" fmla="*/ 2147483647 h 343"/>
              <a:gd name="T112" fmla="*/ 2147483647 w 687"/>
              <a:gd name="T113" fmla="*/ 2147483647 h 343"/>
              <a:gd name="T114" fmla="*/ 2147483647 w 687"/>
              <a:gd name="T115" fmla="*/ 2147483647 h 34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87"/>
              <a:gd name="T175" fmla="*/ 0 h 343"/>
              <a:gd name="T176" fmla="*/ 687 w 687"/>
              <a:gd name="T177" fmla="*/ 343 h 34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87" h="343">
                <a:moveTo>
                  <a:pt x="686" y="342"/>
                </a:moveTo>
                <a:lnTo>
                  <a:pt x="676" y="317"/>
                </a:lnTo>
                <a:lnTo>
                  <a:pt x="664" y="307"/>
                </a:lnTo>
                <a:lnTo>
                  <a:pt x="661" y="297"/>
                </a:lnTo>
                <a:lnTo>
                  <a:pt x="661" y="296"/>
                </a:lnTo>
                <a:lnTo>
                  <a:pt x="660" y="294"/>
                </a:lnTo>
                <a:lnTo>
                  <a:pt x="658" y="291"/>
                </a:lnTo>
                <a:lnTo>
                  <a:pt x="657" y="288"/>
                </a:lnTo>
                <a:lnTo>
                  <a:pt x="655" y="284"/>
                </a:lnTo>
                <a:lnTo>
                  <a:pt x="654" y="281"/>
                </a:lnTo>
                <a:lnTo>
                  <a:pt x="653" y="279"/>
                </a:lnTo>
                <a:lnTo>
                  <a:pt x="650" y="276"/>
                </a:lnTo>
                <a:lnTo>
                  <a:pt x="649" y="273"/>
                </a:lnTo>
                <a:lnTo>
                  <a:pt x="647" y="268"/>
                </a:lnTo>
                <a:lnTo>
                  <a:pt x="647" y="264"/>
                </a:lnTo>
                <a:lnTo>
                  <a:pt x="646" y="260"/>
                </a:lnTo>
                <a:lnTo>
                  <a:pt x="646" y="255"/>
                </a:lnTo>
                <a:lnTo>
                  <a:pt x="646" y="251"/>
                </a:lnTo>
                <a:lnTo>
                  <a:pt x="646" y="246"/>
                </a:lnTo>
                <a:lnTo>
                  <a:pt x="647" y="241"/>
                </a:lnTo>
                <a:lnTo>
                  <a:pt x="647" y="237"/>
                </a:lnTo>
                <a:lnTo>
                  <a:pt x="647" y="233"/>
                </a:lnTo>
                <a:lnTo>
                  <a:pt x="647" y="230"/>
                </a:lnTo>
                <a:lnTo>
                  <a:pt x="649" y="227"/>
                </a:lnTo>
                <a:lnTo>
                  <a:pt x="649" y="224"/>
                </a:lnTo>
                <a:lnTo>
                  <a:pt x="649" y="222"/>
                </a:lnTo>
                <a:lnTo>
                  <a:pt x="643" y="216"/>
                </a:lnTo>
                <a:lnTo>
                  <a:pt x="642" y="188"/>
                </a:lnTo>
                <a:lnTo>
                  <a:pt x="639" y="184"/>
                </a:lnTo>
                <a:lnTo>
                  <a:pt x="634" y="181"/>
                </a:lnTo>
                <a:lnTo>
                  <a:pt x="631" y="177"/>
                </a:lnTo>
                <a:lnTo>
                  <a:pt x="628" y="172"/>
                </a:lnTo>
                <a:lnTo>
                  <a:pt x="628" y="168"/>
                </a:lnTo>
                <a:lnTo>
                  <a:pt x="628" y="164"/>
                </a:lnTo>
                <a:lnTo>
                  <a:pt x="628" y="161"/>
                </a:lnTo>
                <a:lnTo>
                  <a:pt x="628" y="158"/>
                </a:lnTo>
                <a:lnTo>
                  <a:pt x="630" y="156"/>
                </a:lnTo>
                <a:lnTo>
                  <a:pt x="628" y="150"/>
                </a:lnTo>
                <a:lnTo>
                  <a:pt x="628" y="142"/>
                </a:lnTo>
                <a:lnTo>
                  <a:pt x="627" y="138"/>
                </a:lnTo>
                <a:lnTo>
                  <a:pt x="624" y="134"/>
                </a:lnTo>
                <a:lnTo>
                  <a:pt x="623" y="131"/>
                </a:lnTo>
                <a:lnTo>
                  <a:pt x="622" y="129"/>
                </a:lnTo>
                <a:lnTo>
                  <a:pt x="620" y="128"/>
                </a:lnTo>
                <a:lnTo>
                  <a:pt x="619" y="126"/>
                </a:lnTo>
                <a:lnTo>
                  <a:pt x="614" y="124"/>
                </a:lnTo>
                <a:lnTo>
                  <a:pt x="613" y="121"/>
                </a:lnTo>
                <a:lnTo>
                  <a:pt x="610" y="117"/>
                </a:lnTo>
                <a:lnTo>
                  <a:pt x="610" y="112"/>
                </a:lnTo>
                <a:lnTo>
                  <a:pt x="609" y="109"/>
                </a:lnTo>
                <a:lnTo>
                  <a:pt x="609" y="105"/>
                </a:lnTo>
                <a:lnTo>
                  <a:pt x="609" y="104"/>
                </a:lnTo>
                <a:lnTo>
                  <a:pt x="604" y="93"/>
                </a:lnTo>
                <a:lnTo>
                  <a:pt x="603" y="91"/>
                </a:lnTo>
                <a:lnTo>
                  <a:pt x="601" y="88"/>
                </a:lnTo>
                <a:lnTo>
                  <a:pt x="598" y="87"/>
                </a:lnTo>
                <a:lnTo>
                  <a:pt x="597" y="84"/>
                </a:lnTo>
                <a:lnTo>
                  <a:pt x="594" y="79"/>
                </a:lnTo>
                <a:lnTo>
                  <a:pt x="592" y="78"/>
                </a:lnTo>
                <a:lnTo>
                  <a:pt x="590" y="75"/>
                </a:lnTo>
                <a:lnTo>
                  <a:pt x="589" y="74"/>
                </a:lnTo>
                <a:lnTo>
                  <a:pt x="587" y="71"/>
                </a:lnTo>
                <a:lnTo>
                  <a:pt x="586" y="66"/>
                </a:lnTo>
                <a:lnTo>
                  <a:pt x="583" y="62"/>
                </a:lnTo>
                <a:lnTo>
                  <a:pt x="580" y="58"/>
                </a:lnTo>
                <a:lnTo>
                  <a:pt x="575" y="54"/>
                </a:lnTo>
                <a:lnTo>
                  <a:pt x="571" y="51"/>
                </a:lnTo>
                <a:lnTo>
                  <a:pt x="564" y="49"/>
                </a:lnTo>
                <a:lnTo>
                  <a:pt x="562" y="49"/>
                </a:lnTo>
                <a:lnTo>
                  <a:pt x="560" y="48"/>
                </a:lnTo>
                <a:lnTo>
                  <a:pt x="557" y="46"/>
                </a:lnTo>
                <a:lnTo>
                  <a:pt x="557" y="45"/>
                </a:lnTo>
                <a:lnTo>
                  <a:pt x="548" y="45"/>
                </a:lnTo>
                <a:lnTo>
                  <a:pt x="538" y="36"/>
                </a:lnTo>
                <a:lnTo>
                  <a:pt x="494" y="36"/>
                </a:lnTo>
                <a:lnTo>
                  <a:pt x="494" y="38"/>
                </a:lnTo>
                <a:lnTo>
                  <a:pt x="493" y="39"/>
                </a:lnTo>
                <a:lnTo>
                  <a:pt x="490" y="42"/>
                </a:lnTo>
                <a:lnTo>
                  <a:pt x="487" y="44"/>
                </a:lnTo>
                <a:lnTo>
                  <a:pt x="484" y="46"/>
                </a:lnTo>
                <a:lnTo>
                  <a:pt x="481" y="46"/>
                </a:lnTo>
                <a:lnTo>
                  <a:pt x="478" y="45"/>
                </a:lnTo>
                <a:lnTo>
                  <a:pt x="475" y="42"/>
                </a:lnTo>
                <a:lnTo>
                  <a:pt x="473" y="41"/>
                </a:lnTo>
                <a:lnTo>
                  <a:pt x="469" y="38"/>
                </a:lnTo>
                <a:lnTo>
                  <a:pt x="464" y="35"/>
                </a:lnTo>
                <a:lnTo>
                  <a:pt x="458" y="31"/>
                </a:lnTo>
                <a:lnTo>
                  <a:pt x="452" y="27"/>
                </a:lnTo>
                <a:lnTo>
                  <a:pt x="446" y="24"/>
                </a:lnTo>
                <a:lnTo>
                  <a:pt x="442" y="21"/>
                </a:lnTo>
                <a:lnTo>
                  <a:pt x="440" y="21"/>
                </a:lnTo>
                <a:lnTo>
                  <a:pt x="439" y="21"/>
                </a:lnTo>
                <a:lnTo>
                  <a:pt x="436" y="21"/>
                </a:lnTo>
                <a:lnTo>
                  <a:pt x="433" y="19"/>
                </a:lnTo>
                <a:lnTo>
                  <a:pt x="425" y="19"/>
                </a:lnTo>
                <a:lnTo>
                  <a:pt x="416" y="19"/>
                </a:lnTo>
                <a:lnTo>
                  <a:pt x="406" y="19"/>
                </a:lnTo>
                <a:lnTo>
                  <a:pt x="395" y="19"/>
                </a:lnTo>
                <a:lnTo>
                  <a:pt x="380" y="18"/>
                </a:lnTo>
                <a:lnTo>
                  <a:pt x="367" y="18"/>
                </a:lnTo>
                <a:lnTo>
                  <a:pt x="352" y="16"/>
                </a:lnTo>
                <a:lnTo>
                  <a:pt x="336" y="16"/>
                </a:lnTo>
                <a:lnTo>
                  <a:pt x="319" y="16"/>
                </a:lnTo>
                <a:lnTo>
                  <a:pt x="302" y="15"/>
                </a:lnTo>
                <a:lnTo>
                  <a:pt x="283" y="15"/>
                </a:lnTo>
                <a:lnTo>
                  <a:pt x="265" y="13"/>
                </a:lnTo>
                <a:lnTo>
                  <a:pt x="246" y="12"/>
                </a:lnTo>
                <a:lnTo>
                  <a:pt x="227" y="12"/>
                </a:lnTo>
                <a:lnTo>
                  <a:pt x="209" y="11"/>
                </a:lnTo>
                <a:lnTo>
                  <a:pt x="190" y="11"/>
                </a:lnTo>
                <a:lnTo>
                  <a:pt x="171" y="9"/>
                </a:lnTo>
                <a:lnTo>
                  <a:pt x="153" y="9"/>
                </a:lnTo>
                <a:lnTo>
                  <a:pt x="135" y="8"/>
                </a:lnTo>
                <a:lnTo>
                  <a:pt x="120" y="6"/>
                </a:lnTo>
                <a:lnTo>
                  <a:pt x="102" y="6"/>
                </a:lnTo>
                <a:lnTo>
                  <a:pt x="89" y="5"/>
                </a:lnTo>
                <a:lnTo>
                  <a:pt x="74" y="5"/>
                </a:lnTo>
                <a:lnTo>
                  <a:pt x="62" y="3"/>
                </a:lnTo>
                <a:lnTo>
                  <a:pt x="50" y="2"/>
                </a:lnTo>
                <a:lnTo>
                  <a:pt x="39" y="2"/>
                </a:lnTo>
                <a:lnTo>
                  <a:pt x="31" y="0"/>
                </a:lnTo>
                <a:lnTo>
                  <a:pt x="26" y="0"/>
                </a:lnTo>
                <a:lnTo>
                  <a:pt x="20" y="0"/>
                </a:lnTo>
                <a:lnTo>
                  <a:pt x="0" y="211"/>
                </a:lnTo>
                <a:lnTo>
                  <a:pt x="163" y="221"/>
                </a:lnTo>
                <a:lnTo>
                  <a:pt x="157" y="327"/>
                </a:lnTo>
                <a:lnTo>
                  <a:pt x="165" y="328"/>
                </a:lnTo>
                <a:lnTo>
                  <a:pt x="176" y="330"/>
                </a:lnTo>
                <a:lnTo>
                  <a:pt x="188" y="331"/>
                </a:lnTo>
                <a:lnTo>
                  <a:pt x="201" y="331"/>
                </a:lnTo>
                <a:lnTo>
                  <a:pt x="218" y="333"/>
                </a:lnTo>
                <a:lnTo>
                  <a:pt x="234" y="334"/>
                </a:lnTo>
                <a:lnTo>
                  <a:pt x="251" y="334"/>
                </a:lnTo>
                <a:lnTo>
                  <a:pt x="272" y="336"/>
                </a:lnTo>
                <a:lnTo>
                  <a:pt x="292" y="336"/>
                </a:lnTo>
                <a:lnTo>
                  <a:pt x="313" y="337"/>
                </a:lnTo>
                <a:lnTo>
                  <a:pt x="335" y="337"/>
                </a:lnTo>
                <a:lnTo>
                  <a:pt x="358" y="337"/>
                </a:lnTo>
                <a:lnTo>
                  <a:pt x="380" y="339"/>
                </a:lnTo>
                <a:lnTo>
                  <a:pt x="404" y="339"/>
                </a:lnTo>
                <a:lnTo>
                  <a:pt x="427" y="339"/>
                </a:lnTo>
                <a:lnTo>
                  <a:pt x="449" y="339"/>
                </a:lnTo>
                <a:lnTo>
                  <a:pt x="472" y="340"/>
                </a:lnTo>
                <a:lnTo>
                  <a:pt x="496" y="340"/>
                </a:lnTo>
                <a:lnTo>
                  <a:pt x="517" y="340"/>
                </a:lnTo>
                <a:lnTo>
                  <a:pt x="538" y="340"/>
                </a:lnTo>
                <a:lnTo>
                  <a:pt x="559" y="340"/>
                </a:lnTo>
                <a:lnTo>
                  <a:pt x="578" y="340"/>
                </a:lnTo>
                <a:lnTo>
                  <a:pt x="595" y="342"/>
                </a:lnTo>
                <a:lnTo>
                  <a:pt x="613" y="342"/>
                </a:lnTo>
                <a:lnTo>
                  <a:pt x="628" y="342"/>
                </a:lnTo>
                <a:lnTo>
                  <a:pt x="643" y="342"/>
                </a:lnTo>
                <a:lnTo>
                  <a:pt x="655" y="342"/>
                </a:lnTo>
                <a:lnTo>
                  <a:pt x="666" y="342"/>
                </a:lnTo>
                <a:lnTo>
                  <a:pt x="675" y="342"/>
                </a:lnTo>
                <a:lnTo>
                  <a:pt x="680" y="342"/>
                </a:lnTo>
                <a:lnTo>
                  <a:pt x="685" y="342"/>
                </a:lnTo>
                <a:lnTo>
                  <a:pt x="686" y="342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97" name="Freeform 30"/>
          <p:cNvSpPr>
            <a:spLocks/>
          </p:cNvSpPr>
          <p:nvPr/>
        </p:nvSpPr>
        <p:spPr bwMode="blackWhite">
          <a:xfrm>
            <a:off x="3778250" y="3121025"/>
            <a:ext cx="1112838" cy="582613"/>
          </a:xfrm>
          <a:custGeom>
            <a:avLst/>
            <a:gdLst>
              <a:gd name="T0" fmla="*/ 2147483647 w 617"/>
              <a:gd name="T1" fmla="*/ 0 h 333"/>
              <a:gd name="T2" fmla="*/ 2147483647 w 617"/>
              <a:gd name="T3" fmla="*/ 2147483647 h 333"/>
              <a:gd name="T4" fmla="*/ 2147483647 w 617"/>
              <a:gd name="T5" fmla="*/ 2147483647 h 333"/>
              <a:gd name="T6" fmla="*/ 2147483647 w 617"/>
              <a:gd name="T7" fmla="*/ 2147483647 h 333"/>
              <a:gd name="T8" fmla="*/ 2147483647 w 617"/>
              <a:gd name="T9" fmla="*/ 2147483647 h 333"/>
              <a:gd name="T10" fmla="*/ 2147483647 w 617"/>
              <a:gd name="T11" fmla="*/ 2147483647 h 333"/>
              <a:gd name="T12" fmla="*/ 2147483647 w 617"/>
              <a:gd name="T13" fmla="*/ 2147483647 h 333"/>
              <a:gd name="T14" fmla="*/ 2147483647 w 617"/>
              <a:gd name="T15" fmla="*/ 2147483647 h 333"/>
              <a:gd name="T16" fmla="*/ 2147483647 w 617"/>
              <a:gd name="T17" fmla="*/ 2147483647 h 333"/>
              <a:gd name="T18" fmla="*/ 2147483647 w 617"/>
              <a:gd name="T19" fmla="*/ 2147483647 h 333"/>
              <a:gd name="T20" fmla="*/ 2147483647 w 617"/>
              <a:gd name="T21" fmla="*/ 2147483647 h 333"/>
              <a:gd name="T22" fmla="*/ 2147483647 w 617"/>
              <a:gd name="T23" fmla="*/ 2147483647 h 333"/>
              <a:gd name="T24" fmla="*/ 2147483647 w 617"/>
              <a:gd name="T25" fmla="*/ 2147483647 h 333"/>
              <a:gd name="T26" fmla="*/ 2147483647 w 617"/>
              <a:gd name="T27" fmla="*/ 2147483647 h 333"/>
              <a:gd name="T28" fmla="*/ 2147483647 w 617"/>
              <a:gd name="T29" fmla="*/ 2147483647 h 333"/>
              <a:gd name="T30" fmla="*/ 2147483647 w 617"/>
              <a:gd name="T31" fmla="*/ 2147483647 h 333"/>
              <a:gd name="T32" fmla="*/ 2147483647 w 617"/>
              <a:gd name="T33" fmla="*/ 2147483647 h 333"/>
              <a:gd name="T34" fmla="*/ 2147483647 w 617"/>
              <a:gd name="T35" fmla="*/ 2147483647 h 333"/>
              <a:gd name="T36" fmla="*/ 2147483647 w 617"/>
              <a:gd name="T37" fmla="*/ 2147483647 h 333"/>
              <a:gd name="T38" fmla="*/ 2147483647 w 617"/>
              <a:gd name="T39" fmla="*/ 2147483647 h 333"/>
              <a:gd name="T40" fmla="*/ 2147483647 w 617"/>
              <a:gd name="T41" fmla="*/ 2147483647 h 333"/>
              <a:gd name="T42" fmla="*/ 2147483647 w 617"/>
              <a:gd name="T43" fmla="*/ 2147483647 h 333"/>
              <a:gd name="T44" fmla="*/ 2147483647 w 617"/>
              <a:gd name="T45" fmla="*/ 2147483647 h 333"/>
              <a:gd name="T46" fmla="*/ 2147483647 w 617"/>
              <a:gd name="T47" fmla="*/ 2147483647 h 333"/>
              <a:gd name="T48" fmla="*/ 2147483647 w 617"/>
              <a:gd name="T49" fmla="*/ 2147483647 h 333"/>
              <a:gd name="T50" fmla="*/ 2147483647 w 617"/>
              <a:gd name="T51" fmla="*/ 2147483647 h 333"/>
              <a:gd name="T52" fmla="*/ 2147483647 w 617"/>
              <a:gd name="T53" fmla="*/ 2147483647 h 333"/>
              <a:gd name="T54" fmla="*/ 2147483647 w 617"/>
              <a:gd name="T55" fmla="*/ 2147483647 h 333"/>
              <a:gd name="T56" fmla="*/ 2147483647 w 617"/>
              <a:gd name="T57" fmla="*/ 2147483647 h 333"/>
              <a:gd name="T58" fmla="*/ 2147483647 w 617"/>
              <a:gd name="T59" fmla="*/ 2147483647 h 333"/>
              <a:gd name="T60" fmla="*/ 2147483647 w 617"/>
              <a:gd name="T61" fmla="*/ 2147483647 h 333"/>
              <a:gd name="T62" fmla="*/ 2147483647 w 617"/>
              <a:gd name="T63" fmla="*/ 2147483647 h 333"/>
              <a:gd name="T64" fmla="*/ 2147483647 w 617"/>
              <a:gd name="T65" fmla="*/ 2147483647 h 333"/>
              <a:gd name="T66" fmla="*/ 2147483647 w 617"/>
              <a:gd name="T67" fmla="*/ 2147483647 h 333"/>
              <a:gd name="T68" fmla="*/ 2147483647 w 617"/>
              <a:gd name="T69" fmla="*/ 2147483647 h 333"/>
              <a:gd name="T70" fmla="*/ 2147483647 w 617"/>
              <a:gd name="T71" fmla="*/ 2147483647 h 333"/>
              <a:gd name="T72" fmla="*/ 2147483647 w 617"/>
              <a:gd name="T73" fmla="*/ 2147483647 h 333"/>
              <a:gd name="T74" fmla="*/ 2147483647 w 617"/>
              <a:gd name="T75" fmla="*/ 2147483647 h 333"/>
              <a:gd name="T76" fmla="*/ 2147483647 w 617"/>
              <a:gd name="T77" fmla="*/ 2147483647 h 333"/>
              <a:gd name="T78" fmla="*/ 2147483647 w 617"/>
              <a:gd name="T79" fmla="*/ 2147483647 h 333"/>
              <a:gd name="T80" fmla="*/ 2147483647 w 617"/>
              <a:gd name="T81" fmla="*/ 2147483647 h 333"/>
              <a:gd name="T82" fmla="*/ 2147483647 w 617"/>
              <a:gd name="T83" fmla="*/ 2147483647 h 333"/>
              <a:gd name="T84" fmla="*/ 0 w 617"/>
              <a:gd name="T85" fmla="*/ 2147483647 h 33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7"/>
              <a:gd name="T130" fmla="*/ 0 h 333"/>
              <a:gd name="T131" fmla="*/ 617 w 617"/>
              <a:gd name="T132" fmla="*/ 333 h 33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7" h="333">
                <a:moveTo>
                  <a:pt x="0" y="320"/>
                </a:moveTo>
                <a:lnTo>
                  <a:pt x="23" y="0"/>
                </a:lnTo>
                <a:lnTo>
                  <a:pt x="30" y="0"/>
                </a:lnTo>
                <a:lnTo>
                  <a:pt x="41" y="2"/>
                </a:lnTo>
                <a:lnTo>
                  <a:pt x="54" y="3"/>
                </a:lnTo>
                <a:lnTo>
                  <a:pt x="66" y="3"/>
                </a:lnTo>
                <a:lnTo>
                  <a:pt x="83" y="5"/>
                </a:lnTo>
                <a:lnTo>
                  <a:pt x="99" y="6"/>
                </a:lnTo>
                <a:lnTo>
                  <a:pt x="117" y="6"/>
                </a:lnTo>
                <a:lnTo>
                  <a:pt x="137" y="8"/>
                </a:lnTo>
                <a:lnTo>
                  <a:pt x="157" y="8"/>
                </a:lnTo>
                <a:lnTo>
                  <a:pt x="179" y="9"/>
                </a:lnTo>
                <a:lnTo>
                  <a:pt x="200" y="9"/>
                </a:lnTo>
                <a:lnTo>
                  <a:pt x="223" y="9"/>
                </a:lnTo>
                <a:lnTo>
                  <a:pt x="246" y="11"/>
                </a:lnTo>
                <a:lnTo>
                  <a:pt x="269" y="11"/>
                </a:lnTo>
                <a:lnTo>
                  <a:pt x="292" y="11"/>
                </a:lnTo>
                <a:lnTo>
                  <a:pt x="314" y="11"/>
                </a:lnTo>
                <a:lnTo>
                  <a:pt x="338" y="12"/>
                </a:lnTo>
                <a:lnTo>
                  <a:pt x="361" y="12"/>
                </a:lnTo>
                <a:lnTo>
                  <a:pt x="382" y="12"/>
                </a:lnTo>
                <a:lnTo>
                  <a:pt x="403" y="12"/>
                </a:lnTo>
                <a:lnTo>
                  <a:pt x="424" y="12"/>
                </a:lnTo>
                <a:lnTo>
                  <a:pt x="443" y="12"/>
                </a:lnTo>
                <a:lnTo>
                  <a:pt x="461" y="14"/>
                </a:lnTo>
                <a:lnTo>
                  <a:pt x="478" y="14"/>
                </a:lnTo>
                <a:lnTo>
                  <a:pt x="493" y="14"/>
                </a:lnTo>
                <a:lnTo>
                  <a:pt x="508" y="14"/>
                </a:lnTo>
                <a:lnTo>
                  <a:pt x="521" y="14"/>
                </a:lnTo>
                <a:lnTo>
                  <a:pt x="531" y="14"/>
                </a:lnTo>
                <a:lnTo>
                  <a:pt x="540" y="14"/>
                </a:lnTo>
                <a:lnTo>
                  <a:pt x="545" y="14"/>
                </a:lnTo>
                <a:lnTo>
                  <a:pt x="550" y="14"/>
                </a:lnTo>
                <a:lnTo>
                  <a:pt x="551" y="14"/>
                </a:lnTo>
                <a:lnTo>
                  <a:pt x="550" y="12"/>
                </a:lnTo>
                <a:lnTo>
                  <a:pt x="559" y="18"/>
                </a:lnTo>
                <a:lnTo>
                  <a:pt x="570" y="27"/>
                </a:lnTo>
                <a:lnTo>
                  <a:pt x="578" y="26"/>
                </a:lnTo>
                <a:lnTo>
                  <a:pt x="580" y="27"/>
                </a:lnTo>
                <a:lnTo>
                  <a:pt x="581" y="27"/>
                </a:lnTo>
                <a:lnTo>
                  <a:pt x="584" y="29"/>
                </a:lnTo>
                <a:lnTo>
                  <a:pt x="586" y="30"/>
                </a:lnTo>
                <a:lnTo>
                  <a:pt x="588" y="30"/>
                </a:lnTo>
                <a:lnTo>
                  <a:pt x="589" y="33"/>
                </a:lnTo>
                <a:lnTo>
                  <a:pt x="588" y="38"/>
                </a:lnTo>
                <a:lnTo>
                  <a:pt x="585" y="42"/>
                </a:lnTo>
                <a:lnTo>
                  <a:pt x="574" y="59"/>
                </a:lnTo>
                <a:lnTo>
                  <a:pt x="574" y="65"/>
                </a:lnTo>
                <a:lnTo>
                  <a:pt x="585" y="74"/>
                </a:lnTo>
                <a:lnTo>
                  <a:pt x="588" y="80"/>
                </a:lnTo>
                <a:lnTo>
                  <a:pt x="589" y="90"/>
                </a:lnTo>
                <a:lnTo>
                  <a:pt x="600" y="101"/>
                </a:lnTo>
                <a:lnTo>
                  <a:pt x="614" y="101"/>
                </a:lnTo>
                <a:lnTo>
                  <a:pt x="616" y="332"/>
                </a:lnTo>
                <a:lnTo>
                  <a:pt x="614" y="332"/>
                </a:lnTo>
                <a:lnTo>
                  <a:pt x="610" y="332"/>
                </a:lnTo>
                <a:lnTo>
                  <a:pt x="603" y="332"/>
                </a:lnTo>
                <a:lnTo>
                  <a:pt x="594" y="332"/>
                </a:lnTo>
                <a:lnTo>
                  <a:pt x="583" y="332"/>
                </a:lnTo>
                <a:lnTo>
                  <a:pt x="568" y="332"/>
                </a:lnTo>
                <a:lnTo>
                  <a:pt x="553" y="332"/>
                </a:lnTo>
                <a:lnTo>
                  <a:pt x="537" y="332"/>
                </a:lnTo>
                <a:lnTo>
                  <a:pt x="517" y="332"/>
                </a:lnTo>
                <a:lnTo>
                  <a:pt x="496" y="332"/>
                </a:lnTo>
                <a:lnTo>
                  <a:pt x="475" y="332"/>
                </a:lnTo>
                <a:lnTo>
                  <a:pt x="452" y="332"/>
                </a:lnTo>
                <a:lnTo>
                  <a:pt x="430" y="332"/>
                </a:lnTo>
                <a:lnTo>
                  <a:pt x="403" y="330"/>
                </a:lnTo>
                <a:lnTo>
                  <a:pt x="379" y="330"/>
                </a:lnTo>
                <a:lnTo>
                  <a:pt x="353" y="330"/>
                </a:lnTo>
                <a:lnTo>
                  <a:pt x="328" y="330"/>
                </a:lnTo>
                <a:lnTo>
                  <a:pt x="301" y="329"/>
                </a:lnTo>
                <a:lnTo>
                  <a:pt x="275" y="329"/>
                </a:lnTo>
                <a:lnTo>
                  <a:pt x="248" y="329"/>
                </a:lnTo>
                <a:lnTo>
                  <a:pt x="221" y="327"/>
                </a:lnTo>
                <a:lnTo>
                  <a:pt x="197" y="327"/>
                </a:lnTo>
                <a:lnTo>
                  <a:pt x="171" y="327"/>
                </a:lnTo>
                <a:lnTo>
                  <a:pt x="147" y="326"/>
                </a:lnTo>
                <a:lnTo>
                  <a:pt x="124" y="326"/>
                </a:lnTo>
                <a:lnTo>
                  <a:pt x="101" y="324"/>
                </a:lnTo>
                <a:lnTo>
                  <a:pt x="81" y="324"/>
                </a:lnTo>
                <a:lnTo>
                  <a:pt x="61" y="323"/>
                </a:lnTo>
                <a:lnTo>
                  <a:pt x="42" y="323"/>
                </a:lnTo>
                <a:lnTo>
                  <a:pt x="27" y="321"/>
                </a:lnTo>
                <a:lnTo>
                  <a:pt x="12" y="320"/>
                </a:lnTo>
                <a:lnTo>
                  <a:pt x="0" y="32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98" name="Freeform 31"/>
          <p:cNvSpPr>
            <a:spLocks/>
          </p:cNvSpPr>
          <p:nvPr/>
        </p:nvSpPr>
        <p:spPr bwMode="blackWhite">
          <a:xfrm>
            <a:off x="3778250" y="3121025"/>
            <a:ext cx="1112838" cy="582613"/>
          </a:xfrm>
          <a:custGeom>
            <a:avLst/>
            <a:gdLst>
              <a:gd name="T0" fmla="*/ 2147483647 w 617"/>
              <a:gd name="T1" fmla="*/ 0 h 333"/>
              <a:gd name="T2" fmla="*/ 2147483647 w 617"/>
              <a:gd name="T3" fmla="*/ 0 h 333"/>
              <a:gd name="T4" fmla="*/ 2147483647 w 617"/>
              <a:gd name="T5" fmla="*/ 2147483647 h 333"/>
              <a:gd name="T6" fmla="*/ 2147483647 w 617"/>
              <a:gd name="T7" fmla="*/ 2147483647 h 333"/>
              <a:gd name="T8" fmla="*/ 2147483647 w 617"/>
              <a:gd name="T9" fmla="*/ 2147483647 h 333"/>
              <a:gd name="T10" fmla="*/ 2147483647 w 617"/>
              <a:gd name="T11" fmla="*/ 2147483647 h 333"/>
              <a:gd name="T12" fmla="*/ 2147483647 w 617"/>
              <a:gd name="T13" fmla="*/ 2147483647 h 333"/>
              <a:gd name="T14" fmla="*/ 2147483647 w 617"/>
              <a:gd name="T15" fmla="*/ 2147483647 h 333"/>
              <a:gd name="T16" fmla="*/ 2147483647 w 617"/>
              <a:gd name="T17" fmla="*/ 2147483647 h 333"/>
              <a:gd name="T18" fmla="*/ 2147483647 w 617"/>
              <a:gd name="T19" fmla="*/ 2147483647 h 333"/>
              <a:gd name="T20" fmla="*/ 2147483647 w 617"/>
              <a:gd name="T21" fmla="*/ 2147483647 h 333"/>
              <a:gd name="T22" fmla="*/ 2147483647 w 617"/>
              <a:gd name="T23" fmla="*/ 2147483647 h 333"/>
              <a:gd name="T24" fmla="*/ 2147483647 w 617"/>
              <a:gd name="T25" fmla="*/ 2147483647 h 333"/>
              <a:gd name="T26" fmla="*/ 2147483647 w 617"/>
              <a:gd name="T27" fmla="*/ 2147483647 h 333"/>
              <a:gd name="T28" fmla="*/ 2147483647 w 617"/>
              <a:gd name="T29" fmla="*/ 2147483647 h 333"/>
              <a:gd name="T30" fmla="*/ 2147483647 w 617"/>
              <a:gd name="T31" fmla="*/ 2147483647 h 333"/>
              <a:gd name="T32" fmla="*/ 2147483647 w 617"/>
              <a:gd name="T33" fmla="*/ 2147483647 h 333"/>
              <a:gd name="T34" fmla="*/ 2147483647 w 617"/>
              <a:gd name="T35" fmla="*/ 2147483647 h 333"/>
              <a:gd name="T36" fmla="*/ 2147483647 w 617"/>
              <a:gd name="T37" fmla="*/ 2147483647 h 333"/>
              <a:gd name="T38" fmla="*/ 2147483647 w 617"/>
              <a:gd name="T39" fmla="*/ 2147483647 h 333"/>
              <a:gd name="T40" fmla="*/ 2147483647 w 617"/>
              <a:gd name="T41" fmla="*/ 2147483647 h 333"/>
              <a:gd name="T42" fmla="*/ 2147483647 w 617"/>
              <a:gd name="T43" fmla="*/ 2147483647 h 333"/>
              <a:gd name="T44" fmla="*/ 2147483647 w 617"/>
              <a:gd name="T45" fmla="*/ 2147483647 h 333"/>
              <a:gd name="T46" fmla="*/ 2147483647 w 617"/>
              <a:gd name="T47" fmla="*/ 2147483647 h 333"/>
              <a:gd name="T48" fmla="*/ 2147483647 w 617"/>
              <a:gd name="T49" fmla="*/ 2147483647 h 333"/>
              <a:gd name="T50" fmla="*/ 2147483647 w 617"/>
              <a:gd name="T51" fmla="*/ 2147483647 h 333"/>
              <a:gd name="T52" fmla="*/ 2147483647 w 617"/>
              <a:gd name="T53" fmla="*/ 2147483647 h 333"/>
              <a:gd name="T54" fmla="*/ 2147483647 w 617"/>
              <a:gd name="T55" fmla="*/ 2147483647 h 333"/>
              <a:gd name="T56" fmla="*/ 2147483647 w 617"/>
              <a:gd name="T57" fmla="*/ 2147483647 h 333"/>
              <a:gd name="T58" fmla="*/ 2147483647 w 617"/>
              <a:gd name="T59" fmla="*/ 2147483647 h 333"/>
              <a:gd name="T60" fmla="*/ 2147483647 w 617"/>
              <a:gd name="T61" fmla="*/ 2147483647 h 333"/>
              <a:gd name="T62" fmla="*/ 2147483647 w 617"/>
              <a:gd name="T63" fmla="*/ 2147483647 h 333"/>
              <a:gd name="T64" fmla="*/ 2147483647 w 617"/>
              <a:gd name="T65" fmla="*/ 2147483647 h 333"/>
              <a:gd name="T66" fmla="*/ 2147483647 w 617"/>
              <a:gd name="T67" fmla="*/ 2147483647 h 333"/>
              <a:gd name="T68" fmla="*/ 2147483647 w 617"/>
              <a:gd name="T69" fmla="*/ 2147483647 h 333"/>
              <a:gd name="T70" fmla="*/ 2147483647 w 617"/>
              <a:gd name="T71" fmla="*/ 2147483647 h 333"/>
              <a:gd name="T72" fmla="*/ 2147483647 w 617"/>
              <a:gd name="T73" fmla="*/ 2147483647 h 333"/>
              <a:gd name="T74" fmla="*/ 2147483647 w 617"/>
              <a:gd name="T75" fmla="*/ 2147483647 h 333"/>
              <a:gd name="T76" fmla="*/ 2147483647 w 617"/>
              <a:gd name="T77" fmla="*/ 2147483647 h 333"/>
              <a:gd name="T78" fmla="*/ 2147483647 w 617"/>
              <a:gd name="T79" fmla="*/ 2147483647 h 333"/>
              <a:gd name="T80" fmla="*/ 2147483647 w 617"/>
              <a:gd name="T81" fmla="*/ 2147483647 h 333"/>
              <a:gd name="T82" fmla="*/ 2147483647 w 617"/>
              <a:gd name="T83" fmla="*/ 2147483647 h 333"/>
              <a:gd name="T84" fmla="*/ 2147483647 w 617"/>
              <a:gd name="T85" fmla="*/ 2147483647 h 333"/>
              <a:gd name="T86" fmla="*/ 2147483647 w 617"/>
              <a:gd name="T87" fmla="*/ 2147483647 h 33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17"/>
              <a:gd name="T133" fmla="*/ 0 h 333"/>
              <a:gd name="T134" fmla="*/ 617 w 617"/>
              <a:gd name="T135" fmla="*/ 333 h 33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17" h="333">
                <a:moveTo>
                  <a:pt x="0" y="320"/>
                </a:moveTo>
                <a:lnTo>
                  <a:pt x="23" y="0"/>
                </a:lnTo>
                <a:lnTo>
                  <a:pt x="30" y="0"/>
                </a:lnTo>
                <a:lnTo>
                  <a:pt x="41" y="2"/>
                </a:lnTo>
                <a:lnTo>
                  <a:pt x="54" y="3"/>
                </a:lnTo>
                <a:lnTo>
                  <a:pt x="66" y="3"/>
                </a:lnTo>
                <a:lnTo>
                  <a:pt x="83" y="5"/>
                </a:lnTo>
                <a:lnTo>
                  <a:pt x="99" y="6"/>
                </a:lnTo>
                <a:lnTo>
                  <a:pt x="117" y="6"/>
                </a:lnTo>
                <a:lnTo>
                  <a:pt x="137" y="8"/>
                </a:lnTo>
                <a:lnTo>
                  <a:pt x="157" y="8"/>
                </a:lnTo>
                <a:lnTo>
                  <a:pt x="179" y="9"/>
                </a:lnTo>
                <a:lnTo>
                  <a:pt x="200" y="9"/>
                </a:lnTo>
                <a:lnTo>
                  <a:pt x="223" y="9"/>
                </a:lnTo>
                <a:lnTo>
                  <a:pt x="246" y="11"/>
                </a:lnTo>
                <a:lnTo>
                  <a:pt x="269" y="11"/>
                </a:lnTo>
                <a:lnTo>
                  <a:pt x="292" y="11"/>
                </a:lnTo>
                <a:lnTo>
                  <a:pt x="314" y="11"/>
                </a:lnTo>
                <a:lnTo>
                  <a:pt x="338" y="12"/>
                </a:lnTo>
                <a:lnTo>
                  <a:pt x="361" y="12"/>
                </a:lnTo>
                <a:lnTo>
                  <a:pt x="382" y="12"/>
                </a:lnTo>
                <a:lnTo>
                  <a:pt x="403" y="12"/>
                </a:lnTo>
                <a:lnTo>
                  <a:pt x="424" y="12"/>
                </a:lnTo>
                <a:lnTo>
                  <a:pt x="443" y="12"/>
                </a:lnTo>
                <a:lnTo>
                  <a:pt x="461" y="14"/>
                </a:lnTo>
                <a:lnTo>
                  <a:pt x="478" y="14"/>
                </a:lnTo>
                <a:lnTo>
                  <a:pt x="493" y="14"/>
                </a:lnTo>
                <a:lnTo>
                  <a:pt x="508" y="14"/>
                </a:lnTo>
                <a:lnTo>
                  <a:pt x="521" y="14"/>
                </a:lnTo>
                <a:lnTo>
                  <a:pt x="531" y="14"/>
                </a:lnTo>
                <a:lnTo>
                  <a:pt x="540" y="14"/>
                </a:lnTo>
                <a:lnTo>
                  <a:pt x="545" y="14"/>
                </a:lnTo>
                <a:lnTo>
                  <a:pt x="550" y="14"/>
                </a:lnTo>
                <a:lnTo>
                  <a:pt x="551" y="14"/>
                </a:lnTo>
                <a:lnTo>
                  <a:pt x="550" y="12"/>
                </a:lnTo>
                <a:lnTo>
                  <a:pt x="559" y="18"/>
                </a:lnTo>
                <a:lnTo>
                  <a:pt x="570" y="27"/>
                </a:lnTo>
                <a:lnTo>
                  <a:pt x="578" y="26"/>
                </a:lnTo>
                <a:lnTo>
                  <a:pt x="580" y="27"/>
                </a:lnTo>
                <a:lnTo>
                  <a:pt x="581" y="27"/>
                </a:lnTo>
                <a:lnTo>
                  <a:pt x="584" y="29"/>
                </a:lnTo>
                <a:lnTo>
                  <a:pt x="586" y="30"/>
                </a:lnTo>
                <a:lnTo>
                  <a:pt x="588" y="30"/>
                </a:lnTo>
                <a:lnTo>
                  <a:pt x="589" y="33"/>
                </a:lnTo>
                <a:lnTo>
                  <a:pt x="588" y="38"/>
                </a:lnTo>
                <a:lnTo>
                  <a:pt x="585" y="42"/>
                </a:lnTo>
                <a:lnTo>
                  <a:pt x="574" y="59"/>
                </a:lnTo>
                <a:lnTo>
                  <a:pt x="574" y="65"/>
                </a:lnTo>
                <a:lnTo>
                  <a:pt x="585" y="74"/>
                </a:lnTo>
                <a:lnTo>
                  <a:pt x="588" y="80"/>
                </a:lnTo>
                <a:lnTo>
                  <a:pt x="589" y="90"/>
                </a:lnTo>
                <a:lnTo>
                  <a:pt x="600" y="101"/>
                </a:lnTo>
                <a:lnTo>
                  <a:pt x="614" y="101"/>
                </a:lnTo>
                <a:lnTo>
                  <a:pt x="616" y="332"/>
                </a:lnTo>
                <a:lnTo>
                  <a:pt x="614" y="332"/>
                </a:lnTo>
                <a:lnTo>
                  <a:pt x="610" y="332"/>
                </a:lnTo>
                <a:lnTo>
                  <a:pt x="603" y="332"/>
                </a:lnTo>
                <a:lnTo>
                  <a:pt x="594" y="332"/>
                </a:lnTo>
                <a:lnTo>
                  <a:pt x="583" y="332"/>
                </a:lnTo>
                <a:lnTo>
                  <a:pt x="568" y="332"/>
                </a:lnTo>
                <a:lnTo>
                  <a:pt x="553" y="332"/>
                </a:lnTo>
                <a:lnTo>
                  <a:pt x="537" y="332"/>
                </a:lnTo>
                <a:lnTo>
                  <a:pt x="517" y="332"/>
                </a:lnTo>
                <a:lnTo>
                  <a:pt x="496" y="332"/>
                </a:lnTo>
                <a:lnTo>
                  <a:pt x="475" y="332"/>
                </a:lnTo>
                <a:lnTo>
                  <a:pt x="452" y="332"/>
                </a:lnTo>
                <a:lnTo>
                  <a:pt x="430" y="332"/>
                </a:lnTo>
                <a:lnTo>
                  <a:pt x="403" y="330"/>
                </a:lnTo>
                <a:lnTo>
                  <a:pt x="379" y="330"/>
                </a:lnTo>
                <a:lnTo>
                  <a:pt x="353" y="330"/>
                </a:lnTo>
                <a:lnTo>
                  <a:pt x="328" y="330"/>
                </a:lnTo>
                <a:lnTo>
                  <a:pt x="301" y="329"/>
                </a:lnTo>
                <a:lnTo>
                  <a:pt x="275" y="329"/>
                </a:lnTo>
                <a:lnTo>
                  <a:pt x="248" y="329"/>
                </a:lnTo>
                <a:lnTo>
                  <a:pt x="221" y="327"/>
                </a:lnTo>
                <a:lnTo>
                  <a:pt x="197" y="327"/>
                </a:lnTo>
                <a:lnTo>
                  <a:pt x="171" y="327"/>
                </a:lnTo>
                <a:lnTo>
                  <a:pt x="147" y="326"/>
                </a:lnTo>
                <a:lnTo>
                  <a:pt x="124" y="326"/>
                </a:lnTo>
                <a:lnTo>
                  <a:pt x="101" y="324"/>
                </a:lnTo>
                <a:lnTo>
                  <a:pt x="81" y="324"/>
                </a:lnTo>
                <a:lnTo>
                  <a:pt x="61" y="323"/>
                </a:lnTo>
                <a:lnTo>
                  <a:pt x="42" y="323"/>
                </a:lnTo>
                <a:lnTo>
                  <a:pt x="27" y="321"/>
                </a:lnTo>
                <a:lnTo>
                  <a:pt x="12" y="320"/>
                </a:lnTo>
                <a:lnTo>
                  <a:pt x="0" y="320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799" name="Freeform 32"/>
          <p:cNvSpPr>
            <a:spLocks/>
          </p:cNvSpPr>
          <p:nvPr/>
        </p:nvSpPr>
        <p:spPr bwMode="blackWhite">
          <a:xfrm>
            <a:off x="3621088" y="3673475"/>
            <a:ext cx="1304925" cy="655638"/>
          </a:xfrm>
          <a:custGeom>
            <a:avLst/>
            <a:gdLst>
              <a:gd name="T0" fmla="*/ 2147483647 w 723"/>
              <a:gd name="T1" fmla="*/ 2147483647 h 375"/>
              <a:gd name="T2" fmla="*/ 2147483647 w 723"/>
              <a:gd name="T3" fmla="*/ 2147483647 h 375"/>
              <a:gd name="T4" fmla="*/ 2147483647 w 723"/>
              <a:gd name="T5" fmla="*/ 2147483647 h 375"/>
              <a:gd name="T6" fmla="*/ 2147483647 w 723"/>
              <a:gd name="T7" fmla="*/ 2147483647 h 375"/>
              <a:gd name="T8" fmla="*/ 2147483647 w 723"/>
              <a:gd name="T9" fmla="*/ 2147483647 h 375"/>
              <a:gd name="T10" fmla="*/ 2147483647 w 723"/>
              <a:gd name="T11" fmla="*/ 2147483647 h 375"/>
              <a:gd name="T12" fmla="*/ 2147483647 w 723"/>
              <a:gd name="T13" fmla="*/ 2147483647 h 375"/>
              <a:gd name="T14" fmla="*/ 2147483647 w 723"/>
              <a:gd name="T15" fmla="*/ 2147483647 h 375"/>
              <a:gd name="T16" fmla="*/ 2147483647 w 723"/>
              <a:gd name="T17" fmla="*/ 2147483647 h 375"/>
              <a:gd name="T18" fmla="*/ 2147483647 w 723"/>
              <a:gd name="T19" fmla="*/ 2147483647 h 375"/>
              <a:gd name="T20" fmla="*/ 2147483647 w 723"/>
              <a:gd name="T21" fmla="*/ 2147483647 h 375"/>
              <a:gd name="T22" fmla="*/ 2147483647 w 723"/>
              <a:gd name="T23" fmla="*/ 2147483647 h 375"/>
              <a:gd name="T24" fmla="*/ 2147483647 w 723"/>
              <a:gd name="T25" fmla="*/ 2147483647 h 375"/>
              <a:gd name="T26" fmla="*/ 2147483647 w 723"/>
              <a:gd name="T27" fmla="*/ 2147483647 h 375"/>
              <a:gd name="T28" fmla="*/ 2147483647 w 723"/>
              <a:gd name="T29" fmla="*/ 2147483647 h 375"/>
              <a:gd name="T30" fmla="*/ 2147483647 w 723"/>
              <a:gd name="T31" fmla="*/ 2147483647 h 375"/>
              <a:gd name="T32" fmla="*/ 2147483647 w 723"/>
              <a:gd name="T33" fmla="*/ 2147483647 h 375"/>
              <a:gd name="T34" fmla="*/ 2147483647 w 723"/>
              <a:gd name="T35" fmla="*/ 2147483647 h 375"/>
              <a:gd name="T36" fmla="*/ 2147483647 w 723"/>
              <a:gd name="T37" fmla="*/ 2147483647 h 375"/>
              <a:gd name="T38" fmla="*/ 2147483647 w 723"/>
              <a:gd name="T39" fmla="*/ 2147483647 h 375"/>
              <a:gd name="T40" fmla="*/ 2147483647 w 723"/>
              <a:gd name="T41" fmla="*/ 2147483647 h 375"/>
              <a:gd name="T42" fmla="*/ 2147483647 w 723"/>
              <a:gd name="T43" fmla="*/ 2147483647 h 375"/>
              <a:gd name="T44" fmla="*/ 2147483647 w 723"/>
              <a:gd name="T45" fmla="*/ 2147483647 h 375"/>
              <a:gd name="T46" fmla="*/ 2147483647 w 723"/>
              <a:gd name="T47" fmla="*/ 2147483647 h 375"/>
              <a:gd name="T48" fmla="*/ 2147483647 w 723"/>
              <a:gd name="T49" fmla="*/ 2147483647 h 375"/>
              <a:gd name="T50" fmla="*/ 2147483647 w 723"/>
              <a:gd name="T51" fmla="*/ 2147483647 h 375"/>
              <a:gd name="T52" fmla="*/ 2147483647 w 723"/>
              <a:gd name="T53" fmla="*/ 2147483647 h 375"/>
              <a:gd name="T54" fmla="*/ 2147483647 w 723"/>
              <a:gd name="T55" fmla="*/ 2147483647 h 375"/>
              <a:gd name="T56" fmla="*/ 2147483647 w 723"/>
              <a:gd name="T57" fmla="*/ 2147483647 h 375"/>
              <a:gd name="T58" fmla="*/ 2147483647 w 723"/>
              <a:gd name="T59" fmla="*/ 2147483647 h 375"/>
              <a:gd name="T60" fmla="*/ 2147483647 w 723"/>
              <a:gd name="T61" fmla="*/ 2147483647 h 375"/>
              <a:gd name="T62" fmla="*/ 2147483647 w 723"/>
              <a:gd name="T63" fmla="*/ 2147483647 h 375"/>
              <a:gd name="T64" fmla="*/ 2147483647 w 723"/>
              <a:gd name="T65" fmla="*/ 2147483647 h 375"/>
              <a:gd name="T66" fmla="*/ 2147483647 w 723"/>
              <a:gd name="T67" fmla="*/ 2147483647 h 375"/>
              <a:gd name="T68" fmla="*/ 2147483647 w 723"/>
              <a:gd name="T69" fmla="*/ 2147483647 h 375"/>
              <a:gd name="T70" fmla="*/ 2147483647 w 723"/>
              <a:gd name="T71" fmla="*/ 2147483647 h 375"/>
              <a:gd name="T72" fmla="*/ 2147483647 w 723"/>
              <a:gd name="T73" fmla="*/ 2147483647 h 375"/>
              <a:gd name="T74" fmla="*/ 2147483647 w 723"/>
              <a:gd name="T75" fmla="*/ 2147483647 h 375"/>
              <a:gd name="T76" fmla="*/ 2147483647 w 723"/>
              <a:gd name="T77" fmla="*/ 2147483647 h 375"/>
              <a:gd name="T78" fmla="*/ 2147483647 w 723"/>
              <a:gd name="T79" fmla="*/ 2147483647 h 375"/>
              <a:gd name="T80" fmla="*/ 2147483647 w 723"/>
              <a:gd name="T81" fmla="*/ 2147483647 h 375"/>
              <a:gd name="T82" fmla="*/ 2147483647 w 723"/>
              <a:gd name="T83" fmla="*/ 2147483647 h 375"/>
              <a:gd name="T84" fmla="*/ 2147483647 w 723"/>
              <a:gd name="T85" fmla="*/ 2147483647 h 375"/>
              <a:gd name="T86" fmla="*/ 2147483647 w 723"/>
              <a:gd name="T87" fmla="*/ 2147483647 h 375"/>
              <a:gd name="T88" fmla="*/ 2147483647 w 723"/>
              <a:gd name="T89" fmla="*/ 2147483647 h 375"/>
              <a:gd name="T90" fmla="*/ 2147483647 w 723"/>
              <a:gd name="T91" fmla="*/ 2147483647 h 375"/>
              <a:gd name="T92" fmla="*/ 2147483647 w 723"/>
              <a:gd name="T93" fmla="*/ 2147483647 h 375"/>
              <a:gd name="T94" fmla="*/ 2147483647 w 723"/>
              <a:gd name="T95" fmla="*/ 2147483647 h 375"/>
              <a:gd name="T96" fmla="*/ 2147483647 w 723"/>
              <a:gd name="T97" fmla="*/ 2147483647 h 375"/>
              <a:gd name="T98" fmla="*/ 2147483647 w 723"/>
              <a:gd name="T99" fmla="*/ 2147483647 h 375"/>
              <a:gd name="T100" fmla="*/ 2147483647 w 723"/>
              <a:gd name="T101" fmla="*/ 2147483647 h 375"/>
              <a:gd name="T102" fmla="*/ 2147483647 w 723"/>
              <a:gd name="T103" fmla="*/ 2147483647 h 375"/>
              <a:gd name="T104" fmla="*/ 2147483647 w 723"/>
              <a:gd name="T105" fmla="*/ 0 h 37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23"/>
              <a:gd name="T160" fmla="*/ 0 h 375"/>
              <a:gd name="T161" fmla="*/ 723 w 723"/>
              <a:gd name="T162" fmla="*/ 375 h 37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23" h="375">
                <a:moveTo>
                  <a:pt x="257" y="66"/>
                </a:moveTo>
                <a:lnTo>
                  <a:pt x="250" y="270"/>
                </a:lnTo>
                <a:lnTo>
                  <a:pt x="257" y="272"/>
                </a:lnTo>
                <a:lnTo>
                  <a:pt x="277" y="291"/>
                </a:lnTo>
                <a:lnTo>
                  <a:pt x="284" y="285"/>
                </a:lnTo>
                <a:lnTo>
                  <a:pt x="296" y="293"/>
                </a:lnTo>
                <a:lnTo>
                  <a:pt x="304" y="282"/>
                </a:lnTo>
                <a:lnTo>
                  <a:pt x="322" y="311"/>
                </a:lnTo>
                <a:lnTo>
                  <a:pt x="337" y="311"/>
                </a:lnTo>
                <a:lnTo>
                  <a:pt x="338" y="311"/>
                </a:lnTo>
                <a:lnTo>
                  <a:pt x="340" y="312"/>
                </a:lnTo>
                <a:lnTo>
                  <a:pt x="343" y="314"/>
                </a:lnTo>
                <a:lnTo>
                  <a:pt x="346" y="315"/>
                </a:lnTo>
                <a:lnTo>
                  <a:pt x="349" y="317"/>
                </a:lnTo>
                <a:lnTo>
                  <a:pt x="352" y="318"/>
                </a:lnTo>
                <a:lnTo>
                  <a:pt x="355" y="320"/>
                </a:lnTo>
                <a:lnTo>
                  <a:pt x="356" y="320"/>
                </a:lnTo>
                <a:lnTo>
                  <a:pt x="361" y="315"/>
                </a:lnTo>
                <a:lnTo>
                  <a:pt x="365" y="314"/>
                </a:lnTo>
                <a:lnTo>
                  <a:pt x="371" y="315"/>
                </a:lnTo>
                <a:lnTo>
                  <a:pt x="376" y="318"/>
                </a:lnTo>
                <a:lnTo>
                  <a:pt x="379" y="321"/>
                </a:lnTo>
                <a:lnTo>
                  <a:pt x="382" y="326"/>
                </a:lnTo>
                <a:lnTo>
                  <a:pt x="383" y="327"/>
                </a:lnTo>
                <a:lnTo>
                  <a:pt x="385" y="329"/>
                </a:lnTo>
                <a:lnTo>
                  <a:pt x="389" y="320"/>
                </a:lnTo>
                <a:lnTo>
                  <a:pt x="397" y="323"/>
                </a:lnTo>
                <a:lnTo>
                  <a:pt x="410" y="318"/>
                </a:lnTo>
                <a:lnTo>
                  <a:pt x="410" y="330"/>
                </a:lnTo>
                <a:lnTo>
                  <a:pt x="421" y="332"/>
                </a:lnTo>
                <a:lnTo>
                  <a:pt x="424" y="343"/>
                </a:lnTo>
                <a:lnTo>
                  <a:pt x="433" y="347"/>
                </a:lnTo>
                <a:lnTo>
                  <a:pt x="439" y="339"/>
                </a:lnTo>
                <a:lnTo>
                  <a:pt x="449" y="336"/>
                </a:lnTo>
                <a:lnTo>
                  <a:pt x="458" y="344"/>
                </a:lnTo>
                <a:lnTo>
                  <a:pt x="464" y="347"/>
                </a:lnTo>
                <a:lnTo>
                  <a:pt x="464" y="348"/>
                </a:lnTo>
                <a:lnTo>
                  <a:pt x="464" y="350"/>
                </a:lnTo>
                <a:lnTo>
                  <a:pt x="464" y="351"/>
                </a:lnTo>
                <a:lnTo>
                  <a:pt x="464" y="353"/>
                </a:lnTo>
                <a:lnTo>
                  <a:pt x="466" y="354"/>
                </a:lnTo>
                <a:lnTo>
                  <a:pt x="467" y="356"/>
                </a:lnTo>
                <a:lnTo>
                  <a:pt x="470" y="354"/>
                </a:lnTo>
                <a:lnTo>
                  <a:pt x="476" y="351"/>
                </a:lnTo>
                <a:lnTo>
                  <a:pt x="481" y="347"/>
                </a:lnTo>
                <a:lnTo>
                  <a:pt x="484" y="344"/>
                </a:lnTo>
                <a:lnTo>
                  <a:pt x="485" y="343"/>
                </a:lnTo>
                <a:lnTo>
                  <a:pt x="485" y="342"/>
                </a:lnTo>
                <a:lnTo>
                  <a:pt x="485" y="344"/>
                </a:lnTo>
                <a:lnTo>
                  <a:pt x="487" y="348"/>
                </a:lnTo>
                <a:lnTo>
                  <a:pt x="488" y="354"/>
                </a:lnTo>
                <a:lnTo>
                  <a:pt x="491" y="362"/>
                </a:lnTo>
                <a:lnTo>
                  <a:pt x="492" y="365"/>
                </a:lnTo>
                <a:lnTo>
                  <a:pt x="494" y="365"/>
                </a:lnTo>
                <a:lnTo>
                  <a:pt x="494" y="363"/>
                </a:lnTo>
                <a:lnTo>
                  <a:pt x="496" y="360"/>
                </a:lnTo>
                <a:lnTo>
                  <a:pt x="496" y="359"/>
                </a:lnTo>
                <a:lnTo>
                  <a:pt x="496" y="356"/>
                </a:lnTo>
                <a:lnTo>
                  <a:pt x="496" y="354"/>
                </a:lnTo>
                <a:lnTo>
                  <a:pt x="511" y="343"/>
                </a:lnTo>
                <a:lnTo>
                  <a:pt x="523" y="351"/>
                </a:lnTo>
                <a:lnTo>
                  <a:pt x="536" y="344"/>
                </a:lnTo>
                <a:lnTo>
                  <a:pt x="535" y="345"/>
                </a:lnTo>
                <a:lnTo>
                  <a:pt x="535" y="348"/>
                </a:lnTo>
                <a:lnTo>
                  <a:pt x="536" y="350"/>
                </a:lnTo>
                <a:lnTo>
                  <a:pt x="538" y="353"/>
                </a:lnTo>
                <a:lnTo>
                  <a:pt x="542" y="356"/>
                </a:lnTo>
                <a:lnTo>
                  <a:pt x="548" y="359"/>
                </a:lnTo>
                <a:lnTo>
                  <a:pt x="554" y="362"/>
                </a:lnTo>
                <a:lnTo>
                  <a:pt x="558" y="365"/>
                </a:lnTo>
                <a:lnTo>
                  <a:pt x="561" y="366"/>
                </a:lnTo>
                <a:lnTo>
                  <a:pt x="563" y="368"/>
                </a:lnTo>
                <a:lnTo>
                  <a:pt x="565" y="368"/>
                </a:lnTo>
                <a:lnTo>
                  <a:pt x="568" y="366"/>
                </a:lnTo>
                <a:lnTo>
                  <a:pt x="572" y="363"/>
                </a:lnTo>
                <a:lnTo>
                  <a:pt x="578" y="357"/>
                </a:lnTo>
                <a:lnTo>
                  <a:pt x="586" y="351"/>
                </a:lnTo>
                <a:lnTo>
                  <a:pt x="591" y="348"/>
                </a:lnTo>
                <a:lnTo>
                  <a:pt x="595" y="348"/>
                </a:lnTo>
                <a:lnTo>
                  <a:pt x="599" y="350"/>
                </a:lnTo>
                <a:lnTo>
                  <a:pt x="601" y="351"/>
                </a:lnTo>
                <a:lnTo>
                  <a:pt x="604" y="354"/>
                </a:lnTo>
                <a:lnTo>
                  <a:pt x="605" y="356"/>
                </a:lnTo>
                <a:lnTo>
                  <a:pt x="605" y="357"/>
                </a:lnTo>
                <a:lnTo>
                  <a:pt x="607" y="357"/>
                </a:lnTo>
                <a:lnTo>
                  <a:pt x="607" y="356"/>
                </a:lnTo>
                <a:lnTo>
                  <a:pt x="608" y="354"/>
                </a:lnTo>
                <a:lnTo>
                  <a:pt x="611" y="351"/>
                </a:lnTo>
                <a:lnTo>
                  <a:pt x="614" y="347"/>
                </a:lnTo>
                <a:lnTo>
                  <a:pt x="617" y="344"/>
                </a:lnTo>
                <a:lnTo>
                  <a:pt x="617" y="342"/>
                </a:lnTo>
                <a:lnTo>
                  <a:pt x="617" y="339"/>
                </a:lnTo>
                <a:lnTo>
                  <a:pt x="619" y="339"/>
                </a:lnTo>
                <a:lnTo>
                  <a:pt x="620" y="342"/>
                </a:lnTo>
                <a:lnTo>
                  <a:pt x="623" y="344"/>
                </a:lnTo>
                <a:lnTo>
                  <a:pt x="628" y="347"/>
                </a:lnTo>
                <a:lnTo>
                  <a:pt x="632" y="351"/>
                </a:lnTo>
                <a:lnTo>
                  <a:pt x="637" y="356"/>
                </a:lnTo>
                <a:lnTo>
                  <a:pt x="638" y="357"/>
                </a:lnTo>
                <a:lnTo>
                  <a:pt x="640" y="359"/>
                </a:lnTo>
                <a:lnTo>
                  <a:pt x="641" y="357"/>
                </a:lnTo>
                <a:lnTo>
                  <a:pt x="643" y="354"/>
                </a:lnTo>
                <a:lnTo>
                  <a:pt x="646" y="350"/>
                </a:lnTo>
                <a:lnTo>
                  <a:pt x="650" y="345"/>
                </a:lnTo>
                <a:lnTo>
                  <a:pt x="655" y="343"/>
                </a:lnTo>
                <a:lnTo>
                  <a:pt x="657" y="343"/>
                </a:lnTo>
                <a:lnTo>
                  <a:pt x="661" y="343"/>
                </a:lnTo>
                <a:lnTo>
                  <a:pt x="664" y="344"/>
                </a:lnTo>
                <a:lnTo>
                  <a:pt x="667" y="344"/>
                </a:lnTo>
                <a:lnTo>
                  <a:pt x="668" y="345"/>
                </a:lnTo>
                <a:lnTo>
                  <a:pt x="691" y="366"/>
                </a:lnTo>
                <a:lnTo>
                  <a:pt x="704" y="368"/>
                </a:lnTo>
                <a:lnTo>
                  <a:pt x="721" y="374"/>
                </a:lnTo>
                <a:lnTo>
                  <a:pt x="722" y="188"/>
                </a:lnTo>
                <a:lnTo>
                  <a:pt x="704" y="71"/>
                </a:lnTo>
                <a:lnTo>
                  <a:pt x="703" y="17"/>
                </a:lnTo>
                <a:lnTo>
                  <a:pt x="701" y="17"/>
                </a:lnTo>
                <a:lnTo>
                  <a:pt x="697" y="17"/>
                </a:lnTo>
                <a:lnTo>
                  <a:pt x="690" y="17"/>
                </a:lnTo>
                <a:lnTo>
                  <a:pt x="682" y="17"/>
                </a:lnTo>
                <a:lnTo>
                  <a:pt x="670" y="17"/>
                </a:lnTo>
                <a:lnTo>
                  <a:pt x="656" y="17"/>
                </a:lnTo>
                <a:lnTo>
                  <a:pt x="640" y="17"/>
                </a:lnTo>
                <a:lnTo>
                  <a:pt x="624" y="17"/>
                </a:lnTo>
                <a:lnTo>
                  <a:pt x="604" y="17"/>
                </a:lnTo>
                <a:lnTo>
                  <a:pt x="584" y="17"/>
                </a:lnTo>
                <a:lnTo>
                  <a:pt x="562" y="17"/>
                </a:lnTo>
                <a:lnTo>
                  <a:pt x="539" y="17"/>
                </a:lnTo>
                <a:lnTo>
                  <a:pt x="517" y="17"/>
                </a:lnTo>
                <a:lnTo>
                  <a:pt x="491" y="15"/>
                </a:lnTo>
                <a:lnTo>
                  <a:pt x="466" y="15"/>
                </a:lnTo>
                <a:lnTo>
                  <a:pt x="440" y="15"/>
                </a:lnTo>
                <a:lnTo>
                  <a:pt x="415" y="15"/>
                </a:lnTo>
                <a:lnTo>
                  <a:pt x="388" y="14"/>
                </a:lnTo>
                <a:lnTo>
                  <a:pt x="361" y="14"/>
                </a:lnTo>
                <a:lnTo>
                  <a:pt x="335" y="14"/>
                </a:lnTo>
                <a:lnTo>
                  <a:pt x="308" y="12"/>
                </a:lnTo>
                <a:lnTo>
                  <a:pt x="284" y="12"/>
                </a:lnTo>
                <a:lnTo>
                  <a:pt x="258" y="12"/>
                </a:lnTo>
                <a:lnTo>
                  <a:pt x="233" y="11"/>
                </a:lnTo>
                <a:lnTo>
                  <a:pt x="211" y="11"/>
                </a:lnTo>
                <a:lnTo>
                  <a:pt x="188" y="9"/>
                </a:lnTo>
                <a:lnTo>
                  <a:pt x="167" y="9"/>
                </a:lnTo>
                <a:lnTo>
                  <a:pt x="148" y="8"/>
                </a:lnTo>
                <a:lnTo>
                  <a:pt x="129" y="8"/>
                </a:lnTo>
                <a:lnTo>
                  <a:pt x="113" y="6"/>
                </a:lnTo>
                <a:lnTo>
                  <a:pt x="98" y="5"/>
                </a:lnTo>
                <a:lnTo>
                  <a:pt x="86" y="5"/>
                </a:lnTo>
                <a:lnTo>
                  <a:pt x="4" y="0"/>
                </a:lnTo>
                <a:lnTo>
                  <a:pt x="0" y="51"/>
                </a:lnTo>
                <a:lnTo>
                  <a:pt x="257" y="6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00" name="Freeform 33"/>
          <p:cNvSpPr>
            <a:spLocks/>
          </p:cNvSpPr>
          <p:nvPr/>
        </p:nvSpPr>
        <p:spPr bwMode="blackWhite">
          <a:xfrm>
            <a:off x="3621088" y="3673475"/>
            <a:ext cx="1304925" cy="655638"/>
          </a:xfrm>
          <a:custGeom>
            <a:avLst/>
            <a:gdLst>
              <a:gd name="T0" fmla="*/ 2147483647 w 723"/>
              <a:gd name="T1" fmla="*/ 2147483647 h 375"/>
              <a:gd name="T2" fmla="*/ 2147483647 w 723"/>
              <a:gd name="T3" fmla="*/ 2147483647 h 375"/>
              <a:gd name="T4" fmla="*/ 2147483647 w 723"/>
              <a:gd name="T5" fmla="*/ 2147483647 h 375"/>
              <a:gd name="T6" fmla="*/ 2147483647 w 723"/>
              <a:gd name="T7" fmla="*/ 2147483647 h 375"/>
              <a:gd name="T8" fmla="*/ 2147483647 w 723"/>
              <a:gd name="T9" fmla="*/ 2147483647 h 375"/>
              <a:gd name="T10" fmla="*/ 2147483647 w 723"/>
              <a:gd name="T11" fmla="*/ 2147483647 h 375"/>
              <a:gd name="T12" fmla="*/ 2147483647 w 723"/>
              <a:gd name="T13" fmla="*/ 2147483647 h 375"/>
              <a:gd name="T14" fmla="*/ 2147483647 w 723"/>
              <a:gd name="T15" fmla="*/ 2147483647 h 375"/>
              <a:gd name="T16" fmla="*/ 2147483647 w 723"/>
              <a:gd name="T17" fmla="*/ 2147483647 h 375"/>
              <a:gd name="T18" fmla="*/ 2147483647 w 723"/>
              <a:gd name="T19" fmla="*/ 2147483647 h 375"/>
              <a:gd name="T20" fmla="*/ 2147483647 w 723"/>
              <a:gd name="T21" fmla="*/ 2147483647 h 375"/>
              <a:gd name="T22" fmla="*/ 2147483647 w 723"/>
              <a:gd name="T23" fmla="*/ 2147483647 h 375"/>
              <a:gd name="T24" fmla="*/ 2147483647 w 723"/>
              <a:gd name="T25" fmla="*/ 2147483647 h 375"/>
              <a:gd name="T26" fmla="*/ 2147483647 w 723"/>
              <a:gd name="T27" fmla="*/ 2147483647 h 375"/>
              <a:gd name="T28" fmla="*/ 2147483647 w 723"/>
              <a:gd name="T29" fmla="*/ 2147483647 h 375"/>
              <a:gd name="T30" fmla="*/ 2147483647 w 723"/>
              <a:gd name="T31" fmla="*/ 2147483647 h 375"/>
              <a:gd name="T32" fmla="*/ 2147483647 w 723"/>
              <a:gd name="T33" fmla="*/ 2147483647 h 375"/>
              <a:gd name="T34" fmla="*/ 2147483647 w 723"/>
              <a:gd name="T35" fmla="*/ 2147483647 h 375"/>
              <a:gd name="T36" fmla="*/ 2147483647 w 723"/>
              <a:gd name="T37" fmla="*/ 2147483647 h 375"/>
              <a:gd name="T38" fmla="*/ 2147483647 w 723"/>
              <a:gd name="T39" fmla="*/ 2147483647 h 375"/>
              <a:gd name="T40" fmla="*/ 2147483647 w 723"/>
              <a:gd name="T41" fmla="*/ 2147483647 h 375"/>
              <a:gd name="T42" fmla="*/ 2147483647 w 723"/>
              <a:gd name="T43" fmla="*/ 2147483647 h 375"/>
              <a:gd name="T44" fmla="*/ 2147483647 w 723"/>
              <a:gd name="T45" fmla="*/ 2147483647 h 375"/>
              <a:gd name="T46" fmla="*/ 2147483647 w 723"/>
              <a:gd name="T47" fmla="*/ 2147483647 h 375"/>
              <a:gd name="T48" fmla="*/ 2147483647 w 723"/>
              <a:gd name="T49" fmla="*/ 2147483647 h 375"/>
              <a:gd name="T50" fmla="*/ 2147483647 w 723"/>
              <a:gd name="T51" fmla="*/ 2147483647 h 375"/>
              <a:gd name="T52" fmla="*/ 2147483647 w 723"/>
              <a:gd name="T53" fmla="*/ 2147483647 h 375"/>
              <a:gd name="T54" fmla="*/ 2147483647 w 723"/>
              <a:gd name="T55" fmla="*/ 2147483647 h 375"/>
              <a:gd name="T56" fmla="*/ 2147483647 w 723"/>
              <a:gd name="T57" fmla="*/ 2147483647 h 375"/>
              <a:gd name="T58" fmla="*/ 2147483647 w 723"/>
              <a:gd name="T59" fmla="*/ 2147483647 h 375"/>
              <a:gd name="T60" fmla="*/ 2147483647 w 723"/>
              <a:gd name="T61" fmla="*/ 2147483647 h 375"/>
              <a:gd name="T62" fmla="*/ 2147483647 w 723"/>
              <a:gd name="T63" fmla="*/ 2147483647 h 375"/>
              <a:gd name="T64" fmla="*/ 2147483647 w 723"/>
              <a:gd name="T65" fmla="*/ 2147483647 h 375"/>
              <a:gd name="T66" fmla="*/ 2147483647 w 723"/>
              <a:gd name="T67" fmla="*/ 2147483647 h 375"/>
              <a:gd name="T68" fmla="*/ 2147483647 w 723"/>
              <a:gd name="T69" fmla="*/ 2147483647 h 375"/>
              <a:gd name="T70" fmla="*/ 2147483647 w 723"/>
              <a:gd name="T71" fmla="*/ 2147483647 h 375"/>
              <a:gd name="T72" fmla="*/ 2147483647 w 723"/>
              <a:gd name="T73" fmla="*/ 2147483647 h 375"/>
              <a:gd name="T74" fmla="*/ 2147483647 w 723"/>
              <a:gd name="T75" fmla="*/ 2147483647 h 375"/>
              <a:gd name="T76" fmla="*/ 2147483647 w 723"/>
              <a:gd name="T77" fmla="*/ 2147483647 h 375"/>
              <a:gd name="T78" fmla="*/ 2147483647 w 723"/>
              <a:gd name="T79" fmla="*/ 2147483647 h 375"/>
              <a:gd name="T80" fmla="*/ 2147483647 w 723"/>
              <a:gd name="T81" fmla="*/ 2147483647 h 375"/>
              <a:gd name="T82" fmla="*/ 2147483647 w 723"/>
              <a:gd name="T83" fmla="*/ 2147483647 h 375"/>
              <a:gd name="T84" fmla="*/ 2147483647 w 723"/>
              <a:gd name="T85" fmla="*/ 2147483647 h 375"/>
              <a:gd name="T86" fmla="*/ 2147483647 w 723"/>
              <a:gd name="T87" fmla="*/ 2147483647 h 375"/>
              <a:gd name="T88" fmla="*/ 2147483647 w 723"/>
              <a:gd name="T89" fmla="*/ 2147483647 h 375"/>
              <a:gd name="T90" fmla="*/ 2147483647 w 723"/>
              <a:gd name="T91" fmla="*/ 2147483647 h 375"/>
              <a:gd name="T92" fmla="*/ 2147483647 w 723"/>
              <a:gd name="T93" fmla="*/ 2147483647 h 375"/>
              <a:gd name="T94" fmla="*/ 2147483647 w 723"/>
              <a:gd name="T95" fmla="*/ 2147483647 h 375"/>
              <a:gd name="T96" fmla="*/ 2147483647 w 723"/>
              <a:gd name="T97" fmla="*/ 2147483647 h 375"/>
              <a:gd name="T98" fmla="*/ 2147483647 w 723"/>
              <a:gd name="T99" fmla="*/ 2147483647 h 375"/>
              <a:gd name="T100" fmla="*/ 2147483647 w 723"/>
              <a:gd name="T101" fmla="*/ 2147483647 h 375"/>
              <a:gd name="T102" fmla="*/ 2147483647 w 723"/>
              <a:gd name="T103" fmla="*/ 2147483647 h 375"/>
              <a:gd name="T104" fmla="*/ 2147483647 w 723"/>
              <a:gd name="T105" fmla="*/ 2147483647 h 375"/>
              <a:gd name="T106" fmla="*/ 2147483647 w 723"/>
              <a:gd name="T107" fmla="*/ 2147483647 h 375"/>
              <a:gd name="T108" fmla="*/ 2147483647 w 723"/>
              <a:gd name="T109" fmla="*/ 2147483647 h 375"/>
              <a:gd name="T110" fmla="*/ 2147483647 w 723"/>
              <a:gd name="T111" fmla="*/ 2147483647 h 375"/>
              <a:gd name="T112" fmla="*/ 2147483647 w 723"/>
              <a:gd name="T113" fmla="*/ 2147483647 h 375"/>
              <a:gd name="T114" fmla="*/ 2147483647 w 723"/>
              <a:gd name="T115" fmla="*/ 2147483647 h 3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3"/>
              <a:gd name="T175" fmla="*/ 0 h 375"/>
              <a:gd name="T176" fmla="*/ 723 w 723"/>
              <a:gd name="T177" fmla="*/ 375 h 3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3" h="375">
                <a:moveTo>
                  <a:pt x="257" y="66"/>
                </a:moveTo>
                <a:lnTo>
                  <a:pt x="250" y="270"/>
                </a:lnTo>
                <a:lnTo>
                  <a:pt x="257" y="272"/>
                </a:lnTo>
                <a:lnTo>
                  <a:pt x="277" y="291"/>
                </a:lnTo>
                <a:lnTo>
                  <a:pt x="284" y="285"/>
                </a:lnTo>
                <a:lnTo>
                  <a:pt x="296" y="293"/>
                </a:lnTo>
                <a:lnTo>
                  <a:pt x="304" y="282"/>
                </a:lnTo>
                <a:lnTo>
                  <a:pt x="322" y="311"/>
                </a:lnTo>
                <a:lnTo>
                  <a:pt x="337" y="311"/>
                </a:lnTo>
                <a:lnTo>
                  <a:pt x="338" y="311"/>
                </a:lnTo>
                <a:lnTo>
                  <a:pt x="340" y="312"/>
                </a:lnTo>
                <a:lnTo>
                  <a:pt x="343" y="314"/>
                </a:lnTo>
                <a:lnTo>
                  <a:pt x="346" y="315"/>
                </a:lnTo>
                <a:lnTo>
                  <a:pt x="349" y="317"/>
                </a:lnTo>
                <a:lnTo>
                  <a:pt x="352" y="318"/>
                </a:lnTo>
                <a:lnTo>
                  <a:pt x="355" y="320"/>
                </a:lnTo>
                <a:lnTo>
                  <a:pt x="356" y="320"/>
                </a:lnTo>
                <a:lnTo>
                  <a:pt x="361" y="315"/>
                </a:lnTo>
                <a:lnTo>
                  <a:pt x="365" y="314"/>
                </a:lnTo>
                <a:lnTo>
                  <a:pt x="371" y="315"/>
                </a:lnTo>
                <a:lnTo>
                  <a:pt x="376" y="318"/>
                </a:lnTo>
                <a:lnTo>
                  <a:pt x="379" y="321"/>
                </a:lnTo>
                <a:lnTo>
                  <a:pt x="382" y="326"/>
                </a:lnTo>
                <a:lnTo>
                  <a:pt x="383" y="327"/>
                </a:lnTo>
                <a:lnTo>
                  <a:pt x="385" y="329"/>
                </a:lnTo>
                <a:lnTo>
                  <a:pt x="389" y="320"/>
                </a:lnTo>
                <a:lnTo>
                  <a:pt x="397" y="323"/>
                </a:lnTo>
                <a:lnTo>
                  <a:pt x="410" y="318"/>
                </a:lnTo>
                <a:lnTo>
                  <a:pt x="410" y="330"/>
                </a:lnTo>
                <a:lnTo>
                  <a:pt x="421" y="332"/>
                </a:lnTo>
                <a:lnTo>
                  <a:pt x="424" y="343"/>
                </a:lnTo>
                <a:lnTo>
                  <a:pt x="433" y="347"/>
                </a:lnTo>
                <a:lnTo>
                  <a:pt x="439" y="339"/>
                </a:lnTo>
                <a:lnTo>
                  <a:pt x="449" y="336"/>
                </a:lnTo>
                <a:lnTo>
                  <a:pt x="458" y="344"/>
                </a:lnTo>
                <a:lnTo>
                  <a:pt x="464" y="347"/>
                </a:lnTo>
                <a:lnTo>
                  <a:pt x="464" y="348"/>
                </a:lnTo>
                <a:lnTo>
                  <a:pt x="464" y="350"/>
                </a:lnTo>
                <a:lnTo>
                  <a:pt x="464" y="351"/>
                </a:lnTo>
                <a:lnTo>
                  <a:pt x="464" y="353"/>
                </a:lnTo>
                <a:lnTo>
                  <a:pt x="466" y="354"/>
                </a:lnTo>
                <a:lnTo>
                  <a:pt x="467" y="356"/>
                </a:lnTo>
                <a:lnTo>
                  <a:pt x="470" y="354"/>
                </a:lnTo>
                <a:lnTo>
                  <a:pt x="476" y="351"/>
                </a:lnTo>
                <a:lnTo>
                  <a:pt x="481" y="347"/>
                </a:lnTo>
                <a:lnTo>
                  <a:pt x="484" y="344"/>
                </a:lnTo>
                <a:lnTo>
                  <a:pt x="485" y="343"/>
                </a:lnTo>
                <a:lnTo>
                  <a:pt x="485" y="342"/>
                </a:lnTo>
                <a:lnTo>
                  <a:pt x="485" y="344"/>
                </a:lnTo>
                <a:lnTo>
                  <a:pt x="487" y="348"/>
                </a:lnTo>
                <a:lnTo>
                  <a:pt x="488" y="354"/>
                </a:lnTo>
                <a:lnTo>
                  <a:pt x="491" y="362"/>
                </a:lnTo>
                <a:lnTo>
                  <a:pt x="492" y="365"/>
                </a:lnTo>
                <a:lnTo>
                  <a:pt x="494" y="365"/>
                </a:lnTo>
                <a:lnTo>
                  <a:pt x="494" y="363"/>
                </a:lnTo>
                <a:lnTo>
                  <a:pt x="496" y="360"/>
                </a:lnTo>
                <a:lnTo>
                  <a:pt x="496" y="359"/>
                </a:lnTo>
                <a:lnTo>
                  <a:pt x="496" y="356"/>
                </a:lnTo>
                <a:lnTo>
                  <a:pt x="496" y="354"/>
                </a:lnTo>
                <a:lnTo>
                  <a:pt x="511" y="343"/>
                </a:lnTo>
                <a:lnTo>
                  <a:pt x="523" y="351"/>
                </a:lnTo>
                <a:lnTo>
                  <a:pt x="536" y="344"/>
                </a:lnTo>
                <a:lnTo>
                  <a:pt x="535" y="345"/>
                </a:lnTo>
                <a:lnTo>
                  <a:pt x="535" y="348"/>
                </a:lnTo>
                <a:lnTo>
                  <a:pt x="536" y="350"/>
                </a:lnTo>
                <a:lnTo>
                  <a:pt x="538" y="353"/>
                </a:lnTo>
                <a:lnTo>
                  <a:pt x="542" y="356"/>
                </a:lnTo>
                <a:lnTo>
                  <a:pt x="548" y="359"/>
                </a:lnTo>
                <a:lnTo>
                  <a:pt x="554" y="362"/>
                </a:lnTo>
                <a:lnTo>
                  <a:pt x="558" y="365"/>
                </a:lnTo>
                <a:lnTo>
                  <a:pt x="561" y="366"/>
                </a:lnTo>
                <a:lnTo>
                  <a:pt x="563" y="368"/>
                </a:lnTo>
                <a:lnTo>
                  <a:pt x="565" y="368"/>
                </a:lnTo>
                <a:lnTo>
                  <a:pt x="568" y="366"/>
                </a:lnTo>
                <a:lnTo>
                  <a:pt x="572" y="363"/>
                </a:lnTo>
                <a:lnTo>
                  <a:pt x="578" y="357"/>
                </a:lnTo>
                <a:lnTo>
                  <a:pt x="586" y="351"/>
                </a:lnTo>
                <a:lnTo>
                  <a:pt x="591" y="348"/>
                </a:lnTo>
                <a:lnTo>
                  <a:pt x="595" y="348"/>
                </a:lnTo>
                <a:lnTo>
                  <a:pt x="599" y="350"/>
                </a:lnTo>
                <a:lnTo>
                  <a:pt x="601" y="351"/>
                </a:lnTo>
                <a:lnTo>
                  <a:pt x="604" y="354"/>
                </a:lnTo>
                <a:lnTo>
                  <a:pt x="605" y="356"/>
                </a:lnTo>
                <a:lnTo>
                  <a:pt x="605" y="357"/>
                </a:lnTo>
                <a:lnTo>
                  <a:pt x="607" y="357"/>
                </a:lnTo>
                <a:lnTo>
                  <a:pt x="607" y="356"/>
                </a:lnTo>
                <a:lnTo>
                  <a:pt x="608" y="354"/>
                </a:lnTo>
                <a:lnTo>
                  <a:pt x="611" y="351"/>
                </a:lnTo>
                <a:lnTo>
                  <a:pt x="614" y="347"/>
                </a:lnTo>
                <a:lnTo>
                  <a:pt x="617" y="344"/>
                </a:lnTo>
                <a:lnTo>
                  <a:pt x="617" y="342"/>
                </a:lnTo>
                <a:lnTo>
                  <a:pt x="617" y="339"/>
                </a:lnTo>
                <a:lnTo>
                  <a:pt x="619" y="339"/>
                </a:lnTo>
                <a:lnTo>
                  <a:pt x="620" y="342"/>
                </a:lnTo>
                <a:lnTo>
                  <a:pt x="623" y="344"/>
                </a:lnTo>
                <a:lnTo>
                  <a:pt x="628" y="347"/>
                </a:lnTo>
                <a:lnTo>
                  <a:pt x="632" y="351"/>
                </a:lnTo>
                <a:lnTo>
                  <a:pt x="637" y="356"/>
                </a:lnTo>
                <a:lnTo>
                  <a:pt x="638" y="357"/>
                </a:lnTo>
                <a:lnTo>
                  <a:pt x="640" y="359"/>
                </a:lnTo>
                <a:lnTo>
                  <a:pt x="641" y="357"/>
                </a:lnTo>
                <a:lnTo>
                  <a:pt x="643" y="354"/>
                </a:lnTo>
                <a:lnTo>
                  <a:pt x="646" y="350"/>
                </a:lnTo>
                <a:lnTo>
                  <a:pt x="650" y="345"/>
                </a:lnTo>
                <a:lnTo>
                  <a:pt x="655" y="343"/>
                </a:lnTo>
                <a:lnTo>
                  <a:pt x="657" y="343"/>
                </a:lnTo>
                <a:lnTo>
                  <a:pt x="661" y="343"/>
                </a:lnTo>
                <a:lnTo>
                  <a:pt x="664" y="344"/>
                </a:lnTo>
                <a:lnTo>
                  <a:pt x="667" y="344"/>
                </a:lnTo>
                <a:lnTo>
                  <a:pt x="668" y="345"/>
                </a:lnTo>
                <a:lnTo>
                  <a:pt x="691" y="366"/>
                </a:lnTo>
                <a:lnTo>
                  <a:pt x="704" y="368"/>
                </a:lnTo>
                <a:lnTo>
                  <a:pt x="721" y="374"/>
                </a:lnTo>
                <a:lnTo>
                  <a:pt x="722" y="188"/>
                </a:lnTo>
                <a:lnTo>
                  <a:pt x="704" y="71"/>
                </a:lnTo>
                <a:lnTo>
                  <a:pt x="703" y="17"/>
                </a:lnTo>
                <a:lnTo>
                  <a:pt x="701" y="17"/>
                </a:lnTo>
                <a:lnTo>
                  <a:pt x="697" y="17"/>
                </a:lnTo>
                <a:lnTo>
                  <a:pt x="690" y="17"/>
                </a:lnTo>
                <a:lnTo>
                  <a:pt x="682" y="17"/>
                </a:lnTo>
                <a:lnTo>
                  <a:pt x="670" y="17"/>
                </a:lnTo>
                <a:lnTo>
                  <a:pt x="656" y="17"/>
                </a:lnTo>
                <a:lnTo>
                  <a:pt x="640" y="17"/>
                </a:lnTo>
                <a:lnTo>
                  <a:pt x="624" y="17"/>
                </a:lnTo>
                <a:lnTo>
                  <a:pt x="604" y="17"/>
                </a:lnTo>
                <a:lnTo>
                  <a:pt x="584" y="17"/>
                </a:lnTo>
                <a:lnTo>
                  <a:pt x="562" y="17"/>
                </a:lnTo>
                <a:lnTo>
                  <a:pt x="539" y="17"/>
                </a:lnTo>
                <a:lnTo>
                  <a:pt x="517" y="17"/>
                </a:lnTo>
                <a:lnTo>
                  <a:pt x="491" y="15"/>
                </a:lnTo>
                <a:lnTo>
                  <a:pt x="466" y="15"/>
                </a:lnTo>
                <a:lnTo>
                  <a:pt x="440" y="15"/>
                </a:lnTo>
                <a:lnTo>
                  <a:pt x="415" y="15"/>
                </a:lnTo>
                <a:lnTo>
                  <a:pt x="388" y="14"/>
                </a:lnTo>
                <a:lnTo>
                  <a:pt x="361" y="14"/>
                </a:lnTo>
                <a:lnTo>
                  <a:pt x="335" y="14"/>
                </a:lnTo>
                <a:lnTo>
                  <a:pt x="308" y="12"/>
                </a:lnTo>
                <a:lnTo>
                  <a:pt x="284" y="12"/>
                </a:lnTo>
                <a:lnTo>
                  <a:pt x="258" y="12"/>
                </a:lnTo>
                <a:lnTo>
                  <a:pt x="233" y="11"/>
                </a:lnTo>
                <a:lnTo>
                  <a:pt x="211" y="11"/>
                </a:lnTo>
                <a:lnTo>
                  <a:pt x="188" y="9"/>
                </a:lnTo>
                <a:lnTo>
                  <a:pt x="167" y="9"/>
                </a:lnTo>
                <a:lnTo>
                  <a:pt x="148" y="8"/>
                </a:lnTo>
                <a:lnTo>
                  <a:pt x="129" y="8"/>
                </a:lnTo>
                <a:lnTo>
                  <a:pt x="113" y="6"/>
                </a:lnTo>
                <a:lnTo>
                  <a:pt x="98" y="5"/>
                </a:lnTo>
                <a:lnTo>
                  <a:pt x="86" y="5"/>
                </a:lnTo>
                <a:lnTo>
                  <a:pt x="4" y="0"/>
                </a:lnTo>
                <a:lnTo>
                  <a:pt x="0" y="51"/>
                </a:lnTo>
                <a:lnTo>
                  <a:pt x="257" y="66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01" name="Freeform 34"/>
          <p:cNvSpPr>
            <a:spLocks/>
          </p:cNvSpPr>
          <p:nvPr/>
        </p:nvSpPr>
        <p:spPr bwMode="blackWhite">
          <a:xfrm>
            <a:off x="2984500" y="3762375"/>
            <a:ext cx="2098675" cy="2011363"/>
          </a:xfrm>
          <a:custGeom>
            <a:avLst/>
            <a:gdLst>
              <a:gd name="T0" fmla="*/ 2147483647 w 1163"/>
              <a:gd name="T1" fmla="*/ 2147483647 h 1149"/>
              <a:gd name="T2" fmla="*/ 2147483647 w 1163"/>
              <a:gd name="T3" fmla="*/ 2147483647 h 1149"/>
              <a:gd name="T4" fmla="*/ 2147483647 w 1163"/>
              <a:gd name="T5" fmla="*/ 2147483647 h 1149"/>
              <a:gd name="T6" fmla="*/ 2147483647 w 1163"/>
              <a:gd name="T7" fmla="*/ 2147483647 h 1149"/>
              <a:gd name="T8" fmla="*/ 2147483647 w 1163"/>
              <a:gd name="T9" fmla="*/ 2147483647 h 1149"/>
              <a:gd name="T10" fmla="*/ 2147483647 w 1163"/>
              <a:gd name="T11" fmla="*/ 2147483647 h 1149"/>
              <a:gd name="T12" fmla="*/ 2147483647 w 1163"/>
              <a:gd name="T13" fmla="*/ 2147483647 h 1149"/>
              <a:gd name="T14" fmla="*/ 2147483647 w 1163"/>
              <a:gd name="T15" fmla="*/ 2147483647 h 1149"/>
              <a:gd name="T16" fmla="*/ 2147483647 w 1163"/>
              <a:gd name="T17" fmla="*/ 2147483647 h 1149"/>
              <a:gd name="T18" fmla="*/ 2147483647 w 1163"/>
              <a:gd name="T19" fmla="*/ 2147483647 h 1149"/>
              <a:gd name="T20" fmla="*/ 2147483647 w 1163"/>
              <a:gd name="T21" fmla="*/ 2147483647 h 1149"/>
              <a:gd name="T22" fmla="*/ 2147483647 w 1163"/>
              <a:gd name="T23" fmla="*/ 2147483647 h 1149"/>
              <a:gd name="T24" fmla="*/ 2147483647 w 1163"/>
              <a:gd name="T25" fmla="*/ 2147483647 h 1149"/>
              <a:gd name="T26" fmla="*/ 2147483647 w 1163"/>
              <a:gd name="T27" fmla="*/ 2147483647 h 1149"/>
              <a:gd name="T28" fmla="*/ 2147483647 w 1163"/>
              <a:gd name="T29" fmla="*/ 2147483647 h 1149"/>
              <a:gd name="T30" fmla="*/ 2147483647 w 1163"/>
              <a:gd name="T31" fmla="*/ 2147483647 h 1149"/>
              <a:gd name="T32" fmla="*/ 2147483647 w 1163"/>
              <a:gd name="T33" fmla="*/ 2147483647 h 1149"/>
              <a:gd name="T34" fmla="*/ 2147483647 w 1163"/>
              <a:gd name="T35" fmla="*/ 2147483647 h 1149"/>
              <a:gd name="T36" fmla="*/ 2147483647 w 1163"/>
              <a:gd name="T37" fmla="*/ 2147483647 h 1149"/>
              <a:gd name="T38" fmla="*/ 2147483647 w 1163"/>
              <a:gd name="T39" fmla="*/ 2147483647 h 1149"/>
              <a:gd name="T40" fmla="*/ 2147483647 w 1163"/>
              <a:gd name="T41" fmla="*/ 2147483647 h 1149"/>
              <a:gd name="T42" fmla="*/ 2147483647 w 1163"/>
              <a:gd name="T43" fmla="*/ 2147483647 h 1149"/>
              <a:gd name="T44" fmla="*/ 2147483647 w 1163"/>
              <a:gd name="T45" fmla="*/ 2147483647 h 1149"/>
              <a:gd name="T46" fmla="*/ 2147483647 w 1163"/>
              <a:gd name="T47" fmla="*/ 2147483647 h 1149"/>
              <a:gd name="T48" fmla="*/ 2147483647 w 1163"/>
              <a:gd name="T49" fmla="*/ 2147483647 h 1149"/>
              <a:gd name="T50" fmla="*/ 2147483647 w 1163"/>
              <a:gd name="T51" fmla="*/ 2147483647 h 1149"/>
              <a:gd name="T52" fmla="*/ 2147483647 w 1163"/>
              <a:gd name="T53" fmla="*/ 2147483647 h 1149"/>
              <a:gd name="T54" fmla="*/ 2147483647 w 1163"/>
              <a:gd name="T55" fmla="*/ 2147483647 h 1149"/>
              <a:gd name="T56" fmla="*/ 2147483647 w 1163"/>
              <a:gd name="T57" fmla="*/ 2147483647 h 1149"/>
              <a:gd name="T58" fmla="*/ 2147483647 w 1163"/>
              <a:gd name="T59" fmla="*/ 2147483647 h 1149"/>
              <a:gd name="T60" fmla="*/ 2147483647 w 1163"/>
              <a:gd name="T61" fmla="*/ 2147483647 h 1149"/>
              <a:gd name="T62" fmla="*/ 2147483647 w 1163"/>
              <a:gd name="T63" fmla="*/ 2147483647 h 1149"/>
              <a:gd name="T64" fmla="*/ 2147483647 w 1163"/>
              <a:gd name="T65" fmla="*/ 2147483647 h 1149"/>
              <a:gd name="T66" fmla="*/ 2147483647 w 1163"/>
              <a:gd name="T67" fmla="*/ 2147483647 h 1149"/>
              <a:gd name="T68" fmla="*/ 2147483647 w 1163"/>
              <a:gd name="T69" fmla="*/ 2147483647 h 1149"/>
              <a:gd name="T70" fmla="*/ 2147483647 w 1163"/>
              <a:gd name="T71" fmla="*/ 2147483647 h 1149"/>
              <a:gd name="T72" fmla="*/ 2147483647 w 1163"/>
              <a:gd name="T73" fmla="*/ 2147483647 h 1149"/>
              <a:gd name="T74" fmla="*/ 2147483647 w 1163"/>
              <a:gd name="T75" fmla="*/ 2147483647 h 1149"/>
              <a:gd name="T76" fmla="*/ 2147483647 w 1163"/>
              <a:gd name="T77" fmla="*/ 2147483647 h 1149"/>
              <a:gd name="T78" fmla="*/ 2147483647 w 1163"/>
              <a:gd name="T79" fmla="*/ 2147483647 h 1149"/>
              <a:gd name="T80" fmla="*/ 2147483647 w 1163"/>
              <a:gd name="T81" fmla="*/ 2147483647 h 1149"/>
              <a:gd name="T82" fmla="*/ 2147483647 w 1163"/>
              <a:gd name="T83" fmla="*/ 2147483647 h 1149"/>
              <a:gd name="T84" fmla="*/ 2147483647 w 1163"/>
              <a:gd name="T85" fmla="*/ 2147483647 h 1149"/>
              <a:gd name="T86" fmla="*/ 2147483647 w 1163"/>
              <a:gd name="T87" fmla="*/ 2147483647 h 1149"/>
              <a:gd name="T88" fmla="*/ 2147483647 w 1163"/>
              <a:gd name="T89" fmla="*/ 2147483647 h 1149"/>
              <a:gd name="T90" fmla="*/ 2147483647 w 1163"/>
              <a:gd name="T91" fmla="*/ 2147483647 h 1149"/>
              <a:gd name="T92" fmla="*/ 2147483647 w 1163"/>
              <a:gd name="T93" fmla="*/ 2147483647 h 1149"/>
              <a:gd name="T94" fmla="*/ 2147483647 w 1163"/>
              <a:gd name="T95" fmla="*/ 2147483647 h 1149"/>
              <a:gd name="T96" fmla="*/ 2147483647 w 1163"/>
              <a:gd name="T97" fmla="*/ 2147483647 h 1149"/>
              <a:gd name="T98" fmla="*/ 2147483647 w 1163"/>
              <a:gd name="T99" fmla="*/ 2147483647 h 1149"/>
              <a:gd name="T100" fmla="*/ 2147483647 w 1163"/>
              <a:gd name="T101" fmla="*/ 2147483647 h 1149"/>
              <a:gd name="T102" fmla="*/ 2147483647 w 1163"/>
              <a:gd name="T103" fmla="*/ 2147483647 h 1149"/>
              <a:gd name="T104" fmla="*/ 2147483647 w 1163"/>
              <a:gd name="T105" fmla="*/ 2147483647 h 1149"/>
              <a:gd name="T106" fmla="*/ 2147483647 w 1163"/>
              <a:gd name="T107" fmla="*/ 2147483647 h 1149"/>
              <a:gd name="T108" fmla="*/ 2147483647 w 1163"/>
              <a:gd name="T109" fmla="*/ 2147483647 h 1149"/>
              <a:gd name="T110" fmla="*/ 2147483647 w 1163"/>
              <a:gd name="T111" fmla="*/ 2147483647 h 1149"/>
              <a:gd name="T112" fmla="*/ 2147483647 w 1163"/>
              <a:gd name="T113" fmla="*/ 2147483647 h 1149"/>
              <a:gd name="T114" fmla="*/ 2147483647 w 1163"/>
              <a:gd name="T115" fmla="*/ 2147483647 h 1149"/>
              <a:gd name="T116" fmla="*/ 2147483647 w 1163"/>
              <a:gd name="T117" fmla="*/ 2147483647 h 1149"/>
              <a:gd name="T118" fmla="*/ 2147483647 w 1163"/>
              <a:gd name="T119" fmla="*/ 2147483647 h 1149"/>
              <a:gd name="T120" fmla="*/ 2147483647 w 1163"/>
              <a:gd name="T121" fmla="*/ 2147483647 h 1149"/>
              <a:gd name="T122" fmla="*/ 2147483647 w 1163"/>
              <a:gd name="T123" fmla="*/ 2147483647 h 11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63"/>
              <a:gd name="T187" fmla="*/ 0 h 1149"/>
              <a:gd name="T188" fmla="*/ 1163 w 1163"/>
              <a:gd name="T189" fmla="*/ 1149 h 114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63" h="1149">
                <a:moveTo>
                  <a:pt x="4" y="474"/>
                </a:moveTo>
                <a:lnTo>
                  <a:pt x="0" y="461"/>
                </a:lnTo>
                <a:lnTo>
                  <a:pt x="0" y="447"/>
                </a:lnTo>
                <a:lnTo>
                  <a:pt x="314" y="479"/>
                </a:lnTo>
                <a:lnTo>
                  <a:pt x="353" y="0"/>
                </a:lnTo>
                <a:lnTo>
                  <a:pt x="610" y="15"/>
                </a:lnTo>
                <a:lnTo>
                  <a:pt x="603" y="219"/>
                </a:lnTo>
                <a:lnTo>
                  <a:pt x="610" y="221"/>
                </a:lnTo>
                <a:lnTo>
                  <a:pt x="630" y="240"/>
                </a:lnTo>
                <a:lnTo>
                  <a:pt x="637" y="234"/>
                </a:lnTo>
                <a:lnTo>
                  <a:pt x="649" y="242"/>
                </a:lnTo>
                <a:lnTo>
                  <a:pt x="657" y="231"/>
                </a:lnTo>
                <a:lnTo>
                  <a:pt x="675" y="261"/>
                </a:lnTo>
                <a:lnTo>
                  <a:pt x="690" y="261"/>
                </a:lnTo>
                <a:lnTo>
                  <a:pt x="691" y="261"/>
                </a:lnTo>
                <a:lnTo>
                  <a:pt x="693" y="262"/>
                </a:lnTo>
                <a:lnTo>
                  <a:pt x="696" y="263"/>
                </a:lnTo>
                <a:lnTo>
                  <a:pt x="699" y="264"/>
                </a:lnTo>
                <a:lnTo>
                  <a:pt x="702" y="266"/>
                </a:lnTo>
                <a:lnTo>
                  <a:pt x="705" y="267"/>
                </a:lnTo>
                <a:lnTo>
                  <a:pt x="708" y="269"/>
                </a:lnTo>
                <a:lnTo>
                  <a:pt x="709" y="269"/>
                </a:lnTo>
                <a:lnTo>
                  <a:pt x="714" y="264"/>
                </a:lnTo>
                <a:lnTo>
                  <a:pt x="718" y="263"/>
                </a:lnTo>
                <a:lnTo>
                  <a:pt x="724" y="264"/>
                </a:lnTo>
                <a:lnTo>
                  <a:pt x="729" y="267"/>
                </a:lnTo>
                <a:lnTo>
                  <a:pt x="732" y="270"/>
                </a:lnTo>
                <a:lnTo>
                  <a:pt x="735" y="275"/>
                </a:lnTo>
                <a:lnTo>
                  <a:pt x="736" y="276"/>
                </a:lnTo>
                <a:lnTo>
                  <a:pt x="738" y="278"/>
                </a:lnTo>
                <a:lnTo>
                  <a:pt x="742" y="269"/>
                </a:lnTo>
                <a:lnTo>
                  <a:pt x="750" y="272"/>
                </a:lnTo>
                <a:lnTo>
                  <a:pt x="763" y="267"/>
                </a:lnTo>
                <a:lnTo>
                  <a:pt x="763" y="279"/>
                </a:lnTo>
                <a:lnTo>
                  <a:pt x="774" y="281"/>
                </a:lnTo>
                <a:lnTo>
                  <a:pt x="776" y="293"/>
                </a:lnTo>
                <a:lnTo>
                  <a:pt x="786" y="296"/>
                </a:lnTo>
                <a:lnTo>
                  <a:pt x="792" y="288"/>
                </a:lnTo>
                <a:lnTo>
                  <a:pt x="802" y="285"/>
                </a:lnTo>
                <a:lnTo>
                  <a:pt x="810" y="294"/>
                </a:lnTo>
                <a:lnTo>
                  <a:pt x="817" y="296"/>
                </a:lnTo>
                <a:lnTo>
                  <a:pt x="817" y="297"/>
                </a:lnTo>
                <a:lnTo>
                  <a:pt x="817" y="299"/>
                </a:lnTo>
                <a:lnTo>
                  <a:pt x="817" y="300"/>
                </a:lnTo>
                <a:lnTo>
                  <a:pt x="817" y="302"/>
                </a:lnTo>
                <a:lnTo>
                  <a:pt x="819" y="303"/>
                </a:lnTo>
                <a:lnTo>
                  <a:pt x="820" y="305"/>
                </a:lnTo>
                <a:lnTo>
                  <a:pt x="823" y="303"/>
                </a:lnTo>
                <a:lnTo>
                  <a:pt x="829" y="300"/>
                </a:lnTo>
                <a:lnTo>
                  <a:pt x="834" y="296"/>
                </a:lnTo>
                <a:lnTo>
                  <a:pt x="837" y="294"/>
                </a:lnTo>
                <a:lnTo>
                  <a:pt x="838" y="293"/>
                </a:lnTo>
                <a:lnTo>
                  <a:pt x="838" y="291"/>
                </a:lnTo>
                <a:lnTo>
                  <a:pt x="838" y="294"/>
                </a:lnTo>
                <a:lnTo>
                  <a:pt x="839" y="297"/>
                </a:lnTo>
                <a:lnTo>
                  <a:pt x="840" y="303"/>
                </a:lnTo>
                <a:lnTo>
                  <a:pt x="843" y="311"/>
                </a:lnTo>
                <a:lnTo>
                  <a:pt x="845" y="314"/>
                </a:lnTo>
                <a:lnTo>
                  <a:pt x="847" y="314"/>
                </a:lnTo>
                <a:lnTo>
                  <a:pt x="847" y="312"/>
                </a:lnTo>
                <a:lnTo>
                  <a:pt x="849" y="309"/>
                </a:lnTo>
                <a:lnTo>
                  <a:pt x="849" y="308"/>
                </a:lnTo>
                <a:lnTo>
                  <a:pt x="849" y="305"/>
                </a:lnTo>
                <a:lnTo>
                  <a:pt x="849" y="303"/>
                </a:lnTo>
                <a:lnTo>
                  <a:pt x="864" y="293"/>
                </a:lnTo>
                <a:lnTo>
                  <a:pt x="875" y="300"/>
                </a:lnTo>
                <a:lnTo>
                  <a:pt x="889" y="294"/>
                </a:lnTo>
                <a:lnTo>
                  <a:pt x="888" y="295"/>
                </a:lnTo>
                <a:lnTo>
                  <a:pt x="888" y="297"/>
                </a:lnTo>
                <a:lnTo>
                  <a:pt x="889" y="299"/>
                </a:lnTo>
                <a:lnTo>
                  <a:pt x="891" y="302"/>
                </a:lnTo>
                <a:lnTo>
                  <a:pt x="895" y="305"/>
                </a:lnTo>
                <a:lnTo>
                  <a:pt x="901" y="308"/>
                </a:lnTo>
                <a:lnTo>
                  <a:pt x="906" y="311"/>
                </a:lnTo>
                <a:lnTo>
                  <a:pt x="911" y="314"/>
                </a:lnTo>
                <a:lnTo>
                  <a:pt x="914" y="315"/>
                </a:lnTo>
                <a:lnTo>
                  <a:pt x="916" y="317"/>
                </a:lnTo>
                <a:lnTo>
                  <a:pt x="918" y="317"/>
                </a:lnTo>
                <a:lnTo>
                  <a:pt x="921" y="315"/>
                </a:lnTo>
                <a:lnTo>
                  <a:pt x="925" y="312"/>
                </a:lnTo>
                <a:lnTo>
                  <a:pt x="931" y="306"/>
                </a:lnTo>
                <a:lnTo>
                  <a:pt x="938" y="300"/>
                </a:lnTo>
                <a:lnTo>
                  <a:pt x="944" y="297"/>
                </a:lnTo>
                <a:lnTo>
                  <a:pt x="948" y="297"/>
                </a:lnTo>
                <a:lnTo>
                  <a:pt x="952" y="299"/>
                </a:lnTo>
                <a:lnTo>
                  <a:pt x="954" y="300"/>
                </a:lnTo>
                <a:lnTo>
                  <a:pt x="957" y="303"/>
                </a:lnTo>
                <a:lnTo>
                  <a:pt x="958" y="305"/>
                </a:lnTo>
                <a:lnTo>
                  <a:pt x="958" y="306"/>
                </a:lnTo>
                <a:lnTo>
                  <a:pt x="960" y="306"/>
                </a:lnTo>
                <a:lnTo>
                  <a:pt x="960" y="305"/>
                </a:lnTo>
                <a:lnTo>
                  <a:pt x="961" y="303"/>
                </a:lnTo>
                <a:lnTo>
                  <a:pt x="964" y="300"/>
                </a:lnTo>
                <a:lnTo>
                  <a:pt x="967" y="296"/>
                </a:lnTo>
                <a:lnTo>
                  <a:pt x="969" y="294"/>
                </a:lnTo>
                <a:lnTo>
                  <a:pt x="969" y="291"/>
                </a:lnTo>
                <a:lnTo>
                  <a:pt x="969" y="288"/>
                </a:lnTo>
                <a:lnTo>
                  <a:pt x="971" y="288"/>
                </a:lnTo>
                <a:lnTo>
                  <a:pt x="972" y="291"/>
                </a:lnTo>
                <a:lnTo>
                  <a:pt x="975" y="294"/>
                </a:lnTo>
                <a:lnTo>
                  <a:pt x="981" y="296"/>
                </a:lnTo>
                <a:lnTo>
                  <a:pt x="985" y="300"/>
                </a:lnTo>
                <a:lnTo>
                  <a:pt x="990" y="305"/>
                </a:lnTo>
                <a:lnTo>
                  <a:pt x="991" y="306"/>
                </a:lnTo>
                <a:lnTo>
                  <a:pt x="993" y="308"/>
                </a:lnTo>
                <a:lnTo>
                  <a:pt x="994" y="306"/>
                </a:lnTo>
                <a:lnTo>
                  <a:pt x="996" y="303"/>
                </a:lnTo>
                <a:lnTo>
                  <a:pt x="999" y="299"/>
                </a:lnTo>
                <a:lnTo>
                  <a:pt x="1002" y="295"/>
                </a:lnTo>
                <a:lnTo>
                  <a:pt x="1007" y="293"/>
                </a:lnTo>
                <a:lnTo>
                  <a:pt x="1010" y="293"/>
                </a:lnTo>
                <a:lnTo>
                  <a:pt x="1014" y="293"/>
                </a:lnTo>
                <a:lnTo>
                  <a:pt x="1017" y="294"/>
                </a:lnTo>
                <a:lnTo>
                  <a:pt x="1020" y="294"/>
                </a:lnTo>
                <a:lnTo>
                  <a:pt x="1021" y="295"/>
                </a:lnTo>
                <a:lnTo>
                  <a:pt x="1044" y="315"/>
                </a:lnTo>
                <a:lnTo>
                  <a:pt x="1057" y="317"/>
                </a:lnTo>
                <a:lnTo>
                  <a:pt x="1073" y="323"/>
                </a:lnTo>
                <a:lnTo>
                  <a:pt x="1071" y="320"/>
                </a:lnTo>
                <a:lnTo>
                  <a:pt x="1082" y="332"/>
                </a:lnTo>
                <a:lnTo>
                  <a:pt x="1103" y="329"/>
                </a:lnTo>
                <a:lnTo>
                  <a:pt x="1112" y="330"/>
                </a:lnTo>
                <a:lnTo>
                  <a:pt x="1112" y="386"/>
                </a:lnTo>
                <a:lnTo>
                  <a:pt x="1116" y="492"/>
                </a:lnTo>
                <a:lnTo>
                  <a:pt x="1136" y="517"/>
                </a:lnTo>
                <a:lnTo>
                  <a:pt x="1136" y="543"/>
                </a:lnTo>
                <a:lnTo>
                  <a:pt x="1148" y="555"/>
                </a:lnTo>
                <a:lnTo>
                  <a:pt x="1154" y="572"/>
                </a:lnTo>
                <a:lnTo>
                  <a:pt x="1154" y="573"/>
                </a:lnTo>
                <a:lnTo>
                  <a:pt x="1155" y="575"/>
                </a:lnTo>
                <a:lnTo>
                  <a:pt x="1156" y="577"/>
                </a:lnTo>
                <a:lnTo>
                  <a:pt x="1158" y="582"/>
                </a:lnTo>
                <a:lnTo>
                  <a:pt x="1158" y="585"/>
                </a:lnTo>
                <a:lnTo>
                  <a:pt x="1159" y="589"/>
                </a:lnTo>
                <a:lnTo>
                  <a:pt x="1161" y="593"/>
                </a:lnTo>
                <a:lnTo>
                  <a:pt x="1162" y="597"/>
                </a:lnTo>
                <a:lnTo>
                  <a:pt x="1162" y="602"/>
                </a:lnTo>
                <a:lnTo>
                  <a:pt x="1162" y="608"/>
                </a:lnTo>
                <a:lnTo>
                  <a:pt x="1162" y="612"/>
                </a:lnTo>
                <a:lnTo>
                  <a:pt x="1161" y="616"/>
                </a:lnTo>
                <a:lnTo>
                  <a:pt x="1159" y="622"/>
                </a:lnTo>
                <a:lnTo>
                  <a:pt x="1158" y="626"/>
                </a:lnTo>
                <a:lnTo>
                  <a:pt x="1155" y="630"/>
                </a:lnTo>
                <a:lnTo>
                  <a:pt x="1149" y="638"/>
                </a:lnTo>
                <a:lnTo>
                  <a:pt x="1146" y="643"/>
                </a:lnTo>
                <a:lnTo>
                  <a:pt x="1145" y="648"/>
                </a:lnTo>
                <a:lnTo>
                  <a:pt x="1145" y="651"/>
                </a:lnTo>
                <a:lnTo>
                  <a:pt x="1146" y="654"/>
                </a:lnTo>
                <a:lnTo>
                  <a:pt x="1148" y="655"/>
                </a:lnTo>
                <a:lnTo>
                  <a:pt x="1149" y="656"/>
                </a:lnTo>
                <a:lnTo>
                  <a:pt x="1146" y="675"/>
                </a:lnTo>
                <a:lnTo>
                  <a:pt x="1149" y="676"/>
                </a:lnTo>
                <a:lnTo>
                  <a:pt x="1151" y="679"/>
                </a:lnTo>
                <a:lnTo>
                  <a:pt x="1154" y="684"/>
                </a:lnTo>
                <a:lnTo>
                  <a:pt x="1155" y="688"/>
                </a:lnTo>
                <a:lnTo>
                  <a:pt x="1155" y="693"/>
                </a:lnTo>
                <a:lnTo>
                  <a:pt x="1152" y="701"/>
                </a:lnTo>
                <a:lnTo>
                  <a:pt x="1146" y="708"/>
                </a:lnTo>
                <a:lnTo>
                  <a:pt x="1145" y="709"/>
                </a:lnTo>
                <a:lnTo>
                  <a:pt x="1142" y="708"/>
                </a:lnTo>
                <a:lnTo>
                  <a:pt x="1140" y="708"/>
                </a:lnTo>
                <a:lnTo>
                  <a:pt x="1126" y="723"/>
                </a:lnTo>
                <a:lnTo>
                  <a:pt x="1133" y="734"/>
                </a:lnTo>
                <a:lnTo>
                  <a:pt x="1134" y="741"/>
                </a:lnTo>
                <a:lnTo>
                  <a:pt x="1133" y="741"/>
                </a:lnTo>
                <a:lnTo>
                  <a:pt x="1130" y="741"/>
                </a:lnTo>
                <a:lnTo>
                  <a:pt x="1129" y="741"/>
                </a:lnTo>
                <a:lnTo>
                  <a:pt x="1126" y="741"/>
                </a:lnTo>
                <a:lnTo>
                  <a:pt x="1122" y="742"/>
                </a:lnTo>
                <a:lnTo>
                  <a:pt x="1118" y="744"/>
                </a:lnTo>
                <a:lnTo>
                  <a:pt x="1112" y="745"/>
                </a:lnTo>
                <a:lnTo>
                  <a:pt x="1106" y="748"/>
                </a:lnTo>
                <a:lnTo>
                  <a:pt x="1097" y="753"/>
                </a:lnTo>
                <a:lnTo>
                  <a:pt x="1089" y="756"/>
                </a:lnTo>
                <a:lnTo>
                  <a:pt x="1079" y="761"/>
                </a:lnTo>
                <a:lnTo>
                  <a:pt x="1067" y="766"/>
                </a:lnTo>
                <a:lnTo>
                  <a:pt x="1056" y="774"/>
                </a:lnTo>
                <a:lnTo>
                  <a:pt x="1060" y="766"/>
                </a:lnTo>
                <a:lnTo>
                  <a:pt x="1065" y="764"/>
                </a:lnTo>
                <a:lnTo>
                  <a:pt x="1074" y="758"/>
                </a:lnTo>
                <a:lnTo>
                  <a:pt x="1076" y="758"/>
                </a:lnTo>
                <a:lnTo>
                  <a:pt x="1077" y="756"/>
                </a:lnTo>
                <a:lnTo>
                  <a:pt x="1077" y="755"/>
                </a:lnTo>
                <a:lnTo>
                  <a:pt x="1074" y="754"/>
                </a:lnTo>
                <a:lnTo>
                  <a:pt x="1073" y="754"/>
                </a:lnTo>
                <a:lnTo>
                  <a:pt x="1070" y="754"/>
                </a:lnTo>
                <a:lnTo>
                  <a:pt x="1068" y="754"/>
                </a:lnTo>
                <a:lnTo>
                  <a:pt x="1067" y="754"/>
                </a:lnTo>
                <a:lnTo>
                  <a:pt x="1065" y="755"/>
                </a:lnTo>
                <a:lnTo>
                  <a:pt x="1060" y="758"/>
                </a:lnTo>
                <a:lnTo>
                  <a:pt x="1059" y="758"/>
                </a:lnTo>
                <a:lnTo>
                  <a:pt x="1057" y="758"/>
                </a:lnTo>
                <a:lnTo>
                  <a:pt x="1056" y="758"/>
                </a:lnTo>
                <a:lnTo>
                  <a:pt x="1054" y="758"/>
                </a:lnTo>
                <a:lnTo>
                  <a:pt x="1053" y="756"/>
                </a:lnTo>
                <a:lnTo>
                  <a:pt x="1054" y="754"/>
                </a:lnTo>
                <a:lnTo>
                  <a:pt x="1056" y="751"/>
                </a:lnTo>
                <a:lnTo>
                  <a:pt x="1057" y="747"/>
                </a:lnTo>
                <a:lnTo>
                  <a:pt x="1059" y="744"/>
                </a:lnTo>
                <a:lnTo>
                  <a:pt x="1060" y="742"/>
                </a:lnTo>
                <a:lnTo>
                  <a:pt x="1062" y="741"/>
                </a:lnTo>
                <a:lnTo>
                  <a:pt x="1063" y="739"/>
                </a:lnTo>
                <a:lnTo>
                  <a:pt x="1063" y="738"/>
                </a:lnTo>
                <a:lnTo>
                  <a:pt x="1063" y="736"/>
                </a:lnTo>
                <a:lnTo>
                  <a:pt x="1062" y="735"/>
                </a:lnTo>
                <a:lnTo>
                  <a:pt x="1060" y="732"/>
                </a:lnTo>
                <a:lnTo>
                  <a:pt x="1059" y="732"/>
                </a:lnTo>
                <a:lnTo>
                  <a:pt x="1057" y="732"/>
                </a:lnTo>
                <a:lnTo>
                  <a:pt x="1053" y="735"/>
                </a:lnTo>
                <a:lnTo>
                  <a:pt x="1049" y="736"/>
                </a:lnTo>
                <a:lnTo>
                  <a:pt x="1046" y="738"/>
                </a:lnTo>
                <a:lnTo>
                  <a:pt x="1044" y="739"/>
                </a:lnTo>
                <a:lnTo>
                  <a:pt x="1044" y="741"/>
                </a:lnTo>
                <a:lnTo>
                  <a:pt x="1044" y="742"/>
                </a:lnTo>
                <a:lnTo>
                  <a:pt x="1044" y="744"/>
                </a:lnTo>
                <a:lnTo>
                  <a:pt x="1043" y="745"/>
                </a:lnTo>
                <a:lnTo>
                  <a:pt x="1041" y="745"/>
                </a:lnTo>
                <a:lnTo>
                  <a:pt x="1040" y="745"/>
                </a:lnTo>
                <a:lnTo>
                  <a:pt x="1037" y="744"/>
                </a:lnTo>
                <a:lnTo>
                  <a:pt x="1035" y="741"/>
                </a:lnTo>
                <a:lnTo>
                  <a:pt x="1032" y="739"/>
                </a:lnTo>
                <a:lnTo>
                  <a:pt x="1032" y="738"/>
                </a:lnTo>
                <a:lnTo>
                  <a:pt x="1030" y="736"/>
                </a:lnTo>
                <a:lnTo>
                  <a:pt x="1030" y="738"/>
                </a:lnTo>
                <a:lnTo>
                  <a:pt x="1032" y="741"/>
                </a:lnTo>
                <a:lnTo>
                  <a:pt x="1032" y="744"/>
                </a:lnTo>
                <a:lnTo>
                  <a:pt x="1032" y="747"/>
                </a:lnTo>
                <a:lnTo>
                  <a:pt x="1032" y="750"/>
                </a:lnTo>
                <a:lnTo>
                  <a:pt x="1032" y="751"/>
                </a:lnTo>
                <a:lnTo>
                  <a:pt x="1030" y="754"/>
                </a:lnTo>
                <a:lnTo>
                  <a:pt x="1030" y="755"/>
                </a:lnTo>
                <a:lnTo>
                  <a:pt x="1032" y="758"/>
                </a:lnTo>
                <a:lnTo>
                  <a:pt x="1034" y="761"/>
                </a:lnTo>
                <a:lnTo>
                  <a:pt x="1038" y="765"/>
                </a:lnTo>
                <a:lnTo>
                  <a:pt x="1043" y="768"/>
                </a:lnTo>
                <a:lnTo>
                  <a:pt x="1046" y="771"/>
                </a:lnTo>
                <a:lnTo>
                  <a:pt x="1047" y="774"/>
                </a:lnTo>
                <a:lnTo>
                  <a:pt x="1046" y="775"/>
                </a:lnTo>
                <a:lnTo>
                  <a:pt x="1046" y="777"/>
                </a:lnTo>
                <a:lnTo>
                  <a:pt x="1044" y="778"/>
                </a:lnTo>
                <a:lnTo>
                  <a:pt x="1043" y="778"/>
                </a:lnTo>
                <a:lnTo>
                  <a:pt x="1027" y="795"/>
                </a:lnTo>
                <a:lnTo>
                  <a:pt x="1018" y="794"/>
                </a:lnTo>
                <a:lnTo>
                  <a:pt x="1010" y="813"/>
                </a:lnTo>
                <a:lnTo>
                  <a:pt x="1018" y="811"/>
                </a:lnTo>
                <a:lnTo>
                  <a:pt x="1017" y="813"/>
                </a:lnTo>
                <a:lnTo>
                  <a:pt x="1016" y="814"/>
                </a:lnTo>
                <a:lnTo>
                  <a:pt x="1014" y="817"/>
                </a:lnTo>
                <a:lnTo>
                  <a:pt x="1011" y="819"/>
                </a:lnTo>
                <a:lnTo>
                  <a:pt x="1008" y="821"/>
                </a:lnTo>
                <a:lnTo>
                  <a:pt x="1004" y="824"/>
                </a:lnTo>
                <a:lnTo>
                  <a:pt x="1000" y="827"/>
                </a:lnTo>
                <a:lnTo>
                  <a:pt x="997" y="831"/>
                </a:lnTo>
                <a:lnTo>
                  <a:pt x="993" y="834"/>
                </a:lnTo>
                <a:lnTo>
                  <a:pt x="987" y="837"/>
                </a:lnTo>
                <a:lnTo>
                  <a:pt x="983" y="840"/>
                </a:lnTo>
                <a:lnTo>
                  <a:pt x="978" y="843"/>
                </a:lnTo>
                <a:lnTo>
                  <a:pt x="972" y="846"/>
                </a:lnTo>
                <a:lnTo>
                  <a:pt x="968" y="847"/>
                </a:lnTo>
                <a:lnTo>
                  <a:pt x="963" y="849"/>
                </a:lnTo>
                <a:lnTo>
                  <a:pt x="961" y="850"/>
                </a:lnTo>
                <a:lnTo>
                  <a:pt x="957" y="852"/>
                </a:lnTo>
                <a:lnTo>
                  <a:pt x="952" y="855"/>
                </a:lnTo>
                <a:lnTo>
                  <a:pt x="947" y="858"/>
                </a:lnTo>
                <a:lnTo>
                  <a:pt x="941" y="862"/>
                </a:lnTo>
                <a:lnTo>
                  <a:pt x="936" y="865"/>
                </a:lnTo>
                <a:lnTo>
                  <a:pt x="934" y="867"/>
                </a:lnTo>
                <a:lnTo>
                  <a:pt x="933" y="868"/>
                </a:lnTo>
                <a:lnTo>
                  <a:pt x="931" y="868"/>
                </a:lnTo>
                <a:lnTo>
                  <a:pt x="927" y="871"/>
                </a:lnTo>
                <a:lnTo>
                  <a:pt x="922" y="874"/>
                </a:lnTo>
                <a:lnTo>
                  <a:pt x="918" y="876"/>
                </a:lnTo>
                <a:lnTo>
                  <a:pt x="914" y="876"/>
                </a:lnTo>
                <a:lnTo>
                  <a:pt x="915" y="876"/>
                </a:lnTo>
                <a:lnTo>
                  <a:pt x="919" y="871"/>
                </a:lnTo>
                <a:lnTo>
                  <a:pt x="931" y="864"/>
                </a:lnTo>
                <a:lnTo>
                  <a:pt x="933" y="862"/>
                </a:lnTo>
                <a:lnTo>
                  <a:pt x="934" y="861"/>
                </a:lnTo>
                <a:lnTo>
                  <a:pt x="938" y="859"/>
                </a:lnTo>
                <a:lnTo>
                  <a:pt x="942" y="857"/>
                </a:lnTo>
                <a:lnTo>
                  <a:pt x="948" y="854"/>
                </a:lnTo>
                <a:lnTo>
                  <a:pt x="952" y="852"/>
                </a:lnTo>
                <a:lnTo>
                  <a:pt x="958" y="849"/>
                </a:lnTo>
                <a:lnTo>
                  <a:pt x="963" y="846"/>
                </a:lnTo>
                <a:lnTo>
                  <a:pt x="966" y="843"/>
                </a:lnTo>
                <a:lnTo>
                  <a:pt x="967" y="841"/>
                </a:lnTo>
                <a:lnTo>
                  <a:pt x="968" y="841"/>
                </a:lnTo>
                <a:lnTo>
                  <a:pt x="967" y="841"/>
                </a:lnTo>
                <a:lnTo>
                  <a:pt x="964" y="841"/>
                </a:lnTo>
                <a:lnTo>
                  <a:pt x="958" y="844"/>
                </a:lnTo>
                <a:lnTo>
                  <a:pt x="948" y="849"/>
                </a:lnTo>
                <a:lnTo>
                  <a:pt x="936" y="854"/>
                </a:lnTo>
                <a:lnTo>
                  <a:pt x="934" y="855"/>
                </a:lnTo>
                <a:lnTo>
                  <a:pt x="931" y="857"/>
                </a:lnTo>
                <a:lnTo>
                  <a:pt x="930" y="858"/>
                </a:lnTo>
                <a:lnTo>
                  <a:pt x="927" y="859"/>
                </a:lnTo>
                <a:lnTo>
                  <a:pt x="925" y="859"/>
                </a:lnTo>
                <a:lnTo>
                  <a:pt x="925" y="857"/>
                </a:lnTo>
                <a:lnTo>
                  <a:pt x="927" y="854"/>
                </a:lnTo>
                <a:lnTo>
                  <a:pt x="927" y="852"/>
                </a:lnTo>
                <a:lnTo>
                  <a:pt x="928" y="852"/>
                </a:lnTo>
                <a:lnTo>
                  <a:pt x="928" y="850"/>
                </a:lnTo>
                <a:lnTo>
                  <a:pt x="930" y="847"/>
                </a:lnTo>
                <a:lnTo>
                  <a:pt x="930" y="846"/>
                </a:lnTo>
                <a:lnTo>
                  <a:pt x="931" y="843"/>
                </a:lnTo>
                <a:lnTo>
                  <a:pt x="931" y="841"/>
                </a:lnTo>
                <a:lnTo>
                  <a:pt x="921" y="852"/>
                </a:lnTo>
                <a:lnTo>
                  <a:pt x="914" y="852"/>
                </a:lnTo>
                <a:lnTo>
                  <a:pt x="911" y="849"/>
                </a:lnTo>
                <a:lnTo>
                  <a:pt x="912" y="857"/>
                </a:lnTo>
                <a:lnTo>
                  <a:pt x="903" y="859"/>
                </a:lnTo>
                <a:lnTo>
                  <a:pt x="903" y="858"/>
                </a:lnTo>
                <a:lnTo>
                  <a:pt x="900" y="854"/>
                </a:lnTo>
                <a:lnTo>
                  <a:pt x="895" y="850"/>
                </a:lnTo>
                <a:lnTo>
                  <a:pt x="891" y="847"/>
                </a:lnTo>
                <a:lnTo>
                  <a:pt x="888" y="846"/>
                </a:lnTo>
                <a:lnTo>
                  <a:pt x="888" y="847"/>
                </a:lnTo>
                <a:lnTo>
                  <a:pt x="889" y="852"/>
                </a:lnTo>
                <a:lnTo>
                  <a:pt x="897" y="864"/>
                </a:lnTo>
                <a:lnTo>
                  <a:pt x="898" y="864"/>
                </a:lnTo>
                <a:lnTo>
                  <a:pt x="901" y="867"/>
                </a:lnTo>
                <a:lnTo>
                  <a:pt x="903" y="867"/>
                </a:lnTo>
                <a:lnTo>
                  <a:pt x="905" y="868"/>
                </a:lnTo>
                <a:lnTo>
                  <a:pt x="906" y="871"/>
                </a:lnTo>
                <a:lnTo>
                  <a:pt x="906" y="874"/>
                </a:lnTo>
                <a:lnTo>
                  <a:pt x="903" y="877"/>
                </a:lnTo>
                <a:lnTo>
                  <a:pt x="901" y="879"/>
                </a:lnTo>
                <a:lnTo>
                  <a:pt x="900" y="880"/>
                </a:lnTo>
                <a:lnTo>
                  <a:pt x="897" y="882"/>
                </a:lnTo>
                <a:lnTo>
                  <a:pt x="895" y="883"/>
                </a:lnTo>
                <a:lnTo>
                  <a:pt x="892" y="885"/>
                </a:lnTo>
                <a:lnTo>
                  <a:pt x="891" y="885"/>
                </a:lnTo>
                <a:lnTo>
                  <a:pt x="889" y="885"/>
                </a:lnTo>
                <a:lnTo>
                  <a:pt x="889" y="887"/>
                </a:lnTo>
                <a:lnTo>
                  <a:pt x="888" y="887"/>
                </a:lnTo>
                <a:lnTo>
                  <a:pt x="886" y="887"/>
                </a:lnTo>
                <a:lnTo>
                  <a:pt x="885" y="887"/>
                </a:lnTo>
                <a:lnTo>
                  <a:pt x="883" y="885"/>
                </a:lnTo>
                <a:lnTo>
                  <a:pt x="882" y="885"/>
                </a:lnTo>
                <a:lnTo>
                  <a:pt x="880" y="880"/>
                </a:lnTo>
                <a:lnTo>
                  <a:pt x="880" y="876"/>
                </a:lnTo>
                <a:lnTo>
                  <a:pt x="878" y="873"/>
                </a:lnTo>
                <a:lnTo>
                  <a:pt x="878" y="870"/>
                </a:lnTo>
                <a:lnTo>
                  <a:pt x="875" y="870"/>
                </a:lnTo>
                <a:lnTo>
                  <a:pt x="875" y="868"/>
                </a:lnTo>
                <a:lnTo>
                  <a:pt x="873" y="868"/>
                </a:lnTo>
                <a:lnTo>
                  <a:pt x="872" y="868"/>
                </a:lnTo>
                <a:lnTo>
                  <a:pt x="864" y="858"/>
                </a:lnTo>
                <a:lnTo>
                  <a:pt x="867" y="870"/>
                </a:lnTo>
                <a:lnTo>
                  <a:pt x="873" y="879"/>
                </a:lnTo>
                <a:lnTo>
                  <a:pt x="871" y="882"/>
                </a:lnTo>
                <a:lnTo>
                  <a:pt x="873" y="894"/>
                </a:lnTo>
                <a:lnTo>
                  <a:pt x="864" y="906"/>
                </a:lnTo>
                <a:lnTo>
                  <a:pt x="862" y="895"/>
                </a:lnTo>
                <a:lnTo>
                  <a:pt x="856" y="904"/>
                </a:lnTo>
                <a:lnTo>
                  <a:pt x="852" y="901"/>
                </a:lnTo>
                <a:lnTo>
                  <a:pt x="834" y="913"/>
                </a:lnTo>
                <a:lnTo>
                  <a:pt x="840" y="920"/>
                </a:lnTo>
                <a:lnTo>
                  <a:pt x="843" y="918"/>
                </a:lnTo>
                <a:lnTo>
                  <a:pt x="845" y="916"/>
                </a:lnTo>
                <a:lnTo>
                  <a:pt x="847" y="913"/>
                </a:lnTo>
                <a:lnTo>
                  <a:pt x="849" y="912"/>
                </a:lnTo>
                <a:lnTo>
                  <a:pt x="850" y="913"/>
                </a:lnTo>
                <a:lnTo>
                  <a:pt x="850" y="916"/>
                </a:lnTo>
                <a:lnTo>
                  <a:pt x="847" y="922"/>
                </a:lnTo>
                <a:lnTo>
                  <a:pt x="846" y="924"/>
                </a:lnTo>
                <a:lnTo>
                  <a:pt x="845" y="927"/>
                </a:lnTo>
                <a:lnTo>
                  <a:pt x="843" y="930"/>
                </a:lnTo>
                <a:lnTo>
                  <a:pt x="842" y="931"/>
                </a:lnTo>
                <a:lnTo>
                  <a:pt x="840" y="934"/>
                </a:lnTo>
                <a:lnTo>
                  <a:pt x="840" y="936"/>
                </a:lnTo>
                <a:lnTo>
                  <a:pt x="835" y="940"/>
                </a:lnTo>
                <a:lnTo>
                  <a:pt x="832" y="934"/>
                </a:lnTo>
                <a:lnTo>
                  <a:pt x="806" y="934"/>
                </a:lnTo>
                <a:lnTo>
                  <a:pt x="810" y="940"/>
                </a:lnTo>
                <a:lnTo>
                  <a:pt x="814" y="942"/>
                </a:lnTo>
                <a:lnTo>
                  <a:pt x="817" y="949"/>
                </a:lnTo>
                <a:lnTo>
                  <a:pt x="823" y="953"/>
                </a:lnTo>
                <a:lnTo>
                  <a:pt x="828" y="951"/>
                </a:lnTo>
                <a:lnTo>
                  <a:pt x="816" y="988"/>
                </a:lnTo>
                <a:lnTo>
                  <a:pt x="816" y="990"/>
                </a:lnTo>
                <a:lnTo>
                  <a:pt x="814" y="991"/>
                </a:lnTo>
                <a:lnTo>
                  <a:pt x="814" y="993"/>
                </a:lnTo>
                <a:lnTo>
                  <a:pt x="813" y="993"/>
                </a:lnTo>
                <a:lnTo>
                  <a:pt x="811" y="994"/>
                </a:lnTo>
                <a:lnTo>
                  <a:pt x="810" y="993"/>
                </a:lnTo>
                <a:lnTo>
                  <a:pt x="809" y="990"/>
                </a:lnTo>
                <a:lnTo>
                  <a:pt x="809" y="984"/>
                </a:lnTo>
                <a:lnTo>
                  <a:pt x="807" y="982"/>
                </a:lnTo>
                <a:lnTo>
                  <a:pt x="807" y="979"/>
                </a:lnTo>
                <a:lnTo>
                  <a:pt x="806" y="978"/>
                </a:lnTo>
                <a:lnTo>
                  <a:pt x="805" y="976"/>
                </a:lnTo>
                <a:lnTo>
                  <a:pt x="804" y="978"/>
                </a:lnTo>
                <a:lnTo>
                  <a:pt x="804" y="981"/>
                </a:lnTo>
                <a:lnTo>
                  <a:pt x="804" y="985"/>
                </a:lnTo>
                <a:lnTo>
                  <a:pt x="802" y="987"/>
                </a:lnTo>
                <a:lnTo>
                  <a:pt x="801" y="990"/>
                </a:lnTo>
                <a:lnTo>
                  <a:pt x="798" y="993"/>
                </a:lnTo>
                <a:lnTo>
                  <a:pt x="796" y="993"/>
                </a:lnTo>
                <a:lnTo>
                  <a:pt x="787" y="987"/>
                </a:lnTo>
                <a:lnTo>
                  <a:pt x="789" y="994"/>
                </a:lnTo>
                <a:lnTo>
                  <a:pt x="786" y="999"/>
                </a:lnTo>
                <a:lnTo>
                  <a:pt x="795" y="1003"/>
                </a:lnTo>
                <a:lnTo>
                  <a:pt x="810" y="1000"/>
                </a:lnTo>
                <a:lnTo>
                  <a:pt x="811" y="1015"/>
                </a:lnTo>
                <a:lnTo>
                  <a:pt x="804" y="1036"/>
                </a:lnTo>
                <a:lnTo>
                  <a:pt x="804" y="1045"/>
                </a:lnTo>
                <a:lnTo>
                  <a:pt x="814" y="1075"/>
                </a:lnTo>
                <a:lnTo>
                  <a:pt x="813" y="1093"/>
                </a:lnTo>
                <a:lnTo>
                  <a:pt x="822" y="1105"/>
                </a:lnTo>
                <a:lnTo>
                  <a:pt x="826" y="1122"/>
                </a:lnTo>
                <a:lnTo>
                  <a:pt x="832" y="1132"/>
                </a:lnTo>
                <a:lnTo>
                  <a:pt x="820" y="1141"/>
                </a:lnTo>
                <a:lnTo>
                  <a:pt x="814" y="1148"/>
                </a:lnTo>
                <a:lnTo>
                  <a:pt x="813" y="1147"/>
                </a:lnTo>
                <a:lnTo>
                  <a:pt x="811" y="1145"/>
                </a:lnTo>
                <a:lnTo>
                  <a:pt x="810" y="1144"/>
                </a:lnTo>
                <a:lnTo>
                  <a:pt x="807" y="1141"/>
                </a:lnTo>
                <a:lnTo>
                  <a:pt x="805" y="1138"/>
                </a:lnTo>
                <a:lnTo>
                  <a:pt x="802" y="1135"/>
                </a:lnTo>
                <a:lnTo>
                  <a:pt x="799" y="1134"/>
                </a:lnTo>
                <a:lnTo>
                  <a:pt x="795" y="1131"/>
                </a:lnTo>
                <a:lnTo>
                  <a:pt x="790" y="1128"/>
                </a:lnTo>
                <a:lnTo>
                  <a:pt x="784" y="1126"/>
                </a:lnTo>
                <a:lnTo>
                  <a:pt x="778" y="1123"/>
                </a:lnTo>
                <a:lnTo>
                  <a:pt x="774" y="1122"/>
                </a:lnTo>
                <a:lnTo>
                  <a:pt x="766" y="1122"/>
                </a:lnTo>
                <a:lnTo>
                  <a:pt x="759" y="1122"/>
                </a:lnTo>
                <a:lnTo>
                  <a:pt x="751" y="1122"/>
                </a:lnTo>
                <a:lnTo>
                  <a:pt x="750" y="1122"/>
                </a:lnTo>
                <a:lnTo>
                  <a:pt x="748" y="1122"/>
                </a:lnTo>
                <a:lnTo>
                  <a:pt x="747" y="1122"/>
                </a:lnTo>
                <a:lnTo>
                  <a:pt x="744" y="1122"/>
                </a:lnTo>
                <a:lnTo>
                  <a:pt x="742" y="1122"/>
                </a:lnTo>
                <a:lnTo>
                  <a:pt x="742" y="1123"/>
                </a:lnTo>
                <a:lnTo>
                  <a:pt x="741" y="1123"/>
                </a:lnTo>
                <a:lnTo>
                  <a:pt x="739" y="1123"/>
                </a:lnTo>
                <a:lnTo>
                  <a:pt x="709" y="1105"/>
                </a:lnTo>
                <a:lnTo>
                  <a:pt x="696" y="1105"/>
                </a:lnTo>
                <a:lnTo>
                  <a:pt x="696" y="1104"/>
                </a:lnTo>
                <a:lnTo>
                  <a:pt x="694" y="1102"/>
                </a:lnTo>
                <a:lnTo>
                  <a:pt x="694" y="1099"/>
                </a:lnTo>
                <a:lnTo>
                  <a:pt x="691" y="1096"/>
                </a:lnTo>
                <a:lnTo>
                  <a:pt x="687" y="1093"/>
                </a:lnTo>
                <a:lnTo>
                  <a:pt x="682" y="1090"/>
                </a:lnTo>
                <a:lnTo>
                  <a:pt x="676" y="1087"/>
                </a:lnTo>
                <a:lnTo>
                  <a:pt x="667" y="1087"/>
                </a:lnTo>
                <a:lnTo>
                  <a:pt x="666" y="1087"/>
                </a:lnTo>
                <a:lnTo>
                  <a:pt x="664" y="1087"/>
                </a:lnTo>
                <a:lnTo>
                  <a:pt x="661" y="1087"/>
                </a:lnTo>
                <a:lnTo>
                  <a:pt x="660" y="1087"/>
                </a:lnTo>
                <a:lnTo>
                  <a:pt x="658" y="1087"/>
                </a:lnTo>
                <a:lnTo>
                  <a:pt x="657" y="1087"/>
                </a:lnTo>
                <a:lnTo>
                  <a:pt x="655" y="1087"/>
                </a:lnTo>
                <a:lnTo>
                  <a:pt x="655" y="1075"/>
                </a:lnTo>
                <a:lnTo>
                  <a:pt x="649" y="1074"/>
                </a:lnTo>
                <a:lnTo>
                  <a:pt x="649" y="1072"/>
                </a:lnTo>
                <a:lnTo>
                  <a:pt x="649" y="1069"/>
                </a:lnTo>
                <a:lnTo>
                  <a:pt x="648" y="1065"/>
                </a:lnTo>
                <a:lnTo>
                  <a:pt x="646" y="1060"/>
                </a:lnTo>
                <a:lnTo>
                  <a:pt x="646" y="1056"/>
                </a:lnTo>
                <a:lnTo>
                  <a:pt x="645" y="1051"/>
                </a:lnTo>
                <a:lnTo>
                  <a:pt x="643" y="1048"/>
                </a:lnTo>
                <a:lnTo>
                  <a:pt x="641" y="1042"/>
                </a:lnTo>
                <a:lnTo>
                  <a:pt x="640" y="1038"/>
                </a:lnTo>
                <a:lnTo>
                  <a:pt x="639" y="1033"/>
                </a:lnTo>
                <a:lnTo>
                  <a:pt x="636" y="1030"/>
                </a:lnTo>
                <a:lnTo>
                  <a:pt x="634" y="1027"/>
                </a:lnTo>
                <a:lnTo>
                  <a:pt x="631" y="1024"/>
                </a:lnTo>
                <a:lnTo>
                  <a:pt x="630" y="1023"/>
                </a:lnTo>
                <a:lnTo>
                  <a:pt x="627" y="1023"/>
                </a:lnTo>
                <a:lnTo>
                  <a:pt x="625" y="1023"/>
                </a:lnTo>
                <a:lnTo>
                  <a:pt x="625" y="1020"/>
                </a:lnTo>
                <a:lnTo>
                  <a:pt x="625" y="1016"/>
                </a:lnTo>
                <a:lnTo>
                  <a:pt x="625" y="1011"/>
                </a:lnTo>
                <a:lnTo>
                  <a:pt x="625" y="1006"/>
                </a:lnTo>
                <a:lnTo>
                  <a:pt x="625" y="1000"/>
                </a:lnTo>
                <a:lnTo>
                  <a:pt x="625" y="997"/>
                </a:lnTo>
                <a:lnTo>
                  <a:pt x="625" y="996"/>
                </a:lnTo>
                <a:lnTo>
                  <a:pt x="616" y="987"/>
                </a:lnTo>
                <a:lnTo>
                  <a:pt x="616" y="985"/>
                </a:lnTo>
                <a:lnTo>
                  <a:pt x="616" y="984"/>
                </a:lnTo>
                <a:lnTo>
                  <a:pt x="618" y="978"/>
                </a:lnTo>
                <a:lnTo>
                  <a:pt x="618" y="972"/>
                </a:lnTo>
                <a:lnTo>
                  <a:pt x="616" y="966"/>
                </a:lnTo>
                <a:lnTo>
                  <a:pt x="615" y="960"/>
                </a:lnTo>
                <a:lnTo>
                  <a:pt x="613" y="955"/>
                </a:lnTo>
                <a:lnTo>
                  <a:pt x="610" y="954"/>
                </a:lnTo>
                <a:lnTo>
                  <a:pt x="608" y="954"/>
                </a:lnTo>
                <a:lnTo>
                  <a:pt x="606" y="953"/>
                </a:lnTo>
                <a:lnTo>
                  <a:pt x="603" y="951"/>
                </a:lnTo>
                <a:lnTo>
                  <a:pt x="600" y="951"/>
                </a:lnTo>
                <a:lnTo>
                  <a:pt x="598" y="948"/>
                </a:lnTo>
                <a:lnTo>
                  <a:pt x="595" y="945"/>
                </a:lnTo>
                <a:lnTo>
                  <a:pt x="592" y="942"/>
                </a:lnTo>
                <a:lnTo>
                  <a:pt x="589" y="937"/>
                </a:lnTo>
                <a:lnTo>
                  <a:pt x="586" y="934"/>
                </a:lnTo>
                <a:lnTo>
                  <a:pt x="583" y="930"/>
                </a:lnTo>
                <a:lnTo>
                  <a:pt x="581" y="924"/>
                </a:lnTo>
                <a:lnTo>
                  <a:pt x="578" y="920"/>
                </a:lnTo>
                <a:lnTo>
                  <a:pt x="575" y="916"/>
                </a:lnTo>
                <a:lnTo>
                  <a:pt x="572" y="910"/>
                </a:lnTo>
                <a:lnTo>
                  <a:pt x="570" y="906"/>
                </a:lnTo>
                <a:lnTo>
                  <a:pt x="567" y="900"/>
                </a:lnTo>
                <a:lnTo>
                  <a:pt x="565" y="898"/>
                </a:lnTo>
                <a:lnTo>
                  <a:pt x="564" y="897"/>
                </a:lnTo>
                <a:lnTo>
                  <a:pt x="561" y="894"/>
                </a:lnTo>
                <a:lnTo>
                  <a:pt x="559" y="890"/>
                </a:lnTo>
                <a:lnTo>
                  <a:pt x="556" y="887"/>
                </a:lnTo>
                <a:lnTo>
                  <a:pt x="553" y="885"/>
                </a:lnTo>
                <a:lnTo>
                  <a:pt x="552" y="885"/>
                </a:lnTo>
                <a:lnTo>
                  <a:pt x="552" y="883"/>
                </a:lnTo>
                <a:lnTo>
                  <a:pt x="516" y="804"/>
                </a:lnTo>
                <a:lnTo>
                  <a:pt x="512" y="792"/>
                </a:lnTo>
                <a:lnTo>
                  <a:pt x="501" y="775"/>
                </a:lnTo>
                <a:lnTo>
                  <a:pt x="478" y="755"/>
                </a:lnTo>
                <a:lnTo>
                  <a:pt x="476" y="754"/>
                </a:lnTo>
                <a:lnTo>
                  <a:pt x="475" y="750"/>
                </a:lnTo>
                <a:lnTo>
                  <a:pt x="469" y="745"/>
                </a:lnTo>
                <a:lnTo>
                  <a:pt x="465" y="739"/>
                </a:lnTo>
                <a:lnTo>
                  <a:pt x="459" y="734"/>
                </a:lnTo>
                <a:lnTo>
                  <a:pt x="453" y="729"/>
                </a:lnTo>
                <a:lnTo>
                  <a:pt x="448" y="725"/>
                </a:lnTo>
                <a:lnTo>
                  <a:pt x="442" y="723"/>
                </a:lnTo>
                <a:lnTo>
                  <a:pt x="440" y="723"/>
                </a:lnTo>
                <a:lnTo>
                  <a:pt x="436" y="723"/>
                </a:lnTo>
                <a:lnTo>
                  <a:pt x="433" y="722"/>
                </a:lnTo>
                <a:lnTo>
                  <a:pt x="429" y="722"/>
                </a:lnTo>
                <a:lnTo>
                  <a:pt x="424" y="722"/>
                </a:lnTo>
                <a:lnTo>
                  <a:pt x="420" y="721"/>
                </a:lnTo>
                <a:lnTo>
                  <a:pt x="415" y="721"/>
                </a:lnTo>
                <a:lnTo>
                  <a:pt x="410" y="720"/>
                </a:lnTo>
                <a:lnTo>
                  <a:pt x="404" y="720"/>
                </a:lnTo>
                <a:lnTo>
                  <a:pt x="400" y="718"/>
                </a:lnTo>
                <a:lnTo>
                  <a:pt x="396" y="717"/>
                </a:lnTo>
                <a:lnTo>
                  <a:pt x="390" y="715"/>
                </a:lnTo>
                <a:lnTo>
                  <a:pt x="387" y="715"/>
                </a:lnTo>
                <a:lnTo>
                  <a:pt x="383" y="712"/>
                </a:lnTo>
                <a:lnTo>
                  <a:pt x="380" y="711"/>
                </a:lnTo>
                <a:lnTo>
                  <a:pt x="377" y="709"/>
                </a:lnTo>
                <a:lnTo>
                  <a:pt x="374" y="708"/>
                </a:lnTo>
                <a:lnTo>
                  <a:pt x="373" y="706"/>
                </a:lnTo>
                <a:lnTo>
                  <a:pt x="371" y="706"/>
                </a:lnTo>
                <a:lnTo>
                  <a:pt x="368" y="708"/>
                </a:lnTo>
                <a:lnTo>
                  <a:pt x="367" y="709"/>
                </a:lnTo>
                <a:lnTo>
                  <a:pt x="366" y="711"/>
                </a:lnTo>
                <a:lnTo>
                  <a:pt x="363" y="714"/>
                </a:lnTo>
                <a:lnTo>
                  <a:pt x="361" y="717"/>
                </a:lnTo>
                <a:lnTo>
                  <a:pt x="358" y="718"/>
                </a:lnTo>
                <a:lnTo>
                  <a:pt x="355" y="720"/>
                </a:lnTo>
                <a:lnTo>
                  <a:pt x="353" y="720"/>
                </a:lnTo>
                <a:lnTo>
                  <a:pt x="352" y="718"/>
                </a:lnTo>
                <a:lnTo>
                  <a:pt x="350" y="717"/>
                </a:lnTo>
                <a:lnTo>
                  <a:pt x="349" y="715"/>
                </a:lnTo>
                <a:lnTo>
                  <a:pt x="346" y="715"/>
                </a:lnTo>
                <a:lnTo>
                  <a:pt x="343" y="717"/>
                </a:lnTo>
                <a:lnTo>
                  <a:pt x="337" y="718"/>
                </a:lnTo>
                <a:lnTo>
                  <a:pt x="331" y="722"/>
                </a:lnTo>
                <a:lnTo>
                  <a:pt x="327" y="731"/>
                </a:lnTo>
                <a:lnTo>
                  <a:pt x="322" y="741"/>
                </a:lnTo>
                <a:lnTo>
                  <a:pt x="317" y="755"/>
                </a:lnTo>
                <a:lnTo>
                  <a:pt x="311" y="764"/>
                </a:lnTo>
                <a:lnTo>
                  <a:pt x="311" y="765"/>
                </a:lnTo>
                <a:lnTo>
                  <a:pt x="310" y="765"/>
                </a:lnTo>
                <a:lnTo>
                  <a:pt x="310" y="766"/>
                </a:lnTo>
                <a:lnTo>
                  <a:pt x="308" y="769"/>
                </a:lnTo>
                <a:lnTo>
                  <a:pt x="305" y="772"/>
                </a:lnTo>
                <a:lnTo>
                  <a:pt x="302" y="775"/>
                </a:lnTo>
                <a:lnTo>
                  <a:pt x="301" y="775"/>
                </a:lnTo>
                <a:lnTo>
                  <a:pt x="301" y="777"/>
                </a:lnTo>
                <a:lnTo>
                  <a:pt x="298" y="778"/>
                </a:lnTo>
                <a:lnTo>
                  <a:pt x="297" y="781"/>
                </a:lnTo>
                <a:lnTo>
                  <a:pt x="295" y="783"/>
                </a:lnTo>
                <a:lnTo>
                  <a:pt x="294" y="784"/>
                </a:lnTo>
                <a:lnTo>
                  <a:pt x="292" y="786"/>
                </a:lnTo>
                <a:lnTo>
                  <a:pt x="292" y="788"/>
                </a:lnTo>
                <a:lnTo>
                  <a:pt x="291" y="789"/>
                </a:lnTo>
                <a:lnTo>
                  <a:pt x="290" y="792"/>
                </a:lnTo>
                <a:lnTo>
                  <a:pt x="287" y="794"/>
                </a:lnTo>
                <a:lnTo>
                  <a:pt x="283" y="794"/>
                </a:lnTo>
                <a:lnTo>
                  <a:pt x="275" y="794"/>
                </a:lnTo>
                <a:lnTo>
                  <a:pt x="265" y="789"/>
                </a:lnTo>
                <a:lnTo>
                  <a:pt x="263" y="788"/>
                </a:lnTo>
                <a:lnTo>
                  <a:pt x="261" y="786"/>
                </a:lnTo>
                <a:lnTo>
                  <a:pt x="257" y="783"/>
                </a:lnTo>
                <a:lnTo>
                  <a:pt x="251" y="778"/>
                </a:lnTo>
                <a:lnTo>
                  <a:pt x="244" y="772"/>
                </a:lnTo>
                <a:lnTo>
                  <a:pt x="236" y="768"/>
                </a:lnTo>
                <a:lnTo>
                  <a:pt x="229" y="764"/>
                </a:lnTo>
                <a:lnTo>
                  <a:pt x="223" y="758"/>
                </a:lnTo>
                <a:lnTo>
                  <a:pt x="221" y="758"/>
                </a:lnTo>
                <a:lnTo>
                  <a:pt x="220" y="758"/>
                </a:lnTo>
                <a:lnTo>
                  <a:pt x="217" y="758"/>
                </a:lnTo>
                <a:lnTo>
                  <a:pt x="212" y="756"/>
                </a:lnTo>
                <a:lnTo>
                  <a:pt x="208" y="754"/>
                </a:lnTo>
                <a:lnTo>
                  <a:pt x="202" y="750"/>
                </a:lnTo>
                <a:lnTo>
                  <a:pt x="197" y="745"/>
                </a:lnTo>
                <a:lnTo>
                  <a:pt x="193" y="736"/>
                </a:lnTo>
                <a:lnTo>
                  <a:pt x="190" y="734"/>
                </a:lnTo>
                <a:lnTo>
                  <a:pt x="187" y="732"/>
                </a:lnTo>
                <a:lnTo>
                  <a:pt x="184" y="731"/>
                </a:lnTo>
                <a:lnTo>
                  <a:pt x="181" y="728"/>
                </a:lnTo>
                <a:lnTo>
                  <a:pt x="176" y="723"/>
                </a:lnTo>
                <a:lnTo>
                  <a:pt x="172" y="717"/>
                </a:lnTo>
                <a:lnTo>
                  <a:pt x="164" y="706"/>
                </a:lnTo>
                <a:lnTo>
                  <a:pt x="158" y="693"/>
                </a:lnTo>
                <a:lnTo>
                  <a:pt x="158" y="690"/>
                </a:lnTo>
                <a:lnTo>
                  <a:pt x="157" y="685"/>
                </a:lnTo>
                <a:lnTo>
                  <a:pt x="157" y="678"/>
                </a:lnTo>
                <a:lnTo>
                  <a:pt x="157" y="671"/>
                </a:lnTo>
                <a:lnTo>
                  <a:pt x="155" y="663"/>
                </a:lnTo>
                <a:lnTo>
                  <a:pt x="155" y="657"/>
                </a:lnTo>
                <a:lnTo>
                  <a:pt x="155" y="654"/>
                </a:lnTo>
                <a:lnTo>
                  <a:pt x="155" y="652"/>
                </a:lnTo>
                <a:lnTo>
                  <a:pt x="145" y="638"/>
                </a:lnTo>
                <a:lnTo>
                  <a:pt x="145" y="636"/>
                </a:lnTo>
                <a:lnTo>
                  <a:pt x="145" y="635"/>
                </a:lnTo>
                <a:lnTo>
                  <a:pt x="145" y="632"/>
                </a:lnTo>
                <a:lnTo>
                  <a:pt x="143" y="627"/>
                </a:lnTo>
                <a:lnTo>
                  <a:pt x="140" y="621"/>
                </a:lnTo>
                <a:lnTo>
                  <a:pt x="134" y="612"/>
                </a:lnTo>
                <a:lnTo>
                  <a:pt x="126" y="602"/>
                </a:lnTo>
                <a:lnTo>
                  <a:pt x="113" y="589"/>
                </a:lnTo>
                <a:lnTo>
                  <a:pt x="112" y="588"/>
                </a:lnTo>
                <a:lnTo>
                  <a:pt x="109" y="585"/>
                </a:lnTo>
                <a:lnTo>
                  <a:pt x="104" y="580"/>
                </a:lnTo>
                <a:lnTo>
                  <a:pt x="100" y="576"/>
                </a:lnTo>
                <a:lnTo>
                  <a:pt x="96" y="573"/>
                </a:lnTo>
                <a:lnTo>
                  <a:pt x="92" y="569"/>
                </a:lnTo>
                <a:lnTo>
                  <a:pt x="89" y="567"/>
                </a:lnTo>
                <a:lnTo>
                  <a:pt x="88" y="566"/>
                </a:lnTo>
                <a:lnTo>
                  <a:pt x="77" y="549"/>
                </a:lnTo>
                <a:lnTo>
                  <a:pt x="50" y="516"/>
                </a:lnTo>
                <a:lnTo>
                  <a:pt x="35" y="513"/>
                </a:lnTo>
                <a:lnTo>
                  <a:pt x="16" y="476"/>
                </a:lnTo>
                <a:lnTo>
                  <a:pt x="4" y="47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02" name="Freeform 35"/>
          <p:cNvSpPr>
            <a:spLocks/>
          </p:cNvSpPr>
          <p:nvPr/>
        </p:nvSpPr>
        <p:spPr bwMode="blackWhite">
          <a:xfrm>
            <a:off x="2984500" y="3743325"/>
            <a:ext cx="2098675" cy="2011363"/>
          </a:xfrm>
          <a:custGeom>
            <a:avLst/>
            <a:gdLst>
              <a:gd name="T0" fmla="*/ 2147483647 w 1163"/>
              <a:gd name="T1" fmla="*/ 2147483647 h 1149"/>
              <a:gd name="T2" fmla="*/ 2147483647 w 1163"/>
              <a:gd name="T3" fmla="*/ 2147483647 h 1149"/>
              <a:gd name="T4" fmla="*/ 2147483647 w 1163"/>
              <a:gd name="T5" fmla="*/ 2147483647 h 1149"/>
              <a:gd name="T6" fmla="*/ 2147483647 w 1163"/>
              <a:gd name="T7" fmla="*/ 2147483647 h 1149"/>
              <a:gd name="T8" fmla="*/ 2147483647 w 1163"/>
              <a:gd name="T9" fmla="*/ 2147483647 h 1149"/>
              <a:gd name="T10" fmla="*/ 2147483647 w 1163"/>
              <a:gd name="T11" fmla="*/ 2147483647 h 1149"/>
              <a:gd name="T12" fmla="*/ 2147483647 w 1163"/>
              <a:gd name="T13" fmla="*/ 2147483647 h 1149"/>
              <a:gd name="T14" fmla="*/ 2147483647 w 1163"/>
              <a:gd name="T15" fmla="*/ 2147483647 h 1149"/>
              <a:gd name="T16" fmla="*/ 2147483647 w 1163"/>
              <a:gd name="T17" fmla="*/ 2147483647 h 1149"/>
              <a:gd name="T18" fmla="*/ 2147483647 w 1163"/>
              <a:gd name="T19" fmla="*/ 2147483647 h 1149"/>
              <a:gd name="T20" fmla="*/ 2147483647 w 1163"/>
              <a:gd name="T21" fmla="*/ 2147483647 h 1149"/>
              <a:gd name="T22" fmla="*/ 2147483647 w 1163"/>
              <a:gd name="T23" fmla="*/ 2147483647 h 1149"/>
              <a:gd name="T24" fmla="*/ 2147483647 w 1163"/>
              <a:gd name="T25" fmla="*/ 2147483647 h 1149"/>
              <a:gd name="T26" fmla="*/ 2147483647 w 1163"/>
              <a:gd name="T27" fmla="*/ 2147483647 h 1149"/>
              <a:gd name="T28" fmla="*/ 2147483647 w 1163"/>
              <a:gd name="T29" fmla="*/ 2147483647 h 1149"/>
              <a:gd name="T30" fmla="*/ 2147483647 w 1163"/>
              <a:gd name="T31" fmla="*/ 2147483647 h 1149"/>
              <a:gd name="T32" fmla="*/ 2147483647 w 1163"/>
              <a:gd name="T33" fmla="*/ 2147483647 h 1149"/>
              <a:gd name="T34" fmla="*/ 2147483647 w 1163"/>
              <a:gd name="T35" fmla="*/ 2147483647 h 1149"/>
              <a:gd name="T36" fmla="*/ 2147483647 w 1163"/>
              <a:gd name="T37" fmla="*/ 2147483647 h 1149"/>
              <a:gd name="T38" fmla="*/ 2147483647 w 1163"/>
              <a:gd name="T39" fmla="*/ 2147483647 h 1149"/>
              <a:gd name="T40" fmla="*/ 2147483647 w 1163"/>
              <a:gd name="T41" fmla="*/ 2147483647 h 1149"/>
              <a:gd name="T42" fmla="*/ 2147483647 w 1163"/>
              <a:gd name="T43" fmla="*/ 2147483647 h 1149"/>
              <a:gd name="T44" fmla="*/ 2147483647 w 1163"/>
              <a:gd name="T45" fmla="*/ 2147483647 h 1149"/>
              <a:gd name="T46" fmla="*/ 2147483647 w 1163"/>
              <a:gd name="T47" fmla="*/ 2147483647 h 1149"/>
              <a:gd name="T48" fmla="*/ 2147483647 w 1163"/>
              <a:gd name="T49" fmla="*/ 2147483647 h 1149"/>
              <a:gd name="T50" fmla="*/ 2147483647 w 1163"/>
              <a:gd name="T51" fmla="*/ 2147483647 h 1149"/>
              <a:gd name="T52" fmla="*/ 2147483647 w 1163"/>
              <a:gd name="T53" fmla="*/ 2147483647 h 1149"/>
              <a:gd name="T54" fmla="*/ 2147483647 w 1163"/>
              <a:gd name="T55" fmla="*/ 2147483647 h 1149"/>
              <a:gd name="T56" fmla="*/ 2147483647 w 1163"/>
              <a:gd name="T57" fmla="*/ 2147483647 h 1149"/>
              <a:gd name="T58" fmla="*/ 2147483647 w 1163"/>
              <a:gd name="T59" fmla="*/ 2147483647 h 1149"/>
              <a:gd name="T60" fmla="*/ 2147483647 w 1163"/>
              <a:gd name="T61" fmla="*/ 2147483647 h 1149"/>
              <a:gd name="T62" fmla="*/ 2147483647 w 1163"/>
              <a:gd name="T63" fmla="*/ 2147483647 h 1149"/>
              <a:gd name="T64" fmla="*/ 2147483647 w 1163"/>
              <a:gd name="T65" fmla="*/ 2147483647 h 1149"/>
              <a:gd name="T66" fmla="*/ 2147483647 w 1163"/>
              <a:gd name="T67" fmla="*/ 2147483647 h 1149"/>
              <a:gd name="T68" fmla="*/ 2147483647 w 1163"/>
              <a:gd name="T69" fmla="*/ 2147483647 h 1149"/>
              <a:gd name="T70" fmla="*/ 2147483647 w 1163"/>
              <a:gd name="T71" fmla="*/ 2147483647 h 1149"/>
              <a:gd name="T72" fmla="*/ 2147483647 w 1163"/>
              <a:gd name="T73" fmla="*/ 2147483647 h 1149"/>
              <a:gd name="T74" fmla="*/ 2147483647 w 1163"/>
              <a:gd name="T75" fmla="*/ 2147483647 h 1149"/>
              <a:gd name="T76" fmla="*/ 2147483647 w 1163"/>
              <a:gd name="T77" fmla="*/ 2147483647 h 1149"/>
              <a:gd name="T78" fmla="*/ 2147483647 w 1163"/>
              <a:gd name="T79" fmla="*/ 2147483647 h 1149"/>
              <a:gd name="T80" fmla="*/ 2147483647 w 1163"/>
              <a:gd name="T81" fmla="*/ 2147483647 h 1149"/>
              <a:gd name="T82" fmla="*/ 2147483647 w 1163"/>
              <a:gd name="T83" fmla="*/ 2147483647 h 1149"/>
              <a:gd name="T84" fmla="*/ 2147483647 w 1163"/>
              <a:gd name="T85" fmla="*/ 2147483647 h 1149"/>
              <a:gd name="T86" fmla="*/ 2147483647 w 1163"/>
              <a:gd name="T87" fmla="*/ 2147483647 h 1149"/>
              <a:gd name="T88" fmla="*/ 2147483647 w 1163"/>
              <a:gd name="T89" fmla="*/ 2147483647 h 1149"/>
              <a:gd name="T90" fmla="*/ 2147483647 w 1163"/>
              <a:gd name="T91" fmla="*/ 2147483647 h 1149"/>
              <a:gd name="T92" fmla="*/ 2147483647 w 1163"/>
              <a:gd name="T93" fmla="*/ 2147483647 h 1149"/>
              <a:gd name="T94" fmla="*/ 2147483647 w 1163"/>
              <a:gd name="T95" fmla="*/ 2147483647 h 1149"/>
              <a:gd name="T96" fmla="*/ 2147483647 w 1163"/>
              <a:gd name="T97" fmla="*/ 2147483647 h 1149"/>
              <a:gd name="T98" fmla="*/ 2147483647 w 1163"/>
              <a:gd name="T99" fmla="*/ 2147483647 h 1149"/>
              <a:gd name="T100" fmla="*/ 2147483647 w 1163"/>
              <a:gd name="T101" fmla="*/ 2147483647 h 1149"/>
              <a:gd name="T102" fmla="*/ 2147483647 w 1163"/>
              <a:gd name="T103" fmla="*/ 2147483647 h 1149"/>
              <a:gd name="T104" fmla="*/ 2147483647 w 1163"/>
              <a:gd name="T105" fmla="*/ 2147483647 h 1149"/>
              <a:gd name="T106" fmla="*/ 2147483647 w 1163"/>
              <a:gd name="T107" fmla="*/ 2147483647 h 1149"/>
              <a:gd name="T108" fmla="*/ 2147483647 w 1163"/>
              <a:gd name="T109" fmla="*/ 2147483647 h 1149"/>
              <a:gd name="T110" fmla="*/ 2147483647 w 1163"/>
              <a:gd name="T111" fmla="*/ 2147483647 h 1149"/>
              <a:gd name="T112" fmla="*/ 2147483647 w 1163"/>
              <a:gd name="T113" fmla="*/ 2147483647 h 1149"/>
              <a:gd name="T114" fmla="*/ 2147483647 w 1163"/>
              <a:gd name="T115" fmla="*/ 2147483647 h 1149"/>
              <a:gd name="T116" fmla="*/ 2147483647 w 1163"/>
              <a:gd name="T117" fmla="*/ 2147483647 h 1149"/>
              <a:gd name="T118" fmla="*/ 2147483647 w 1163"/>
              <a:gd name="T119" fmla="*/ 2147483647 h 1149"/>
              <a:gd name="T120" fmla="*/ 2147483647 w 1163"/>
              <a:gd name="T121" fmla="*/ 2147483647 h 1149"/>
              <a:gd name="T122" fmla="*/ 2147483647 w 1163"/>
              <a:gd name="T123" fmla="*/ 2147483647 h 11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63"/>
              <a:gd name="T187" fmla="*/ 0 h 1149"/>
              <a:gd name="T188" fmla="*/ 1163 w 1163"/>
              <a:gd name="T189" fmla="*/ 1149 h 114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63" h="1149">
                <a:moveTo>
                  <a:pt x="4" y="474"/>
                </a:moveTo>
                <a:lnTo>
                  <a:pt x="0" y="461"/>
                </a:lnTo>
                <a:lnTo>
                  <a:pt x="0" y="447"/>
                </a:lnTo>
                <a:lnTo>
                  <a:pt x="314" y="479"/>
                </a:lnTo>
                <a:lnTo>
                  <a:pt x="353" y="0"/>
                </a:lnTo>
                <a:lnTo>
                  <a:pt x="610" y="15"/>
                </a:lnTo>
                <a:lnTo>
                  <a:pt x="603" y="219"/>
                </a:lnTo>
                <a:lnTo>
                  <a:pt x="610" y="221"/>
                </a:lnTo>
                <a:lnTo>
                  <a:pt x="630" y="240"/>
                </a:lnTo>
                <a:lnTo>
                  <a:pt x="637" y="234"/>
                </a:lnTo>
                <a:lnTo>
                  <a:pt x="649" y="242"/>
                </a:lnTo>
                <a:lnTo>
                  <a:pt x="657" y="231"/>
                </a:lnTo>
                <a:lnTo>
                  <a:pt x="675" y="261"/>
                </a:lnTo>
                <a:lnTo>
                  <a:pt x="690" y="261"/>
                </a:lnTo>
                <a:lnTo>
                  <a:pt x="691" y="261"/>
                </a:lnTo>
                <a:lnTo>
                  <a:pt x="693" y="262"/>
                </a:lnTo>
                <a:lnTo>
                  <a:pt x="696" y="263"/>
                </a:lnTo>
                <a:lnTo>
                  <a:pt x="699" y="264"/>
                </a:lnTo>
                <a:lnTo>
                  <a:pt x="702" y="266"/>
                </a:lnTo>
                <a:lnTo>
                  <a:pt x="705" y="267"/>
                </a:lnTo>
                <a:lnTo>
                  <a:pt x="708" y="269"/>
                </a:lnTo>
                <a:lnTo>
                  <a:pt x="709" y="269"/>
                </a:lnTo>
                <a:lnTo>
                  <a:pt x="714" y="264"/>
                </a:lnTo>
                <a:lnTo>
                  <a:pt x="718" y="263"/>
                </a:lnTo>
                <a:lnTo>
                  <a:pt x="724" y="264"/>
                </a:lnTo>
                <a:lnTo>
                  <a:pt x="729" y="267"/>
                </a:lnTo>
                <a:lnTo>
                  <a:pt x="732" y="270"/>
                </a:lnTo>
                <a:lnTo>
                  <a:pt x="735" y="275"/>
                </a:lnTo>
                <a:lnTo>
                  <a:pt x="736" y="276"/>
                </a:lnTo>
                <a:lnTo>
                  <a:pt x="738" y="278"/>
                </a:lnTo>
                <a:lnTo>
                  <a:pt x="742" y="269"/>
                </a:lnTo>
                <a:lnTo>
                  <a:pt x="750" y="272"/>
                </a:lnTo>
                <a:lnTo>
                  <a:pt x="763" y="267"/>
                </a:lnTo>
                <a:lnTo>
                  <a:pt x="763" y="279"/>
                </a:lnTo>
                <a:lnTo>
                  <a:pt x="774" y="281"/>
                </a:lnTo>
                <a:lnTo>
                  <a:pt x="776" y="293"/>
                </a:lnTo>
                <a:lnTo>
                  <a:pt x="786" y="296"/>
                </a:lnTo>
                <a:lnTo>
                  <a:pt x="792" y="288"/>
                </a:lnTo>
                <a:lnTo>
                  <a:pt x="802" y="285"/>
                </a:lnTo>
                <a:lnTo>
                  <a:pt x="810" y="294"/>
                </a:lnTo>
                <a:lnTo>
                  <a:pt x="817" y="296"/>
                </a:lnTo>
                <a:lnTo>
                  <a:pt x="817" y="297"/>
                </a:lnTo>
                <a:lnTo>
                  <a:pt x="817" y="299"/>
                </a:lnTo>
                <a:lnTo>
                  <a:pt x="817" y="300"/>
                </a:lnTo>
                <a:lnTo>
                  <a:pt x="817" y="302"/>
                </a:lnTo>
                <a:lnTo>
                  <a:pt x="819" y="303"/>
                </a:lnTo>
                <a:lnTo>
                  <a:pt x="820" y="305"/>
                </a:lnTo>
                <a:lnTo>
                  <a:pt x="823" y="303"/>
                </a:lnTo>
                <a:lnTo>
                  <a:pt x="829" y="300"/>
                </a:lnTo>
                <a:lnTo>
                  <a:pt x="834" y="296"/>
                </a:lnTo>
                <a:lnTo>
                  <a:pt x="837" y="294"/>
                </a:lnTo>
                <a:lnTo>
                  <a:pt x="838" y="293"/>
                </a:lnTo>
                <a:lnTo>
                  <a:pt x="838" y="291"/>
                </a:lnTo>
                <a:lnTo>
                  <a:pt x="838" y="294"/>
                </a:lnTo>
                <a:lnTo>
                  <a:pt x="839" y="297"/>
                </a:lnTo>
                <a:lnTo>
                  <a:pt x="840" y="303"/>
                </a:lnTo>
                <a:lnTo>
                  <a:pt x="843" y="311"/>
                </a:lnTo>
                <a:lnTo>
                  <a:pt x="845" y="314"/>
                </a:lnTo>
                <a:lnTo>
                  <a:pt x="847" y="314"/>
                </a:lnTo>
                <a:lnTo>
                  <a:pt x="847" y="312"/>
                </a:lnTo>
                <a:lnTo>
                  <a:pt x="849" y="309"/>
                </a:lnTo>
                <a:lnTo>
                  <a:pt x="849" y="308"/>
                </a:lnTo>
                <a:lnTo>
                  <a:pt x="849" y="305"/>
                </a:lnTo>
                <a:lnTo>
                  <a:pt x="849" y="303"/>
                </a:lnTo>
                <a:lnTo>
                  <a:pt x="864" y="293"/>
                </a:lnTo>
                <a:lnTo>
                  <a:pt x="875" y="300"/>
                </a:lnTo>
                <a:lnTo>
                  <a:pt x="889" y="294"/>
                </a:lnTo>
                <a:lnTo>
                  <a:pt x="888" y="295"/>
                </a:lnTo>
                <a:lnTo>
                  <a:pt x="888" y="297"/>
                </a:lnTo>
                <a:lnTo>
                  <a:pt x="889" y="299"/>
                </a:lnTo>
                <a:lnTo>
                  <a:pt x="891" y="302"/>
                </a:lnTo>
                <a:lnTo>
                  <a:pt x="895" y="305"/>
                </a:lnTo>
                <a:lnTo>
                  <a:pt x="901" y="308"/>
                </a:lnTo>
                <a:lnTo>
                  <a:pt x="906" y="311"/>
                </a:lnTo>
                <a:lnTo>
                  <a:pt x="911" y="314"/>
                </a:lnTo>
                <a:lnTo>
                  <a:pt x="914" y="315"/>
                </a:lnTo>
                <a:lnTo>
                  <a:pt x="916" y="317"/>
                </a:lnTo>
                <a:lnTo>
                  <a:pt x="918" y="317"/>
                </a:lnTo>
                <a:lnTo>
                  <a:pt x="921" y="315"/>
                </a:lnTo>
                <a:lnTo>
                  <a:pt x="925" y="312"/>
                </a:lnTo>
                <a:lnTo>
                  <a:pt x="931" y="306"/>
                </a:lnTo>
                <a:lnTo>
                  <a:pt x="938" y="300"/>
                </a:lnTo>
                <a:lnTo>
                  <a:pt x="944" y="297"/>
                </a:lnTo>
                <a:lnTo>
                  <a:pt x="948" y="297"/>
                </a:lnTo>
                <a:lnTo>
                  <a:pt x="952" y="299"/>
                </a:lnTo>
                <a:lnTo>
                  <a:pt x="954" y="300"/>
                </a:lnTo>
                <a:lnTo>
                  <a:pt x="957" y="303"/>
                </a:lnTo>
                <a:lnTo>
                  <a:pt x="958" y="305"/>
                </a:lnTo>
                <a:lnTo>
                  <a:pt x="958" y="306"/>
                </a:lnTo>
                <a:lnTo>
                  <a:pt x="960" y="306"/>
                </a:lnTo>
                <a:lnTo>
                  <a:pt x="960" y="305"/>
                </a:lnTo>
                <a:lnTo>
                  <a:pt x="961" y="303"/>
                </a:lnTo>
                <a:lnTo>
                  <a:pt x="964" y="300"/>
                </a:lnTo>
                <a:lnTo>
                  <a:pt x="967" y="296"/>
                </a:lnTo>
                <a:lnTo>
                  <a:pt x="969" y="294"/>
                </a:lnTo>
                <a:lnTo>
                  <a:pt x="969" y="291"/>
                </a:lnTo>
                <a:lnTo>
                  <a:pt x="969" y="288"/>
                </a:lnTo>
                <a:lnTo>
                  <a:pt x="971" y="288"/>
                </a:lnTo>
                <a:lnTo>
                  <a:pt x="972" y="291"/>
                </a:lnTo>
                <a:lnTo>
                  <a:pt x="975" y="294"/>
                </a:lnTo>
                <a:lnTo>
                  <a:pt x="981" y="296"/>
                </a:lnTo>
                <a:lnTo>
                  <a:pt x="985" y="300"/>
                </a:lnTo>
                <a:lnTo>
                  <a:pt x="990" y="305"/>
                </a:lnTo>
                <a:lnTo>
                  <a:pt x="991" y="306"/>
                </a:lnTo>
                <a:lnTo>
                  <a:pt x="993" y="308"/>
                </a:lnTo>
                <a:lnTo>
                  <a:pt x="994" y="306"/>
                </a:lnTo>
                <a:lnTo>
                  <a:pt x="996" y="303"/>
                </a:lnTo>
                <a:lnTo>
                  <a:pt x="999" y="299"/>
                </a:lnTo>
                <a:lnTo>
                  <a:pt x="1002" y="295"/>
                </a:lnTo>
                <a:lnTo>
                  <a:pt x="1007" y="293"/>
                </a:lnTo>
                <a:lnTo>
                  <a:pt x="1010" y="293"/>
                </a:lnTo>
                <a:lnTo>
                  <a:pt x="1014" y="293"/>
                </a:lnTo>
                <a:lnTo>
                  <a:pt x="1017" y="294"/>
                </a:lnTo>
                <a:lnTo>
                  <a:pt x="1020" y="294"/>
                </a:lnTo>
                <a:lnTo>
                  <a:pt x="1021" y="295"/>
                </a:lnTo>
                <a:lnTo>
                  <a:pt x="1044" y="315"/>
                </a:lnTo>
                <a:lnTo>
                  <a:pt x="1057" y="317"/>
                </a:lnTo>
                <a:lnTo>
                  <a:pt x="1073" y="323"/>
                </a:lnTo>
                <a:lnTo>
                  <a:pt x="1071" y="320"/>
                </a:lnTo>
                <a:lnTo>
                  <a:pt x="1082" y="332"/>
                </a:lnTo>
                <a:lnTo>
                  <a:pt x="1103" y="329"/>
                </a:lnTo>
                <a:lnTo>
                  <a:pt x="1112" y="330"/>
                </a:lnTo>
                <a:lnTo>
                  <a:pt x="1112" y="386"/>
                </a:lnTo>
                <a:lnTo>
                  <a:pt x="1116" y="492"/>
                </a:lnTo>
                <a:lnTo>
                  <a:pt x="1136" y="517"/>
                </a:lnTo>
                <a:lnTo>
                  <a:pt x="1136" y="543"/>
                </a:lnTo>
                <a:lnTo>
                  <a:pt x="1148" y="555"/>
                </a:lnTo>
                <a:lnTo>
                  <a:pt x="1154" y="572"/>
                </a:lnTo>
                <a:lnTo>
                  <a:pt x="1154" y="573"/>
                </a:lnTo>
                <a:lnTo>
                  <a:pt x="1155" y="575"/>
                </a:lnTo>
                <a:lnTo>
                  <a:pt x="1156" y="577"/>
                </a:lnTo>
                <a:lnTo>
                  <a:pt x="1158" y="582"/>
                </a:lnTo>
                <a:lnTo>
                  <a:pt x="1158" y="585"/>
                </a:lnTo>
                <a:lnTo>
                  <a:pt x="1159" y="589"/>
                </a:lnTo>
                <a:lnTo>
                  <a:pt x="1161" y="593"/>
                </a:lnTo>
                <a:lnTo>
                  <a:pt x="1162" y="597"/>
                </a:lnTo>
                <a:lnTo>
                  <a:pt x="1162" y="602"/>
                </a:lnTo>
                <a:lnTo>
                  <a:pt x="1162" y="608"/>
                </a:lnTo>
                <a:lnTo>
                  <a:pt x="1162" y="612"/>
                </a:lnTo>
                <a:lnTo>
                  <a:pt x="1161" y="616"/>
                </a:lnTo>
                <a:lnTo>
                  <a:pt x="1159" y="622"/>
                </a:lnTo>
                <a:lnTo>
                  <a:pt x="1158" y="626"/>
                </a:lnTo>
                <a:lnTo>
                  <a:pt x="1155" y="630"/>
                </a:lnTo>
                <a:lnTo>
                  <a:pt x="1149" y="638"/>
                </a:lnTo>
                <a:lnTo>
                  <a:pt x="1146" y="643"/>
                </a:lnTo>
                <a:lnTo>
                  <a:pt x="1145" y="648"/>
                </a:lnTo>
                <a:lnTo>
                  <a:pt x="1145" y="651"/>
                </a:lnTo>
                <a:lnTo>
                  <a:pt x="1146" y="654"/>
                </a:lnTo>
                <a:lnTo>
                  <a:pt x="1148" y="655"/>
                </a:lnTo>
                <a:lnTo>
                  <a:pt x="1149" y="656"/>
                </a:lnTo>
                <a:lnTo>
                  <a:pt x="1146" y="675"/>
                </a:lnTo>
                <a:lnTo>
                  <a:pt x="1149" y="676"/>
                </a:lnTo>
                <a:lnTo>
                  <a:pt x="1151" y="679"/>
                </a:lnTo>
                <a:lnTo>
                  <a:pt x="1154" y="684"/>
                </a:lnTo>
                <a:lnTo>
                  <a:pt x="1155" y="688"/>
                </a:lnTo>
                <a:lnTo>
                  <a:pt x="1155" y="693"/>
                </a:lnTo>
                <a:lnTo>
                  <a:pt x="1152" y="701"/>
                </a:lnTo>
                <a:lnTo>
                  <a:pt x="1146" y="708"/>
                </a:lnTo>
                <a:lnTo>
                  <a:pt x="1145" y="709"/>
                </a:lnTo>
                <a:lnTo>
                  <a:pt x="1142" y="708"/>
                </a:lnTo>
                <a:lnTo>
                  <a:pt x="1140" y="708"/>
                </a:lnTo>
                <a:lnTo>
                  <a:pt x="1126" y="723"/>
                </a:lnTo>
                <a:lnTo>
                  <a:pt x="1133" y="734"/>
                </a:lnTo>
                <a:lnTo>
                  <a:pt x="1134" y="741"/>
                </a:lnTo>
                <a:lnTo>
                  <a:pt x="1133" y="741"/>
                </a:lnTo>
                <a:lnTo>
                  <a:pt x="1130" y="741"/>
                </a:lnTo>
                <a:lnTo>
                  <a:pt x="1129" y="741"/>
                </a:lnTo>
                <a:lnTo>
                  <a:pt x="1126" y="741"/>
                </a:lnTo>
                <a:lnTo>
                  <a:pt x="1122" y="742"/>
                </a:lnTo>
                <a:lnTo>
                  <a:pt x="1118" y="744"/>
                </a:lnTo>
                <a:lnTo>
                  <a:pt x="1112" y="745"/>
                </a:lnTo>
                <a:lnTo>
                  <a:pt x="1106" y="748"/>
                </a:lnTo>
                <a:lnTo>
                  <a:pt x="1097" y="753"/>
                </a:lnTo>
                <a:lnTo>
                  <a:pt x="1089" y="756"/>
                </a:lnTo>
                <a:lnTo>
                  <a:pt x="1079" y="761"/>
                </a:lnTo>
                <a:lnTo>
                  <a:pt x="1067" y="766"/>
                </a:lnTo>
                <a:lnTo>
                  <a:pt x="1056" y="774"/>
                </a:lnTo>
                <a:lnTo>
                  <a:pt x="1060" y="766"/>
                </a:lnTo>
                <a:lnTo>
                  <a:pt x="1065" y="764"/>
                </a:lnTo>
                <a:lnTo>
                  <a:pt x="1074" y="758"/>
                </a:lnTo>
                <a:lnTo>
                  <a:pt x="1076" y="758"/>
                </a:lnTo>
                <a:lnTo>
                  <a:pt x="1077" y="756"/>
                </a:lnTo>
                <a:lnTo>
                  <a:pt x="1077" y="755"/>
                </a:lnTo>
                <a:lnTo>
                  <a:pt x="1074" y="754"/>
                </a:lnTo>
                <a:lnTo>
                  <a:pt x="1073" y="754"/>
                </a:lnTo>
                <a:lnTo>
                  <a:pt x="1070" y="754"/>
                </a:lnTo>
                <a:lnTo>
                  <a:pt x="1068" y="754"/>
                </a:lnTo>
                <a:lnTo>
                  <a:pt x="1067" y="754"/>
                </a:lnTo>
                <a:lnTo>
                  <a:pt x="1065" y="755"/>
                </a:lnTo>
                <a:lnTo>
                  <a:pt x="1060" y="758"/>
                </a:lnTo>
                <a:lnTo>
                  <a:pt x="1059" y="758"/>
                </a:lnTo>
                <a:lnTo>
                  <a:pt x="1057" y="758"/>
                </a:lnTo>
                <a:lnTo>
                  <a:pt x="1056" y="758"/>
                </a:lnTo>
                <a:lnTo>
                  <a:pt x="1054" y="758"/>
                </a:lnTo>
                <a:lnTo>
                  <a:pt x="1053" y="756"/>
                </a:lnTo>
                <a:lnTo>
                  <a:pt x="1054" y="754"/>
                </a:lnTo>
                <a:lnTo>
                  <a:pt x="1056" y="751"/>
                </a:lnTo>
                <a:lnTo>
                  <a:pt x="1057" y="747"/>
                </a:lnTo>
                <a:lnTo>
                  <a:pt x="1059" y="744"/>
                </a:lnTo>
                <a:lnTo>
                  <a:pt x="1060" y="742"/>
                </a:lnTo>
                <a:lnTo>
                  <a:pt x="1062" y="741"/>
                </a:lnTo>
                <a:lnTo>
                  <a:pt x="1063" y="739"/>
                </a:lnTo>
                <a:lnTo>
                  <a:pt x="1063" y="738"/>
                </a:lnTo>
                <a:lnTo>
                  <a:pt x="1063" y="736"/>
                </a:lnTo>
                <a:lnTo>
                  <a:pt x="1062" y="735"/>
                </a:lnTo>
                <a:lnTo>
                  <a:pt x="1060" y="732"/>
                </a:lnTo>
                <a:lnTo>
                  <a:pt x="1059" y="732"/>
                </a:lnTo>
                <a:lnTo>
                  <a:pt x="1057" y="732"/>
                </a:lnTo>
                <a:lnTo>
                  <a:pt x="1053" y="735"/>
                </a:lnTo>
                <a:lnTo>
                  <a:pt x="1049" y="736"/>
                </a:lnTo>
                <a:lnTo>
                  <a:pt x="1046" y="738"/>
                </a:lnTo>
                <a:lnTo>
                  <a:pt x="1044" y="739"/>
                </a:lnTo>
                <a:lnTo>
                  <a:pt x="1044" y="741"/>
                </a:lnTo>
                <a:lnTo>
                  <a:pt x="1044" y="742"/>
                </a:lnTo>
                <a:lnTo>
                  <a:pt x="1044" y="744"/>
                </a:lnTo>
                <a:lnTo>
                  <a:pt x="1043" y="745"/>
                </a:lnTo>
                <a:lnTo>
                  <a:pt x="1041" y="745"/>
                </a:lnTo>
                <a:lnTo>
                  <a:pt x="1040" y="745"/>
                </a:lnTo>
                <a:lnTo>
                  <a:pt x="1037" y="744"/>
                </a:lnTo>
                <a:lnTo>
                  <a:pt x="1035" y="741"/>
                </a:lnTo>
                <a:lnTo>
                  <a:pt x="1032" y="739"/>
                </a:lnTo>
                <a:lnTo>
                  <a:pt x="1032" y="738"/>
                </a:lnTo>
                <a:lnTo>
                  <a:pt x="1030" y="736"/>
                </a:lnTo>
                <a:lnTo>
                  <a:pt x="1030" y="738"/>
                </a:lnTo>
                <a:lnTo>
                  <a:pt x="1032" y="741"/>
                </a:lnTo>
                <a:lnTo>
                  <a:pt x="1032" y="744"/>
                </a:lnTo>
                <a:lnTo>
                  <a:pt x="1032" y="747"/>
                </a:lnTo>
                <a:lnTo>
                  <a:pt x="1032" y="750"/>
                </a:lnTo>
                <a:lnTo>
                  <a:pt x="1032" y="751"/>
                </a:lnTo>
                <a:lnTo>
                  <a:pt x="1030" y="754"/>
                </a:lnTo>
                <a:lnTo>
                  <a:pt x="1030" y="755"/>
                </a:lnTo>
                <a:lnTo>
                  <a:pt x="1032" y="758"/>
                </a:lnTo>
                <a:lnTo>
                  <a:pt x="1034" y="761"/>
                </a:lnTo>
                <a:lnTo>
                  <a:pt x="1038" y="765"/>
                </a:lnTo>
                <a:lnTo>
                  <a:pt x="1043" y="768"/>
                </a:lnTo>
                <a:lnTo>
                  <a:pt x="1046" y="771"/>
                </a:lnTo>
                <a:lnTo>
                  <a:pt x="1047" y="774"/>
                </a:lnTo>
                <a:lnTo>
                  <a:pt x="1046" y="775"/>
                </a:lnTo>
                <a:lnTo>
                  <a:pt x="1046" y="777"/>
                </a:lnTo>
                <a:lnTo>
                  <a:pt x="1044" y="778"/>
                </a:lnTo>
                <a:lnTo>
                  <a:pt x="1043" y="778"/>
                </a:lnTo>
                <a:lnTo>
                  <a:pt x="1027" y="795"/>
                </a:lnTo>
                <a:lnTo>
                  <a:pt x="1018" y="794"/>
                </a:lnTo>
                <a:lnTo>
                  <a:pt x="1010" y="813"/>
                </a:lnTo>
                <a:lnTo>
                  <a:pt x="1018" y="811"/>
                </a:lnTo>
                <a:lnTo>
                  <a:pt x="1017" y="813"/>
                </a:lnTo>
                <a:lnTo>
                  <a:pt x="1016" y="814"/>
                </a:lnTo>
                <a:lnTo>
                  <a:pt x="1014" y="817"/>
                </a:lnTo>
                <a:lnTo>
                  <a:pt x="1011" y="819"/>
                </a:lnTo>
                <a:lnTo>
                  <a:pt x="1008" y="821"/>
                </a:lnTo>
                <a:lnTo>
                  <a:pt x="1004" y="824"/>
                </a:lnTo>
                <a:lnTo>
                  <a:pt x="1000" y="827"/>
                </a:lnTo>
                <a:lnTo>
                  <a:pt x="997" y="831"/>
                </a:lnTo>
                <a:lnTo>
                  <a:pt x="993" y="834"/>
                </a:lnTo>
                <a:lnTo>
                  <a:pt x="987" y="837"/>
                </a:lnTo>
                <a:lnTo>
                  <a:pt x="983" y="840"/>
                </a:lnTo>
                <a:lnTo>
                  <a:pt x="978" y="843"/>
                </a:lnTo>
                <a:lnTo>
                  <a:pt x="972" y="846"/>
                </a:lnTo>
                <a:lnTo>
                  <a:pt x="968" y="847"/>
                </a:lnTo>
                <a:lnTo>
                  <a:pt x="963" y="849"/>
                </a:lnTo>
                <a:lnTo>
                  <a:pt x="961" y="850"/>
                </a:lnTo>
                <a:lnTo>
                  <a:pt x="957" y="852"/>
                </a:lnTo>
                <a:lnTo>
                  <a:pt x="952" y="855"/>
                </a:lnTo>
                <a:lnTo>
                  <a:pt x="947" y="858"/>
                </a:lnTo>
                <a:lnTo>
                  <a:pt x="941" y="862"/>
                </a:lnTo>
                <a:lnTo>
                  <a:pt x="936" y="865"/>
                </a:lnTo>
                <a:lnTo>
                  <a:pt x="934" y="867"/>
                </a:lnTo>
                <a:lnTo>
                  <a:pt x="933" y="868"/>
                </a:lnTo>
                <a:lnTo>
                  <a:pt x="931" y="868"/>
                </a:lnTo>
                <a:lnTo>
                  <a:pt x="927" y="871"/>
                </a:lnTo>
                <a:lnTo>
                  <a:pt x="922" y="874"/>
                </a:lnTo>
                <a:lnTo>
                  <a:pt x="918" y="876"/>
                </a:lnTo>
                <a:lnTo>
                  <a:pt x="914" y="876"/>
                </a:lnTo>
                <a:lnTo>
                  <a:pt x="915" y="876"/>
                </a:lnTo>
                <a:lnTo>
                  <a:pt x="919" y="871"/>
                </a:lnTo>
                <a:lnTo>
                  <a:pt x="931" y="864"/>
                </a:lnTo>
                <a:lnTo>
                  <a:pt x="933" y="862"/>
                </a:lnTo>
                <a:lnTo>
                  <a:pt x="934" y="861"/>
                </a:lnTo>
                <a:lnTo>
                  <a:pt x="938" y="859"/>
                </a:lnTo>
                <a:lnTo>
                  <a:pt x="942" y="857"/>
                </a:lnTo>
                <a:lnTo>
                  <a:pt x="948" y="854"/>
                </a:lnTo>
                <a:lnTo>
                  <a:pt x="952" y="852"/>
                </a:lnTo>
                <a:lnTo>
                  <a:pt x="958" y="849"/>
                </a:lnTo>
                <a:lnTo>
                  <a:pt x="963" y="846"/>
                </a:lnTo>
                <a:lnTo>
                  <a:pt x="966" y="843"/>
                </a:lnTo>
                <a:lnTo>
                  <a:pt x="967" y="841"/>
                </a:lnTo>
                <a:lnTo>
                  <a:pt x="968" y="841"/>
                </a:lnTo>
                <a:lnTo>
                  <a:pt x="967" y="841"/>
                </a:lnTo>
                <a:lnTo>
                  <a:pt x="964" y="841"/>
                </a:lnTo>
                <a:lnTo>
                  <a:pt x="958" y="844"/>
                </a:lnTo>
                <a:lnTo>
                  <a:pt x="948" y="849"/>
                </a:lnTo>
                <a:lnTo>
                  <a:pt x="936" y="854"/>
                </a:lnTo>
                <a:lnTo>
                  <a:pt x="934" y="855"/>
                </a:lnTo>
                <a:lnTo>
                  <a:pt x="931" y="857"/>
                </a:lnTo>
                <a:lnTo>
                  <a:pt x="930" y="858"/>
                </a:lnTo>
                <a:lnTo>
                  <a:pt x="927" y="859"/>
                </a:lnTo>
                <a:lnTo>
                  <a:pt x="925" y="859"/>
                </a:lnTo>
                <a:lnTo>
                  <a:pt x="925" y="857"/>
                </a:lnTo>
                <a:lnTo>
                  <a:pt x="927" y="854"/>
                </a:lnTo>
                <a:lnTo>
                  <a:pt x="927" y="852"/>
                </a:lnTo>
                <a:lnTo>
                  <a:pt x="928" y="852"/>
                </a:lnTo>
                <a:lnTo>
                  <a:pt x="928" y="850"/>
                </a:lnTo>
                <a:lnTo>
                  <a:pt x="930" y="847"/>
                </a:lnTo>
                <a:lnTo>
                  <a:pt x="930" y="846"/>
                </a:lnTo>
                <a:lnTo>
                  <a:pt x="931" y="843"/>
                </a:lnTo>
                <a:lnTo>
                  <a:pt x="931" y="841"/>
                </a:lnTo>
                <a:lnTo>
                  <a:pt x="921" y="852"/>
                </a:lnTo>
                <a:lnTo>
                  <a:pt x="914" y="852"/>
                </a:lnTo>
                <a:lnTo>
                  <a:pt x="911" y="849"/>
                </a:lnTo>
                <a:lnTo>
                  <a:pt x="912" y="857"/>
                </a:lnTo>
                <a:lnTo>
                  <a:pt x="903" y="859"/>
                </a:lnTo>
                <a:lnTo>
                  <a:pt x="903" y="858"/>
                </a:lnTo>
                <a:lnTo>
                  <a:pt x="900" y="854"/>
                </a:lnTo>
                <a:lnTo>
                  <a:pt x="895" y="850"/>
                </a:lnTo>
                <a:lnTo>
                  <a:pt x="891" y="847"/>
                </a:lnTo>
                <a:lnTo>
                  <a:pt x="888" y="846"/>
                </a:lnTo>
                <a:lnTo>
                  <a:pt x="888" y="847"/>
                </a:lnTo>
                <a:lnTo>
                  <a:pt x="889" y="852"/>
                </a:lnTo>
                <a:lnTo>
                  <a:pt x="897" y="864"/>
                </a:lnTo>
                <a:lnTo>
                  <a:pt x="898" y="864"/>
                </a:lnTo>
                <a:lnTo>
                  <a:pt x="901" y="867"/>
                </a:lnTo>
                <a:lnTo>
                  <a:pt x="903" y="867"/>
                </a:lnTo>
                <a:lnTo>
                  <a:pt x="905" y="868"/>
                </a:lnTo>
                <a:lnTo>
                  <a:pt x="906" y="871"/>
                </a:lnTo>
                <a:lnTo>
                  <a:pt x="906" y="874"/>
                </a:lnTo>
                <a:lnTo>
                  <a:pt x="903" y="877"/>
                </a:lnTo>
                <a:lnTo>
                  <a:pt x="901" y="879"/>
                </a:lnTo>
                <a:lnTo>
                  <a:pt x="900" y="880"/>
                </a:lnTo>
                <a:lnTo>
                  <a:pt x="897" y="882"/>
                </a:lnTo>
                <a:lnTo>
                  <a:pt x="895" y="883"/>
                </a:lnTo>
                <a:lnTo>
                  <a:pt x="892" y="885"/>
                </a:lnTo>
                <a:lnTo>
                  <a:pt x="891" y="885"/>
                </a:lnTo>
                <a:lnTo>
                  <a:pt x="889" y="885"/>
                </a:lnTo>
                <a:lnTo>
                  <a:pt x="889" y="887"/>
                </a:lnTo>
                <a:lnTo>
                  <a:pt x="888" y="887"/>
                </a:lnTo>
                <a:lnTo>
                  <a:pt x="886" y="887"/>
                </a:lnTo>
                <a:lnTo>
                  <a:pt x="885" y="887"/>
                </a:lnTo>
                <a:lnTo>
                  <a:pt x="883" y="885"/>
                </a:lnTo>
                <a:lnTo>
                  <a:pt x="882" y="885"/>
                </a:lnTo>
                <a:lnTo>
                  <a:pt x="880" y="880"/>
                </a:lnTo>
                <a:lnTo>
                  <a:pt x="880" y="876"/>
                </a:lnTo>
                <a:lnTo>
                  <a:pt x="878" y="873"/>
                </a:lnTo>
                <a:lnTo>
                  <a:pt x="878" y="870"/>
                </a:lnTo>
                <a:lnTo>
                  <a:pt x="875" y="870"/>
                </a:lnTo>
                <a:lnTo>
                  <a:pt x="875" y="868"/>
                </a:lnTo>
                <a:lnTo>
                  <a:pt x="873" y="868"/>
                </a:lnTo>
                <a:lnTo>
                  <a:pt x="872" y="868"/>
                </a:lnTo>
                <a:lnTo>
                  <a:pt x="864" y="858"/>
                </a:lnTo>
                <a:lnTo>
                  <a:pt x="867" y="870"/>
                </a:lnTo>
                <a:lnTo>
                  <a:pt x="873" y="879"/>
                </a:lnTo>
                <a:lnTo>
                  <a:pt x="871" y="882"/>
                </a:lnTo>
                <a:lnTo>
                  <a:pt x="873" y="894"/>
                </a:lnTo>
                <a:lnTo>
                  <a:pt x="864" y="906"/>
                </a:lnTo>
                <a:lnTo>
                  <a:pt x="862" y="895"/>
                </a:lnTo>
                <a:lnTo>
                  <a:pt x="856" y="904"/>
                </a:lnTo>
                <a:lnTo>
                  <a:pt x="852" y="901"/>
                </a:lnTo>
                <a:lnTo>
                  <a:pt x="834" y="913"/>
                </a:lnTo>
                <a:lnTo>
                  <a:pt x="840" y="920"/>
                </a:lnTo>
                <a:lnTo>
                  <a:pt x="843" y="918"/>
                </a:lnTo>
                <a:lnTo>
                  <a:pt x="845" y="916"/>
                </a:lnTo>
                <a:lnTo>
                  <a:pt x="847" y="913"/>
                </a:lnTo>
                <a:lnTo>
                  <a:pt x="849" y="912"/>
                </a:lnTo>
                <a:lnTo>
                  <a:pt x="850" y="913"/>
                </a:lnTo>
                <a:lnTo>
                  <a:pt x="850" y="916"/>
                </a:lnTo>
                <a:lnTo>
                  <a:pt x="847" y="922"/>
                </a:lnTo>
                <a:lnTo>
                  <a:pt x="846" y="924"/>
                </a:lnTo>
                <a:lnTo>
                  <a:pt x="845" y="927"/>
                </a:lnTo>
                <a:lnTo>
                  <a:pt x="843" y="930"/>
                </a:lnTo>
                <a:lnTo>
                  <a:pt x="842" y="931"/>
                </a:lnTo>
                <a:lnTo>
                  <a:pt x="840" y="934"/>
                </a:lnTo>
                <a:lnTo>
                  <a:pt x="840" y="936"/>
                </a:lnTo>
                <a:lnTo>
                  <a:pt x="835" y="940"/>
                </a:lnTo>
                <a:lnTo>
                  <a:pt x="832" y="934"/>
                </a:lnTo>
                <a:lnTo>
                  <a:pt x="806" y="934"/>
                </a:lnTo>
                <a:lnTo>
                  <a:pt x="810" y="940"/>
                </a:lnTo>
                <a:lnTo>
                  <a:pt x="814" y="942"/>
                </a:lnTo>
                <a:lnTo>
                  <a:pt x="817" y="949"/>
                </a:lnTo>
                <a:lnTo>
                  <a:pt x="823" y="953"/>
                </a:lnTo>
                <a:lnTo>
                  <a:pt x="828" y="951"/>
                </a:lnTo>
                <a:lnTo>
                  <a:pt x="816" y="988"/>
                </a:lnTo>
                <a:lnTo>
                  <a:pt x="816" y="990"/>
                </a:lnTo>
                <a:lnTo>
                  <a:pt x="814" y="991"/>
                </a:lnTo>
                <a:lnTo>
                  <a:pt x="814" y="993"/>
                </a:lnTo>
                <a:lnTo>
                  <a:pt x="813" y="993"/>
                </a:lnTo>
                <a:lnTo>
                  <a:pt x="811" y="994"/>
                </a:lnTo>
                <a:lnTo>
                  <a:pt x="810" y="993"/>
                </a:lnTo>
                <a:lnTo>
                  <a:pt x="809" y="990"/>
                </a:lnTo>
                <a:lnTo>
                  <a:pt x="809" y="984"/>
                </a:lnTo>
                <a:lnTo>
                  <a:pt x="807" y="982"/>
                </a:lnTo>
                <a:lnTo>
                  <a:pt x="807" y="979"/>
                </a:lnTo>
                <a:lnTo>
                  <a:pt x="806" y="978"/>
                </a:lnTo>
                <a:lnTo>
                  <a:pt x="805" y="976"/>
                </a:lnTo>
                <a:lnTo>
                  <a:pt x="804" y="978"/>
                </a:lnTo>
                <a:lnTo>
                  <a:pt x="804" y="981"/>
                </a:lnTo>
                <a:lnTo>
                  <a:pt x="804" y="985"/>
                </a:lnTo>
                <a:lnTo>
                  <a:pt x="802" y="987"/>
                </a:lnTo>
                <a:lnTo>
                  <a:pt x="801" y="990"/>
                </a:lnTo>
                <a:lnTo>
                  <a:pt x="798" y="993"/>
                </a:lnTo>
                <a:lnTo>
                  <a:pt x="796" y="993"/>
                </a:lnTo>
                <a:lnTo>
                  <a:pt x="787" y="987"/>
                </a:lnTo>
                <a:lnTo>
                  <a:pt x="789" y="994"/>
                </a:lnTo>
                <a:lnTo>
                  <a:pt x="786" y="999"/>
                </a:lnTo>
                <a:lnTo>
                  <a:pt x="795" y="1003"/>
                </a:lnTo>
                <a:lnTo>
                  <a:pt x="810" y="1000"/>
                </a:lnTo>
                <a:lnTo>
                  <a:pt x="811" y="1015"/>
                </a:lnTo>
                <a:lnTo>
                  <a:pt x="804" y="1036"/>
                </a:lnTo>
                <a:lnTo>
                  <a:pt x="804" y="1045"/>
                </a:lnTo>
                <a:lnTo>
                  <a:pt x="814" y="1075"/>
                </a:lnTo>
                <a:lnTo>
                  <a:pt x="813" y="1093"/>
                </a:lnTo>
                <a:lnTo>
                  <a:pt x="822" y="1105"/>
                </a:lnTo>
                <a:lnTo>
                  <a:pt x="826" y="1122"/>
                </a:lnTo>
                <a:lnTo>
                  <a:pt x="832" y="1132"/>
                </a:lnTo>
                <a:lnTo>
                  <a:pt x="820" y="1141"/>
                </a:lnTo>
                <a:lnTo>
                  <a:pt x="814" y="1148"/>
                </a:lnTo>
                <a:lnTo>
                  <a:pt x="813" y="1147"/>
                </a:lnTo>
                <a:lnTo>
                  <a:pt x="811" y="1145"/>
                </a:lnTo>
                <a:lnTo>
                  <a:pt x="810" y="1144"/>
                </a:lnTo>
                <a:lnTo>
                  <a:pt x="807" y="1141"/>
                </a:lnTo>
                <a:lnTo>
                  <a:pt x="805" y="1138"/>
                </a:lnTo>
                <a:lnTo>
                  <a:pt x="802" y="1135"/>
                </a:lnTo>
                <a:lnTo>
                  <a:pt x="799" y="1134"/>
                </a:lnTo>
                <a:lnTo>
                  <a:pt x="795" y="1131"/>
                </a:lnTo>
                <a:lnTo>
                  <a:pt x="790" y="1128"/>
                </a:lnTo>
                <a:lnTo>
                  <a:pt x="784" y="1126"/>
                </a:lnTo>
                <a:lnTo>
                  <a:pt x="778" y="1123"/>
                </a:lnTo>
                <a:lnTo>
                  <a:pt x="774" y="1122"/>
                </a:lnTo>
                <a:lnTo>
                  <a:pt x="766" y="1122"/>
                </a:lnTo>
                <a:lnTo>
                  <a:pt x="759" y="1122"/>
                </a:lnTo>
                <a:lnTo>
                  <a:pt x="751" y="1122"/>
                </a:lnTo>
                <a:lnTo>
                  <a:pt x="750" y="1122"/>
                </a:lnTo>
                <a:lnTo>
                  <a:pt x="748" y="1122"/>
                </a:lnTo>
                <a:lnTo>
                  <a:pt x="747" y="1122"/>
                </a:lnTo>
                <a:lnTo>
                  <a:pt x="744" y="1122"/>
                </a:lnTo>
                <a:lnTo>
                  <a:pt x="742" y="1122"/>
                </a:lnTo>
                <a:lnTo>
                  <a:pt x="742" y="1123"/>
                </a:lnTo>
                <a:lnTo>
                  <a:pt x="741" y="1123"/>
                </a:lnTo>
                <a:lnTo>
                  <a:pt x="739" y="1123"/>
                </a:lnTo>
                <a:lnTo>
                  <a:pt x="709" y="1105"/>
                </a:lnTo>
                <a:lnTo>
                  <a:pt x="696" y="1105"/>
                </a:lnTo>
                <a:lnTo>
                  <a:pt x="696" y="1104"/>
                </a:lnTo>
                <a:lnTo>
                  <a:pt x="694" y="1102"/>
                </a:lnTo>
                <a:lnTo>
                  <a:pt x="694" y="1099"/>
                </a:lnTo>
                <a:lnTo>
                  <a:pt x="691" y="1096"/>
                </a:lnTo>
                <a:lnTo>
                  <a:pt x="687" y="1093"/>
                </a:lnTo>
                <a:lnTo>
                  <a:pt x="682" y="1090"/>
                </a:lnTo>
                <a:lnTo>
                  <a:pt x="676" y="1087"/>
                </a:lnTo>
                <a:lnTo>
                  <a:pt x="667" y="1087"/>
                </a:lnTo>
                <a:lnTo>
                  <a:pt x="666" y="1087"/>
                </a:lnTo>
                <a:lnTo>
                  <a:pt x="664" y="1087"/>
                </a:lnTo>
                <a:lnTo>
                  <a:pt x="661" y="1087"/>
                </a:lnTo>
                <a:lnTo>
                  <a:pt x="660" y="1087"/>
                </a:lnTo>
                <a:lnTo>
                  <a:pt x="658" y="1087"/>
                </a:lnTo>
                <a:lnTo>
                  <a:pt x="657" y="1087"/>
                </a:lnTo>
                <a:lnTo>
                  <a:pt x="655" y="1087"/>
                </a:lnTo>
                <a:lnTo>
                  <a:pt x="655" y="1075"/>
                </a:lnTo>
                <a:lnTo>
                  <a:pt x="649" y="1074"/>
                </a:lnTo>
                <a:lnTo>
                  <a:pt x="649" y="1072"/>
                </a:lnTo>
                <a:lnTo>
                  <a:pt x="649" y="1069"/>
                </a:lnTo>
                <a:lnTo>
                  <a:pt x="648" y="1065"/>
                </a:lnTo>
                <a:lnTo>
                  <a:pt x="646" y="1060"/>
                </a:lnTo>
                <a:lnTo>
                  <a:pt x="646" y="1056"/>
                </a:lnTo>
                <a:lnTo>
                  <a:pt x="645" y="1051"/>
                </a:lnTo>
                <a:lnTo>
                  <a:pt x="643" y="1048"/>
                </a:lnTo>
                <a:lnTo>
                  <a:pt x="641" y="1042"/>
                </a:lnTo>
                <a:lnTo>
                  <a:pt x="640" y="1038"/>
                </a:lnTo>
                <a:lnTo>
                  <a:pt x="639" y="1033"/>
                </a:lnTo>
                <a:lnTo>
                  <a:pt x="636" y="1030"/>
                </a:lnTo>
                <a:lnTo>
                  <a:pt x="634" y="1027"/>
                </a:lnTo>
                <a:lnTo>
                  <a:pt x="631" y="1024"/>
                </a:lnTo>
                <a:lnTo>
                  <a:pt x="630" y="1023"/>
                </a:lnTo>
                <a:lnTo>
                  <a:pt x="627" y="1023"/>
                </a:lnTo>
                <a:lnTo>
                  <a:pt x="625" y="1023"/>
                </a:lnTo>
                <a:lnTo>
                  <a:pt x="625" y="1020"/>
                </a:lnTo>
                <a:lnTo>
                  <a:pt x="625" y="1016"/>
                </a:lnTo>
                <a:lnTo>
                  <a:pt x="625" y="1011"/>
                </a:lnTo>
                <a:lnTo>
                  <a:pt x="625" y="1006"/>
                </a:lnTo>
                <a:lnTo>
                  <a:pt x="625" y="1000"/>
                </a:lnTo>
                <a:lnTo>
                  <a:pt x="625" y="997"/>
                </a:lnTo>
                <a:lnTo>
                  <a:pt x="625" y="996"/>
                </a:lnTo>
                <a:lnTo>
                  <a:pt x="616" y="987"/>
                </a:lnTo>
                <a:lnTo>
                  <a:pt x="616" y="985"/>
                </a:lnTo>
                <a:lnTo>
                  <a:pt x="616" y="984"/>
                </a:lnTo>
                <a:lnTo>
                  <a:pt x="618" y="978"/>
                </a:lnTo>
                <a:lnTo>
                  <a:pt x="618" y="972"/>
                </a:lnTo>
                <a:lnTo>
                  <a:pt x="616" y="966"/>
                </a:lnTo>
                <a:lnTo>
                  <a:pt x="615" y="960"/>
                </a:lnTo>
                <a:lnTo>
                  <a:pt x="613" y="955"/>
                </a:lnTo>
                <a:lnTo>
                  <a:pt x="610" y="954"/>
                </a:lnTo>
                <a:lnTo>
                  <a:pt x="608" y="954"/>
                </a:lnTo>
                <a:lnTo>
                  <a:pt x="606" y="953"/>
                </a:lnTo>
                <a:lnTo>
                  <a:pt x="603" y="951"/>
                </a:lnTo>
                <a:lnTo>
                  <a:pt x="600" y="951"/>
                </a:lnTo>
                <a:lnTo>
                  <a:pt x="598" y="948"/>
                </a:lnTo>
                <a:lnTo>
                  <a:pt x="595" y="945"/>
                </a:lnTo>
                <a:lnTo>
                  <a:pt x="592" y="942"/>
                </a:lnTo>
                <a:lnTo>
                  <a:pt x="589" y="937"/>
                </a:lnTo>
                <a:lnTo>
                  <a:pt x="586" y="934"/>
                </a:lnTo>
                <a:lnTo>
                  <a:pt x="583" y="930"/>
                </a:lnTo>
                <a:lnTo>
                  <a:pt x="581" y="924"/>
                </a:lnTo>
                <a:lnTo>
                  <a:pt x="578" y="920"/>
                </a:lnTo>
                <a:lnTo>
                  <a:pt x="575" y="916"/>
                </a:lnTo>
                <a:lnTo>
                  <a:pt x="572" y="910"/>
                </a:lnTo>
                <a:lnTo>
                  <a:pt x="570" y="906"/>
                </a:lnTo>
                <a:lnTo>
                  <a:pt x="567" y="900"/>
                </a:lnTo>
                <a:lnTo>
                  <a:pt x="565" y="898"/>
                </a:lnTo>
                <a:lnTo>
                  <a:pt x="564" y="897"/>
                </a:lnTo>
                <a:lnTo>
                  <a:pt x="561" y="894"/>
                </a:lnTo>
                <a:lnTo>
                  <a:pt x="559" y="890"/>
                </a:lnTo>
                <a:lnTo>
                  <a:pt x="556" y="887"/>
                </a:lnTo>
                <a:lnTo>
                  <a:pt x="553" y="885"/>
                </a:lnTo>
                <a:lnTo>
                  <a:pt x="552" y="885"/>
                </a:lnTo>
                <a:lnTo>
                  <a:pt x="552" y="883"/>
                </a:lnTo>
                <a:lnTo>
                  <a:pt x="516" y="804"/>
                </a:lnTo>
                <a:lnTo>
                  <a:pt x="512" y="792"/>
                </a:lnTo>
                <a:lnTo>
                  <a:pt x="501" y="775"/>
                </a:lnTo>
                <a:lnTo>
                  <a:pt x="478" y="755"/>
                </a:lnTo>
                <a:lnTo>
                  <a:pt x="476" y="754"/>
                </a:lnTo>
                <a:lnTo>
                  <a:pt x="475" y="750"/>
                </a:lnTo>
                <a:lnTo>
                  <a:pt x="469" y="745"/>
                </a:lnTo>
                <a:lnTo>
                  <a:pt x="465" y="739"/>
                </a:lnTo>
                <a:lnTo>
                  <a:pt x="459" y="734"/>
                </a:lnTo>
                <a:lnTo>
                  <a:pt x="453" y="729"/>
                </a:lnTo>
                <a:lnTo>
                  <a:pt x="448" y="725"/>
                </a:lnTo>
                <a:lnTo>
                  <a:pt x="442" y="723"/>
                </a:lnTo>
                <a:lnTo>
                  <a:pt x="440" y="723"/>
                </a:lnTo>
                <a:lnTo>
                  <a:pt x="436" y="723"/>
                </a:lnTo>
                <a:lnTo>
                  <a:pt x="433" y="722"/>
                </a:lnTo>
                <a:lnTo>
                  <a:pt x="429" y="722"/>
                </a:lnTo>
                <a:lnTo>
                  <a:pt x="424" y="722"/>
                </a:lnTo>
                <a:lnTo>
                  <a:pt x="420" y="721"/>
                </a:lnTo>
                <a:lnTo>
                  <a:pt x="415" y="721"/>
                </a:lnTo>
                <a:lnTo>
                  <a:pt x="410" y="720"/>
                </a:lnTo>
                <a:lnTo>
                  <a:pt x="404" y="720"/>
                </a:lnTo>
                <a:lnTo>
                  <a:pt x="400" y="718"/>
                </a:lnTo>
                <a:lnTo>
                  <a:pt x="396" y="717"/>
                </a:lnTo>
                <a:lnTo>
                  <a:pt x="390" y="715"/>
                </a:lnTo>
                <a:lnTo>
                  <a:pt x="387" y="715"/>
                </a:lnTo>
                <a:lnTo>
                  <a:pt x="383" y="712"/>
                </a:lnTo>
                <a:lnTo>
                  <a:pt x="380" y="711"/>
                </a:lnTo>
                <a:lnTo>
                  <a:pt x="377" y="709"/>
                </a:lnTo>
                <a:lnTo>
                  <a:pt x="374" y="708"/>
                </a:lnTo>
                <a:lnTo>
                  <a:pt x="373" y="706"/>
                </a:lnTo>
                <a:lnTo>
                  <a:pt x="371" y="706"/>
                </a:lnTo>
                <a:lnTo>
                  <a:pt x="368" y="708"/>
                </a:lnTo>
                <a:lnTo>
                  <a:pt x="367" y="709"/>
                </a:lnTo>
                <a:lnTo>
                  <a:pt x="366" y="711"/>
                </a:lnTo>
                <a:lnTo>
                  <a:pt x="363" y="714"/>
                </a:lnTo>
                <a:lnTo>
                  <a:pt x="361" y="717"/>
                </a:lnTo>
                <a:lnTo>
                  <a:pt x="358" y="718"/>
                </a:lnTo>
                <a:lnTo>
                  <a:pt x="355" y="720"/>
                </a:lnTo>
                <a:lnTo>
                  <a:pt x="353" y="720"/>
                </a:lnTo>
                <a:lnTo>
                  <a:pt x="352" y="718"/>
                </a:lnTo>
                <a:lnTo>
                  <a:pt x="350" y="717"/>
                </a:lnTo>
                <a:lnTo>
                  <a:pt x="349" y="715"/>
                </a:lnTo>
                <a:lnTo>
                  <a:pt x="346" y="715"/>
                </a:lnTo>
                <a:lnTo>
                  <a:pt x="343" y="717"/>
                </a:lnTo>
                <a:lnTo>
                  <a:pt x="337" y="718"/>
                </a:lnTo>
                <a:lnTo>
                  <a:pt x="331" y="722"/>
                </a:lnTo>
                <a:lnTo>
                  <a:pt x="327" y="731"/>
                </a:lnTo>
                <a:lnTo>
                  <a:pt x="322" y="741"/>
                </a:lnTo>
                <a:lnTo>
                  <a:pt x="317" y="755"/>
                </a:lnTo>
                <a:lnTo>
                  <a:pt x="311" y="764"/>
                </a:lnTo>
                <a:lnTo>
                  <a:pt x="311" y="765"/>
                </a:lnTo>
                <a:lnTo>
                  <a:pt x="310" y="765"/>
                </a:lnTo>
                <a:lnTo>
                  <a:pt x="310" y="766"/>
                </a:lnTo>
                <a:lnTo>
                  <a:pt x="308" y="769"/>
                </a:lnTo>
                <a:lnTo>
                  <a:pt x="305" y="772"/>
                </a:lnTo>
                <a:lnTo>
                  <a:pt x="302" y="775"/>
                </a:lnTo>
                <a:lnTo>
                  <a:pt x="301" y="775"/>
                </a:lnTo>
                <a:lnTo>
                  <a:pt x="301" y="777"/>
                </a:lnTo>
                <a:lnTo>
                  <a:pt x="298" y="778"/>
                </a:lnTo>
                <a:lnTo>
                  <a:pt x="297" y="781"/>
                </a:lnTo>
                <a:lnTo>
                  <a:pt x="295" y="783"/>
                </a:lnTo>
                <a:lnTo>
                  <a:pt x="294" y="784"/>
                </a:lnTo>
                <a:lnTo>
                  <a:pt x="292" y="786"/>
                </a:lnTo>
                <a:lnTo>
                  <a:pt x="292" y="788"/>
                </a:lnTo>
                <a:lnTo>
                  <a:pt x="291" y="789"/>
                </a:lnTo>
                <a:lnTo>
                  <a:pt x="290" y="792"/>
                </a:lnTo>
                <a:lnTo>
                  <a:pt x="287" y="794"/>
                </a:lnTo>
                <a:lnTo>
                  <a:pt x="283" y="794"/>
                </a:lnTo>
                <a:lnTo>
                  <a:pt x="275" y="794"/>
                </a:lnTo>
                <a:lnTo>
                  <a:pt x="265" y="789"/>
                </a:lnTo>
                <a:lnTo>
                  <a:pt x="263" y="788"/>
                </a:lnTo>
                <a:lnTo>
                  <a:pt x="261" y="786"/>
                </a:lnTo>
                <a:lnTo>
                  <a:pt x="257" y="783"/>
                </a:lnTo>
                <a:lnTo>
                  <a:pt x="251" y="778"/>
                </a:lnTo>
                <a:lnTo>
                  <a:pt x="244" y="772"/>
                </a:lnTo>
                <a:lnTo>
                  <a:pt x="236" y="768"/>
                </a:lnTo>
                <a:lnTo>
                  <a:pt x="229" y="764"/>
                </a:lnTo>
                <a:lnTo>
                  <a:pt x="223" y="758"/>
                </a:lnTo>
                <a:lnTo>
                  <a:pt x="221" y="758"/>
                </a:lnTo>
                <a:lnTo>
                  <a:pt x="220" y="758"/>
                </a:lnTo>
                <a:lnTo>
                  <a:pt x="217" y="758"/>
                </a:lnTo>
                <a:lnTo>
                  <a:pt x="212" y="756"/>
                </a:lnTo>
                <a:lnTo>
                  <a:pt x="208" y="754"/>
                </a:lnTo>
                <a:lnTo>
                  <a:pt x="202" y="750"/>
                </a:lnTo>
                <a:lnTo>
                  <a:pt x="197" y="745"/>
                </a:lnTo>
                <a:lnTo>
                  <a:pt x="193" y="736"/>
                </a:lnTo>
                <a:lnTo>
                  <a:pt x="190" y="734"/>
                </a:lnTo>
                <a:lnTo>
                  <a:pt x="187" y="732"/>
                </a:lnTo>
                <a:lnTo>
                  <a:pt x="184" y="731"/>
                </a:lnTo>
                <a:lnTo>
                  <a:pt x="181" y="728"/>
                </a:lnTo>
                <a:lnTo>
                  <a:pt x="176" y="723"/>
                </a:lnTo>
                <a:lnTo>
                  <a:pt x="172" y="717"/>
                </a:lnTo>
                <a:lnTo>
                  <a:pt x="164" y="706"/>
                </a:lnTo>
                <a:lnTo>
                  <a:pt x="158" y="693"/>
                </a:lnTo>
                <a:lnTo>
                  <a:pt x="158" y="690"/>
                </a:lnTo>
                <a:lnTo>
                  <a:pt x="157" y="685"/>
                </a:lnTo>
                <a:lnTo>
                  <a:pt x="157" y="678"/>
                </a:lnTo>
                <a:lnTo>
                  <a:pt x="157" y="671"/>
                </a:lnTo>
                <a:lnTo>
                  <a:pt x="155" y="663"/>
                </a:lnTo>
                <a:lnTo>
                  <a:pt x="155" y="657"/>
                </a:lnTo>
                <a:lnTo>
                  <a:pt x="155" y="654"/>
                </a:lnTo>
                <a:lnTo>
                  <a:pt x="155" y="652"/>
                </a:lnTo>
                <a:lnTo>
                  <a:pt x="145" y="638"/>
                </a:lnTo>
                <a:lnTo>
                  <a:pt x="145" y="636"/>
                </a:lnTo>
                <a:lnTo>
                  <a:pt x="145" y="635"/>
                </a:lnTo>
                <a:lnTo>
                  <a:pt x="145" y="632"/>
                </a:lnTo>
                <a:lnTo>
                  <a:pt x="143" y="627"/>
                </a:lnTo>
                <a:lnTo>
                  <a:pt x="140" y="621"/>
                </a:lnTo>
                <a:lnTo>
                  <a:pt x="134" y="612"/>
                </a:lnTo>
                <a:lnTo>
                  <a:pt x="126" y="602"/>
                </a:lnTo>
                <a:lnTo>
                  <a:pt x="113" y="589"/>
                </a:lnTo>
                <a:lnTo>
                  <a:pt x="112" y="588"/>
                </a:lnTo>
                <a:lnTo>
                  <a:pt x="109" y="585"/>
                </a:lnTo>
                <a:lnTo>
                  <a:pt x="104" y="580"/>
                </a:lnTo>
                <a:lnTo>
                  <a:pt x="100" y="576"/>
                </a:lnTo>
                <a:lnTo>
                  <a:pt x="96" y="573"/>
                </a:lnTo>
                <a:lnTo>
                  <a:pt x="92" y="569"/>
                </a:lnTo>
                <a:lnTo>
                  <a:pt x="89" y="567"/>
                </a:lnTo>
                <a:lnTo>
                  <a:pt x="88" y="566"/>
                </a:lnTo>
                <a:lnTo>
                  <a:pt x="77" y="549"/>
                </a:lnTo>
                <a:lnTo>
                  <a:pt x="50" y="516"/>
                </a:lnTo>
                <a:lnTo>
                  <a:pt x="35" y="513"/>
                </a:lnTo>
                <a:lnTo>
                  <a:pt x="16" y="476"/>
                </a:lnTo>
                <a:lnTo>
                  <a:pt x="4" y="474"/>
                </a:lnTo>
              </a:path>
            </a:pathLst>
          </a:custGeom>
          <a:solidFill>
            <a:srgbClr val="00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03" name="Freeform 36"/>
          <p:cNvSpPr>
            <a:spLocks/>
          </p:cNvSpPr>
          <p:nvPr/>
        </p:nvSpPr>
        <p:spPr bwMode="blackWhite">
          <a:xfrm>
            <a:off x="4529138" y="1411288"/>
            <a:ext cx="981075" cy="1085850"/>
          </a:xfrm>
          <a:custGeom>
            <a:avLst/>
            <a:gdLst>
              <a:gd name="T0" fmla="*/ 2147483647 w 544"/>
              <a:gd name="T1" fmla="*/ 2147483647 h 620"/>
              <a:gd name="T2" fmla="*/ 2147483647 w 544"/>
              <a:gd name="T3" fmla="*/ 2147483647 h 620"/>
              <a:gd name="T4" fmla="*/ 2147483647 w 544"/>
              <a:gd name="T5" fmla="*/ 2147483647 h 620"/>
              <a:gd name="T6" fmla="*/ 2147483647 w 544"/>
              <a:gd name="T7" fmla="*/ 2147483647 h 620"/>
              <a:gd name="T8" fmla="*/ 2147483647 w 544"/>
              <a:gd name="T9" fmla="*/ 2147483647 h 620"/>
              <a:gd name="T10" fmla="*/ 2147483647 w 544"/>
              <a:gd name="T11" fmla="*/ 2147483647 h 620"/>
              <a:gd name="T12" fmla="*/ 2147483647 w 544"/>
              <a:gd name="T13" fmla="*/ 2147483647 h 620"/>
              <a:gd name="T14" fmla="*/ 2147483647 w 544"/>
              <a:gd name="T15" fmla="*/ 2147483647 h 620"/>
              <a:gd name="T16" fmla="*/ 2147483647 w 544"/>
              <a:gd name="T17" fmla="*/ 2147483647 h 620"/>
              <a:gd name="T18" fmla="*/ 2147483647 w 544"/>
              <a:gd name="T19" fmla="*/ 2147483647 h 620"/>
              <a:gd name="T20" fmla="*/ 2147483647 w 544"/>
              <a:gd name="T21" fmla="*/ 2147483647 h 620"/>
              <a:gd name="T22" fmla="*/ 2147483647 w 544"/>
              <a:gd name="T23" fmla="*/ 2147483647 h 620"/>
              <a:gd name="T24" fmla="*/ 2147483647 w 544"/>
              <a:gd name="T25" fmla="*/ 2147483647 h 620"/>
              <a:gd name="T26" fmla="*/ 2147483647 w 544"/>
              <a:gd name="T27" fmla="*/ 2147483647 h 620"/>
              <a:gd name="T28" fmla="*/ 2147483647 w 544"/>
              <a:gd name="T29" fmla="*/ 2147483647 h 620"/>
              <a:gd name="T30" fmla="*/ 2147483647 w 544"/>
              <a:gd name="T31" fmla="*/ 2147483647 h 620"/>
              <a:gd name="T32" fmla="*/ 2147483647 w 544"/>
              <a:gd name="T33" fmla="*/ 2147483647 h 620"/>
              <a:gd name="T34" fmla="*/ 2147483647 w 544"/>
              <a:gd name="T35" fmla="*/ 2147483647 h 620"/>
              <a:gd name="T36" fmla="*/ 2147483647 w 544"/>
              <a:gd name="T37" fmla="*/ 2147483647 h 620"/>
              <a:gd name="T38" fmla="*/ 2147483647 w 544"/>
              <a:gd name="T39" fmla="*/ 2147483647 h 620"/>
              <a:gd name="T40" fmla="*/ 2147483647 w 544"/>
              <a:gd name="T41" fmla="*/ 2147483647 h 620"/>
              <a:gd name="T42" fmla="*/ 2147483647 w 544"/>
              <a:gd name="T43" fmla="*/ 2147483647 h 620"/>
              <a:gd name="T44" fmla="*/ 2147483647 w 544"/>
              <a:gd name="T45" fmla="*/ 2147483647 h 620"/>
              <a:gd name="T46" fmla="*/ 2147483647 w 544"/>
              <a:gd name="T47" fmla="*/ 2147483647 h 620"/>
              <a:gd name="T48" fmla="*/ 2147483647 w 544"/>
              <a:gd name="T49" fmla="*/ 2147483647 h 620"/>
              <a:gd name="T50" fmla="*/ 2147483647 w 544"/>
              <a:gd name="T51" fmla="*/ 2147483647 h 620"/>
              <a:gd name="T52" fmla="*/ 2147483647 w 544"/>
              <a:gd name="T53" fmla="*/ 2147483647 h 620"/>
              <a:gd name="T54" fmla="*/ 2147483647 w 544"/>
              <a:gd name="T55" fmla="*/ 2147483647 h 620"/>
              <a:gd name="T56" fmla="*/ 2147483647 w 544"/>
              <a:gd name="T57" fmla="*/ 2147483647 h 620"/>
              <a:gd name="T58" fmla="*/ 2147483647 w 544"/>
              <a:gd name="T59" fmla="*/ 2147483647 h 620"/>
              <a:gd name="T60" fmla="*/ 2147483647 w 544"/>
              <a:gd name="T61" fmla="*/ 2147483647 h 620"/>
              <a:gd name="T62" fmla="*/ 2147483647 w 544"/>
              <a:gd name="T63" fmla="*/ 2147483647 h 620"/>
              <a:gd name="T64" fmla="*/ 2147483647 w 544"/>
              <a:gd name="T65" fmla="*/ 2147483647 h 620"/>
              <a:gd name="T66" fmla="*/ 2147483647 w 544"/>
              <a:gd name="T67" fmla="*/ 2147483647 h 620"/>
              <a:gd name="T68" fmla="*/ 2147483647 w 544"/>
              <a:gd name="T69" fmla="*/ 2147483647 h 620"/>
              <a:gd name="T70" fmla="*/ 2147483647 w 544"/>
              <a:gd name="T71" fmla="*/ 2147483647 h 620"/>
              <a:gd name="T72" fmla="*/ 2147483647 w 544"/>
              <a:gd name="T73" fmla="*/ 2147483647 h 620"/>
              <a:gd name="T74" fmla="*/ 2147483647 w 544"/>
              <a:gd name="T75" fmla="*/ 2147483647 h 620"/>
              <a:gd name="T76" fmla="*/ 2147483647 w 544"/>
              <a:gd name="T77" fmla="*/ 2147483647 h 620"/>
              <a:gd name="T78" fmla="*/ 2147483647 w 544"/>
              <a:gd name="T79" fmla="*/ 2147483647 h 620"/>
              <a:gd name="T80" fmla="*/ 2147483647 w 544"/>
              <a:gd name="T81" fmla="*/ 2147483647 h 620"/>
              <a:gd name="T82" fmla="*/ 2147483647 w 544"/>
              <a:gd name="T83" fmla="*/ 2147483647 h 620"/>
              <a:gd name="T84" fmla="*/ 2147483647 w 544"/>
              <a:gd name="T85" fmla="*/ 2147483647 h 620"/>
              <a:gd name="T86" fmla="*/ 2147483647 w 544"/>
              <a:gd name="T87" fmla="*/ 2147483647 h 620"/>
              <a:gd name="T88" fmla="*/ 2147483647 w 544"/>
              <a:gd name="T89" fmla="*/ 2147483647 h 620"/>
              <a:gd name="T90" fmla="*/ 2147483647 w 544"/>
              <a:gd name="T91" fmla="*/ 2147483647 h 620"/>
              <a:gd name="T92" fmla="*/ 2147483647 w 544"/>
              <a:gd name="T93" fmla="*/ 2147483647 h 620"/>
              <a:gd name="T94" fmla="*/ 2147483647 w 544"/>
              <a:gd name="T95" fmla="*/ 2147483647 h 620"/>
              <a:gd name="T96" fmla="*/ 2147483647 w 544"/>
              <a:gd name="T97" fmla="*/ 2147483647 h 620"/>
              <a:gd name="T98" fmla="*/ 2147483647 w 544"/>
              <a:gd name="T99" fmla="*/ 2147483647 h 620"/>
              <a:gd name="T100" fmla="*/ 2147483647 w 544"/>
              <a:gd name="T101" fmla="*/ 2147483647 h 620"/>
              <a:gd name="T102" fmla="*/ 2147483647 w 544"/>
              <a:gd name="T103" fmla="*/ 2147483647 h 620"/>
              <a:gd name="T104" fmla="*/ 2147483647 w 544"/>
              <a:gd name="T105" fmla="*/ 2147483647 h 620"/>
              <a:gd name="T106" fmla="*/ 2147483647 w 544"/>
              <a:gd name="T107" fmla="*/ 2147483647 h 620"/>
              <a:gd name="T108" fmla="*/ 2147483647 w 544"/>
              <a:gd name="T109" fmla="*/ 2147483647 h 620"/>
              <a:gd name="T110" fmla="*/ 2147483647 w 544"/>
              <a:gd name="T111" fmla="*/ 2147483647 h 620"/>
              <a:gd name="T112" fmla="*/ 2147483647 w 544"/>
              <a:gd name="T113" fmla="*/ 2147483647 h 620"/>
              <a:gd name="T114" fmla="*/ 2147483647 w 544"/>
              <a:gd name="T115" fmla="*/ 2147483647 h 6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44"/>
              <a:gd name="T175" fmla="*/ 0 h 620"/>
              <a:gd name="T176" fmla="*/ 544 w 544"/>
              <a:gd name="T177" fmla="*/ 620 h 6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44" h="620">
                <a:moveTo>
                  <a:pt x="446" y="607"/>
                </a:moveTo>
                <a:lnTo>
                  <a:pt x="447" y="605"/>
                </a:lnTo>
                <a:lnTo>
                  <a:pt x="447" y="599"/>
                </a:lnTo>
                <a:lnTo>
                  <a:pt x="444" y="592"/>
                </a:lnTo>
                <a:lnTo>
                  <a:pt x="443" y="584"/>
                </a:lnTo>
                <a:lnTo>
                  <a:pt x="440" y="577"/>
                </a:lnTo>
                <a:lnTo>
                  <a:pt x="438" y="569"/>
                </a:lnTo>
                <a:lnTo>
                  <a:pt x="436" y="564"/>
                </a:lnTo>
                <a:lnTo>
                  <a:pt x="434" y="562"/>
                </a:lnTo>
                <a:lnTo>
                  <a:pt x="422" y="558"/>
                </a:lnTo>
                <a:lnTo>
                  <a:pt x="413" y="553"/>
                </a:lnTo>
                <a:lnTo>
                  <a:pt x="405" y="545"/>
                </a:lnTo>
                <a:lnTo>
                  <a:pt x="398" y="538"/>
                </a:lnTo>
                <a:lnTo>
                  <a:pt x="394" y="531"/>
                </a:lnTo>
                <a:lnTo>
                  <a:pt x="389" y="523"/>
                </a:lnTo>
                <a:lnTo>
                  <a:pt x="386" y="521"/>
                </a:lnTo>
                <a:lnTo>
                  <a:pt x="386" y="518"/>
                </a:lnTo>
                <a:lnTo>
                  <a:pt x="361" y="508"/>
                </a:lnTo>
                <a:lnTo>
                  <a:pt x="359" y="501"/>
                </a:lnTo>
                <a:lnTo>
                  <a:pt x="358" y="501"/>
                </a:lnTo>
                <a:lnTo>
                  <a:pt x="358" y="499"/>
                </a:lnTo>
                <a:lnTo>
                  <a:pt x="356" y="499"/>
                </a:lnTo>
                <a:lnTo>
                  <a:pt x="353" y="499"/>
                </a:lnTo>
                <a:lnTo>
                  <a:pt x="352" y="499"/>
                </a:lnTo>
                <a:lnTo>
                  <a:pt x="350" y="501"/>
                </a:lnTo>
                <a:lnTo>
                  <a:pt x="347" y="499"/>
                </a:lnTo>
                <a:lnTo>
                  <a:pt x="342" y="498"/>
                </a:lnTo>
                <a:lnTo>
                  <a:pt x="336" y="496"/>
                </a:lnTo>
                <a:lnTo>
                  <a:pt x="332" y="492"/>
                </a:lnTo>
                <a:lnTo>
                  <a:pt x="328" y="488"/>
                </a:lnTo>
                <a:lnTo>
                  <a:pt x="325" y="485"/>
                </a:lnTo>
                <a:lnTo>
                  <a:pt x="323" y="481"/>
                </a:lnTo>
                <a:lnTo>
                  <a:pt x="323" y="476"/>
                </a:lnTo>
                <a:lnTo>
                  <a:pt x="326" y="469"/>
                </a:lnTo>
                <a:lnTo>
                  <a:pt x="328" y="465"/>
                </a:lnTo>
                <a:lnTo>
                  <a:pt x="328" y="460"/>
                </a:lnTo>
                <a:lnTo>
                  <a:pt x="328" y="457"/>
                </a:lnTo>
                <a:lnTo>
                  <a:pt x="326" y="455"/>
                </a:lnTo>
                <a:lnTo>
                  <a:pt x="325" y="452"/>
                </a:lnTo>
                <a:lnTo>
                  <a:pt x="323" y="449"/>
                </a:lnTo>
                <a:lnTo>
                  <a:pt x="320" y="446"/>
                </a:lnTo>
                <a:lnTo>
                  <a:pt x="320" y="442"/>
                </a:lnTo>
                <a:lnTo>
                  <a:pt x="320" y="435"/>
                </a:lnTo>
                <a:lnTo>
                  <a:pt x="320" y="429"/>
                </a:lnTo>
                <a:lnTo>
                  <a:pt x="323" y="422"/>
                </a:lnTo>
                <a:lnTo>
                  <a:pt x="325" y="416"/>
                </a:lnTo>
                <a:lnTo>
                  <a:pt x="328" y="410"/>
                </a:lnTo>
                <a:lnTo>
                  <a:pt x="328" y="406"/>
                </a:lnTo>
                <a:lnTo>
                  <a:pt x="329" y="406"/>
                </a:lnTo>
                <a:lnTo>
                  <a:pt x="322" y="394"/>
                </a:lnTo>
                <a:lnTo>
                  <a:pt x="311" y="394"/>
                </a:lnTo>
                <a:lnTo>
                  <a:pt x="311" y="378"/>
                </a:lnTo>
                <a:lnTo>
                  <a:pt x="312" y="378"/>
                </a:lnTo>
                <a:lnTo>
                  <a:pt x="314" y="376"/>
                </a:lnTo>
                <a:lnTo>
                  <a:pt x="315" y="376"/>
                </a:lnTo>
                <a:lnTo>
                  <a:pt x="317" y="373"/>
                </a:lnTo>
                <a:lnTo>
                  <a:pt x="317" y="372"/>
                </a:lnTo>
                <a:lnTo>
                  <a:pt x="318" y="369"/>
                </a:lnTo>
                <a:lnTo>
                  <a:pt x="319" y="364"/>
                </a:lnTo>
                <a:lnTo>
                  <a:pt x="325" y="360"/>
                </a:lnTo>
                <a:lnTo>
                  <a:pt x="329" y="356"/>
                </a:lnTo>
                <a:lnTo>
                  <a:pt x="336" y="350"/>
                </a:lnTo>
                <a:lnTo>
                  <a:pt x="342" y="346"/>
                </a:lnTo>
                <a:lnTo>
                  <a:pt x="348" y="343"/>
                </a:lnTo>
                <a:lnTo>
                  <a:pt x="351" y="340"/>
                </a:lnTo>
                <a:lnTo>
                  <a:pt x="353" y="340"/>
                </a:lnTo>
                <a:lnTo>
                  <a:pt x="352" y="280"/>
                </a:lnTo>
                <a:lnTo>
                  <a:pt x="351" y="280"/>
                </a:lnTo>
                <a:lnTo>
                  <a:pt x="351" y="279"/>
                </a:lnTo>
                <a:lnTo>
                  <a:pt x="352" y="277"/>
                </a:lnTo>
                <a:lnTo>
                  <a:pt x="353" y="274"/>
                </a:lnTo>
                <a:lnTo>
                  <a:pt x="358" y="271"/>
                </a:lnTo>
                <a:lnTo>
                  <a:pt x="364" y="267"/>
                </a:lnTo>
                <a:lnTo>
                  <a:pt x="368" y="264"/>
                </a:lnTo>
                <a:lnTo>
                  <a:pt x="372" y="260"/>
                </a:lnTo>
                <a:lnTo>
                  <a:pt x="377" y="256"/>
                </a:lnTo>
                <a:lnTo>
                  <a:pt x="381" y="252"/>
                </a:lnTo>
                <a:lnTo>
                  <a:pt x="386" y="247"/>
                </a:lnTo>
                <a:lnTo>
                  <a:pt x="392" y="241"/>
                </a:lnTo>
                <a:lnTo>
                  <a:pt x="398" y="235"/>
                </a:lnTo>
                <a:lnTo>
                  <a:pt x="404" y="231"/>
                </a:lnTo>
                <a:lnTo>
                  <a:pt x="410" y="226"/>
                </a:lnTo>
                <a:lnTo>
                  <a:pt x="415" y="220"/>
                </a:lnTo>
                <a:lnTo>
                  <a:pt x="419" y="216"/>
                </a:lnTo>
                <a:lnTo>
                  <a:pt x="425" y="210"/>
                </a:lnTo>
                <a:lnTo>
                  <a:pt x="428" y="205"/>
                </a:lnTo>
                <a:lnTo>
                  <a:pt x="433" y="201"/>
                </a:lnTo>
                <a:lnTo>
                  <a:pt x="436" y="198"/>
                </a:lnTo>
                <a:lnTo>
                  <a:pt x="437" y="195"/>
                </a:lnTo>
                <a:lnTo>
                  <a:pt x="438" y="193"/>
                </a:lnTo>
                <a:lnTo>
                  <a:pt x="440" y="189"/>
                </a:lnTo>
                <a:lnTo>
                  <a:pt x="443" y="186"/>
                </a:lnTo>
                <a:lnTo>
                  <a:pt x="444" y="183"/>
                </a:lnTo>
                <a:lnTo>
                  <a:pt x="447" y="180"/>
                </a:lnTo>
                <a:lnTo>
                  <a:pt x="451" y="177"/>
                </a:lnTo>
                <a:lnTo>
                  <a:pt x="454" y="174"/>
                </a:lnTo>
                <a:lnTo>
                  <a:pt x="458" y="171"/>
                </a:lnTo>
                <a:lnTo>
                  <a:pt x="463" y="168"/>
                </a:lnTo>
                <a:lnTo>
                  <a:pt x="466" y="166"/>
                </a:lnTo>
                <a:lnTo>
                  <a:pt x="470" y="163"/>
                </a:lnTo>
                <a:lnTo>
                  <a:pt x="474" y="162"/>
                </a:lnTo>
                <a:lnTo>
                  <a:pt x="479" y="160"/>
                </a:lnTo>
                <a:lnTo>
                  <a:pt x="482" y="159"/>
                </a:lnTo>
                <a:lnTo>
                  <a:pt x="485" y="159"/>
                </a:lnTo>
                <a:lnTo>
                  <a:pt x="490" y="157"/>
                </a:lnTo>
                <a:lnTo>
                  <a:pt x="493" y="156"/>
                </a:lnTo>
                <a:lnTo>
                  <a:pt x="497" y="154"/>
                </a:lnTo>
                <a:lnTo>
                  <a:pt x="502" y="153"/>
                </a:lnTo>
                <a:lnTo>
                  <a:pt x="506" y="151"/>
                </a:lnTo>
                <a:lnTo>
                  <a:pt x="510" y="148"/>
                </a:lnTo>
                <a:lnTo>
                  <a:pt x="514" y="145"/>
                </a:lnTo>
                <a:lnTo>
                  <a:pt x="518" y="142"/>
                </a:lnTo>
                <a:lnTo>
                  <a:pt x="523" y="139"/>
                </a:lnTo>
                <a:lnTo>
                  <a:pt x="527" y="138"/>
                </a:lnTo>
                <a:lnTo>
                  <a:pt x="532" y="135"/>
                </a:lnTo>
                <a:lnTo>
                  <a:pt x="535" y="132"/>
                </a:lnTo>
                <a:lnTo>
                  <a:pt x="538" y="130"/>
                </a:lnTo>
                <a:lnTo>
                  <a:pt x="540" y="130"/>
                </a:lnTo>
                <a:lnTo>
                  <a:pt x="542" y="128"/>
                </a:lnTo>
                <a:lnTo>
                  <a:pt x="543" y="127"/>
                </a:lnTo>
                <a:lnTo>
                  <a:pt x="543" y="126"/>
                </a:lnTo>
                <a:lnTo>
                  <a:pt x="542" y="126"/>
                </a:lnTo>
                <a:lnTo>
                  <a:pt x="540" y="126"/>
                </a:lnTo>
                <a:lnTo>
                  <a:pt x="536" y="126"/>
                </a:lnTo>
                <a:lnTo>
                  <a:pt x="529" y="128"/>
                </a:lnTo>
                <a:lnTo>
                  <a:pt x="523" y="128"/>
                </a:lnTo>
                <a:lnTo>
                  <a:pt x="517" y="128"/>
                </a:lnTo>
                <a:lnTo>
                  <a:pt x="512" y="128"/>
                </a:lnTo>
                <a:lnTo>
                  <a:pt x="510" y="126"/>
                </a:lnTo>
                <a:lnTo>
                  <a:pt x="507" y="124"/>
                </a:lnTo>
                <a:lnTo>
                  <a:pt x="506" y="123"/>
                </a:lnTo>
                <a:lnTo>
                  <a:pt x="505" y="121"/>
                </a:lnTo>
                <a:lnTo>
                  <a:pt x="448" y="121"/>
                </a:lnTo>
                <a:lnTo>
                  <a:pt x="448" y="109"/>
                </a:lnTo>
                <a:lnTo>
                  <a:pt x="447" y="109"/>
                </a:lnTo>
                <a:lnTo>
                  <a:pt x="446" y="109"/>
                </a:lnTo>
                <a:lnTo>
                  <a:pt x="444" y="109"/>
                </a:lnTo>
                <a:lnTo>
                  <a:pt x="443" y="109"/>
                </a:lnTo>
                <a:lnTo>
                  <a:pt x="441" y="109"/>
                </a:lnTo>
                <a:lnTo>
                  <a:pt x="440" y="109"/>
                </a:lnTo>
                <a:lnTo>
                  <a:pt x="438" y="109"/>
                </a:lnTo>
                <a:lnTo>
                  <a:pt x="431" y="117"/>
                </a:lnTo>
                <a:lnTo>
                  <a:pt x="424" y="123"/>
                </a:lnTo>
                <a:lnTo>
                  <a:pt x="418" y="126"/>
                </a:lnTo>
                <a:lnTo>
                  <a:pt x="413" y="128"/>
                </a:lnTo>
                <a:lnTo>
                  <a:pt x="407" y="130"/>
                </a:lnTo>
                <a:lnTo>
                  <a:pt x="402" y="130"/>
                </a:lnTo>
                <a:lnTo>
                  <a:pt x="398" y="128"/>
                </a:lnTo>
                <a:lnTo>
                  <a:pt x="394" y="128"/>
                </a:lnTo>
                <a:lnTo>
                  <a:pt x="391" y="126"/>
                </a:lnTo>
                <a:lnTo>
                  <a:pt x="388" y="124"/>
                </a:lnTo>
                <a:lnTo>
                  <a:pt x="385" y="121"/>
                </a:lnTo>
                <a:lnTo>
                  <a:pt x="383" y="120"/>
                </a:lnTo>
                <a:lnTo>
                  <a:pt x="383" y="118"/>
                </a:lnTo>
                <a:lnTo>
                  <a:pt x="381" y="117"/>
                </a:lnTo>
                <a:lnTo>
                  <a:pt x="381" y="115"/>
                </a:lnTo>
                <a:lnTo>
                  <a:pt x="381" y="114"/>
                </a:lnTo>
                <a:lnTo>
                  <a:pt x="380" y="114"/>
                </a:lnTo>
                <a:lnTo>
                  <a:pt x="378" y="114"/>
                </a:lnTo>
                <a:lnTo>
                  <a:pt x="375" y="114"/>
                </a:lnTo>
                <a:lnTo>
                  <a:pt x="372" y="114"/>
                </a:lnTo>
                <a:lnTo>
                  <a:pt x="369" y="112"/>
                </a:lnTo>
                <a:lnTo>
                  <a:pt x="368" y="111"/>
                </a:lnTo>
                <a:lnTo>
                  <a:pt x="367" y="109"/>
                </a:lnTo>
                <a:lnTo>
                  <a:pt x="365" y="106"/>
                </a:lnTo>
                <a:lnTo>
                  <a:pt x="365" y="105"/>
                </a:lnTo>
                <a:lnTo>
                  <a:pt x="364" y="103"/>
                </a:lnTo>
                <a:lnTo>
                  <a:pt x="362" y="100"/>
                </a:lnTo>
                <a:lnTo>
                  <a:pt x="361" y="97"/>
                </a:lnTo>
                <a:lnTo>
                  <a:pt x="358" y="97"/>
                </a:lnTo>
                <a:lnTo>
                  <a:pt x="355" y="97"/>
                </a:lnTo>
                <a:lnTo>
                  <a:pt x="351" y="99"/>
                </a:lnTo>
                <a:lnTo>
                  <a:pt x="348" y="102"/>
                </a:lnTo>
                <a:lnTo>
                  <a:pt x="342" y="111"/>
                </a:lnTo>
                <a:lnTo>
                  <a:pt x="338" y="114"/>
                </a:lnTo>
                <a:lnTo>
                  <a:pt x="335" y="112"/>
                </a:lnTo>
                <a:lnTo>
                  <a:pt x="335" y="109"/>
                </a:lnTo>
                <a:lnTo>
                  <a:pt x="333" y="105"/>
                </a:lnTo>
                <a:lnTo>
                  <a:pt x="332" y="100"/>
                </a:lnTo>
                <a:lnTo>
                  <a:pt x="332" y="97"/>
                </a:lnTo>
                <a:lnTo>
                  <a:pt x="329" y="94"/>
                </a:lnTo>
                <a:lnTo>
                  <a:pt x="322" y="91"/>
                </a:lnTo>
                <a:lnTo>
                  <a:pt x="319" y="88"/>
                </a:lnTo>
                <a:lnTo>
                  <a:pt x="318" y="87"/>
                </a:lnTo>
                <a:lnTo>
                  <a:pt x="318" y="85"/>
                </a:lnTo>
                <a:lnTo>
                  <a:pt x="318" y="84"/>
                </a:lnTo>
                <a:lnTo>
                  <a:pt x="319" y="84"/>
                </a:lnTo>
                <a:lnTo>
                  <a:pt x="320" y="82"/>
                </a:lnTo>
                <a:lnTo>
                  <a:pt x="319" y="82"/>
                </a:lnTo>
                <a:lnTo>
                  <a:pt x="317" y="81"/>
                </a:lnTo>
                <a:lnTo>
                  <a:pt x="314" y="81"/>
                </a:lnTo>
                <a:lnTo>
                  <a:pt x="308" y="81"/>
                </a:lnTo>
                <a:lnTo>
                  <a:pt x="300" y="79"/>
                </a:lnTo>
                <a:lnTo>
                  <a:pt x="293" y="78"/>
                </a:lnTo>
                <a:lnTo>
                  <a:pt x="287" y="76"/>
                </a:lnTo>
                <a:lnTo>
                  <a:pt x="281" y="75"/>
                </a:lnTo>
                <a:lnTo>
                  <a:pt x="276" y="73"/>
                </a:lnTo>
                <a:lnTo>
                  <a:pt x="272" y="73"/>
                </a:lnTo>
                <a:lnTo>
                  <a:pt x="269" y="73"/>
                </a:lnTo>
                <a:lnTo>
                  <a:pt x="266" y="75"/>
                </a:lnTo>
                <a:lnTo>
                  <a:pt x="263" y="76"/>
                </a:lnTo>
                <a:lnTo>
                  <a:pt x="259" y="82"/>
                </a:lnTo>
                <a:lnTo>
                  <a:pt x="255" y="85"/>
                </a:lnTo>
                <a:lnTo>
                  <a:pt x="251" y="88"/>
                </a:lnTo>
                <a:lnTo>
                  <a:pt x="245" y="88"/>
                </a:lnTo>
                <a:lnTo>
                  <a:pt x="242" y="88"/>
                </a:lnTo>
                <a:lnTo>
                  <a:pt x="239" y="88"/>
                </a:lnTo>
                <a:lnTo>
                  <a:pt x="236" y="88"/>
                </a:lnTo>
                <a:lnTo>
                  <a:pt x="234" y="88"/>
                </a:lnTo>
                <a:lnTo>
                  <a:pt x="233" y="76"/>
                </a:lnTo>
                <a:lnTo>
                  <a:pt x="204" y="76"/>
                </a:lnTo>
                <a:lnTo>
                  <a:pt x="203" y="69"/>
                </a:lnTo>
                <a:lnTo>
                  <a:pt x="193" y="70"/>
                </a:lnTo>
                <a:lnTo>
                  <a:pt x="188" y="70"/>
                </a:lnTo>
                <a:lnTo>
                  <a:pt x="182" y="69"/>
                </a:lnTo>
                <a:lnTo>
                  <a:pt x="179" y="66"/>
                </a:lnTo>
                <a:lnTo>
                  <a:pt x="176" y="64"/>
                </a:lnTo>
                <a:lnTo>
                  <a:pt x="174" y="61"/>
                </a:lnTo>
                <a:lnTo>
                  <a:pt x="173" y="60"/>
                </a:lnTo>
                <a:lnTo>
                  <a:pt x="173" y="58"/>
                </a:lnTo>
                <a:lnTo>
                  <a:pt x="173" y="21"/>
                </a:lnTo>
                <a:lnTo>
                  <a:pt x="153" y="0"/>
                </a:lnTo>
                <a:lnTo>
                  <a:pt x="141" y="0"/>
                </a:lnTo>
                <a:lnTo>
                  <a:pt x="143" y="31"/>
                </a:lnTo>
                <a:lnTo>
                  <a:pt x="134" y="37"/>
                </a:lnTo>
                <a:lnTo>
                  <a:pt x="0" y="39"/>
                </a:lnTo>
                <a:lnTo>
                  <a:pt x="5" y="70"/>
                </a:lnTo>
                <a:lnTo>
                  <a:pt x="5" y="72"/>
                </a:lnTo>
                <a:lnTo>
                  <a:pt x="5" y="73"/>
                </a:lnTo>
                <a:lnTo>
                  <a:pt x="5" y="78"/>
                </a:lnTo>
                <a:lnTo>
                  <a:pt x="3" y="84"/>
                </a:lnTo>
                <a:lnTo>
                  <a:pt x="3" y="90"/>
                </a:lnTo>
                <a:lnTo>
                  <a:pt x="3" y="96"/>
                </a:lnTo>
                <a:lnTo>
                  <a:pt x="3" y="103"/>
                </a:lnTo>
                <a:lnTo>
                  <a:pt x="3" y="111"/>
                </a:lnTo>
                <a:lnTo>
                  <a:pt x="3" y="120"/>
                </a:lnTo>
                <a:lnTo>
                  <a:pt x="5" y="128"/>
                </a:lnTo>
                <a:lnTo>
                  <a:pt x="5" y="135"/>
                </a:lnTo>
                <a:lnTo>
                  <a:pt x="6" y="142"/>
                </a:lnTo>
                <a:lnTo>
                  <a:pt x="8" y="150"/>
                </a:lnTo>
                <a:lnTo>
                  <a:pt x="11" y="157"/>
                </a:lnTo>
                <a:lnTo>
                  <a:pt x="14" y="162"/>
                </a:lnTo>
                <a:lnTo>
                  <a:pt x="18" y="166"/>
                </a:lnTo>
                <a:lnTo>
                  <a:pt x="18" y="168"/>
                </a:lnTo>
                <a:lnTo>
                  <a:pt x="18" y="171"/>
                </a:lnTo>
                <a:lnTo>
                  <a:pt x="20" y="175"/>
                </a:lnTo>
                <a:lnTo>
                  <a:pt x="21" y="183"/>
                </a:lnTo>
                <a:lnTo>
                  <a:pt x="23" y="190"/>
                </a:lnTo>
                <a:lnTo>
                  <a:pt x="24" y="198"/>
                </a:lnTo>
                <a:lnTo>
                  <a:pt x="24" y="207"/>
                </a:lnTo>
                <a:lnTo>
                  <a:pt x="25" y="216"/>
                </a:lnTo>
                <a:lnTo>
                  <a:pt x="25" y="219"/>
                </a:lnTo>
                <a:lnTo>
                  <a:pt x="25" y="223"/>
                </a:lnTo>
                <a:lnTo>
                  <a:pt x="25" y="228"/>
                </a:lnTo>
                <a:lnTo>
                  <a:pt x="25" y="234"/>
                </a:lnTo>
                <a:lnTo>
                  <a:pt x="25" y="240"/>
                </a:lnTo>
                <a:lnTo>
                  <a:pt x="25" y="244"/>
                </a:lnTo>
                <a:lnTo>
                  <a:pt x="25" y="249"/>
                </a:lnTo>
                <a:lnTo>
                  <a:pt x="25" y="250"/>
                </a:lnTo>
                <a:lnTo>
                  <a:pt x="32" y="261"/>
                </a:lnTo>
                <a:lnTo>
                  <a:pt x="30" y="280"/>
                </a:lnTo>
                <a:lnTo>
                  <a:pt x="32" y="306"/>
                </a:lnTo>
                <a:lnTo>
                  <a:pt x="41" y="317"/>
                </a:lnTo>
                <a:lnTo>
                  <a:pt x="45" y="328"/>
                </a:lnTo>
                <a:lnTo>
                  <a:pt x="44" y="360"/>
                </a:lnTo>
                <a:lnTo>
                  <a:pt x="44" y="369"/>
                </a:lnTo>
                <a:lnTo>
                  <a:pt x="31" y="385"/>
                </a:lnTo>
                <a:lnTo>
                  <a:pt x="30" y="386"/>
                </a:lnTo>
                <a:lnTo>
                  <a:pt x="28" y="388"/>
                </a:lnTo>
                <a:lnTo>
                  <a:pt x="27" y="390"/>
                </a:lnTo>
                <a:lnTo>
                  <a:pt x="25" y="393"/>
                </a:lnTo>
                <a:lnTo>
                  <a:pt x="24" y="396"/>
                </a:lnTo>
                <a:lnTo>
                  <a:pt x="24" y="400"/>
                </a:lnTo>
                <a:lnTo>
                  <a:pt x="25" y="403"/>
                </a:lnTo>
                <a:lnTo>
                  <a:pt x="28" y="406"/>
                </a:lnTo>
                <a:lnTo>
                  <a:pt x="30" y="406"/>
                </a:lnTo>
                <a:lnTo>
                  <a:pt x="32" y="409"/>
                </a:lnTo>
                <a:lnTo>
                  <a:pt x="36" y="412"/>
                </a:lnTo>
                <a:lnTo>
                  <a:pt x="41" y="415"/>
                </a:lnTo>
                <a:lnTo>
                  <a:pt x="45" y="419"/>
                </a:lnTo>
                <a:lnTo>
                  <a:pt x="50" y="422"/>
                </a:lnTo>
                <a:lnTo>
                  <a:pt x="51" y="423"/>
                </a:lnTo>
                <a:lnTo>
                  <a:pt x="53" y="424"/>
                </a:lnTo>
                <a:lnTo>
                  <a:pt x="53" y="426"/>
                </a:lnTo>
                <a:lnTo>
                  <a:pt x="53" y="432"/>
                </a:lnTo>
                <a:lnTo>
                  <a:pt x="53" y="442"/>
                </a:lnTo>
                <a:lnTo>
                  <a:pt x="53" y="455"/>
                </a:lnTo>
                <a:lnTo>
                  <a:pt x="53" y="469"/>
                </a:lnTo>
                <a:lnTo>
                  <a:pt x="53" y="487"/>
                </a:lnTo>
                <a:lnTo>
                  <a:pt x="53" y="504"/>
                </a:lnTo>
                <a:lnTo>
                  <a:pt x="53" y="522"/>
                </a:lnTo>
                <a:lnTo>
                  <a:pt x="53" y="539"/>
                </a:lnTo>
                <a:lnTo>
                  <a:pt x="51" y="558"/>
                </a:lnTo>
                <a:lnTo>
                  <a:pt x="51" y="574"/>
                </a:lnTo>
                <a:lnTo>
                  <a:pt x="51" y="588"/>
                </a:lnTo>
                <a:lnTo>
                  <a:pt x="51" y="601"/>
                </a:lnTo>
                <a:lnTo>
                  <a:pt x="51" y="610"/>
                </a:lnTo>
                <a:lnTo>
                  <a:pt x="53" y="616"/>
                </a:lnTo>
                <a:lnTo>
                  <a:pt x="53" y="619"/>
                </a:lnTo>
                <a:lnTo>
                  <a:pt x="53" y="617"/>
                </a:lnTo>
                <a:lnTo>
                  <a:pt x="56" y="617"/>
                </a:lnTo>
                <a:lnTo>
                  <a:pt x="61" y="617"/>
                </a:lnTo>
                <a:lnTo>
                  <a:pt x="66" y="617"/>
                </a:lnTo>
                <a:lnTo>
                  <a:pt x="75" y="617"/>
                </a:lnTo>
                <a:lnTo>
                  <a:pt x="84" y="617"/>
                </a:lnTo>
                <a:lnTo>
                  <a:pt x="95" y="617"/>
                </a:lnTo>
                <a:lnTo>
                  <a:pt x="107" y="617"/>
                </a:lnTo>
                <a:lnTo>
                  <a:pt x="122" y="617"/>
                </a:lnTo>
                <a:lnTo>
                  <a:pt x="134" y="617"/>
                </a:lnTo>
                <a:lnTo>
                  <a:pt x="150" y="617"/>
                </a:lnTo>
                <a:lnTo>
                  <a:pt x="165" y="617"/>
                </a:lnTo>
                <a:lnTo>
                  <a:pt x="182" y="617"/>
                </a:lnTo>
                <a:lnTo>
                  <a:pt x="198" y="616"/>
                </a:lnTo>
                <a:lnTo>
                  <a:pt x="215" y="616"/>
                </a:lnTo>
                <a:lnTo>
                  <a:pt x="231" y="616"/>
                </a:lnTo>
                <a:lnTo>
                  <a:pt x="251" y="616"/>
                </a:lnTo>
                <a:lnTo>
                  <a:pt x="267" y="616"/>
                </a:lnTo>
                <a:lnTo>
                  <a:pt x="285" y="616"/>
                </a:lnTo>
                <a:lnTo>
                  <a:pt x="302" y="614"/>
                </a:lnTo>
                <a:lnTo>
                  <a:pt x="318" y="614"/>
                </a:lnTo>
                <a:lnTo>
                  <a:pt x="335" y="614"/>
                </a:lnTo>
                <a:lnTo>
                  <a:pt x="351" y="614"/>
                </a:lnTo>
                <a:lnTo>
                  <a:pt x="365" y="613"/>
                </a:lnTo>
                <a:lnTo>
                  <a:pt x="380" y="613"/>
                </a:lnTo>
                <a:lnTo>
                  <a:pt x="394" y="613"/>
                </a:lnTo>
                <a:lnTo>
                  <a:pt x="405" y="611"/>
                </a:lnTo>
                <a:lnTo>
                  <a:pt x="416" y="611"/>
                </a:lnTo>
                <a:lnTo>
                  <a:pt x="425" y="610"/>
                </a:lnTo>
                <a:lnTo>
                  <a:pt x="434" y="610"/>
                </a:lnTo>
                <a:lnTo>
                  <a:pt x="441" y="608"/>
                </a:lnTo>
                <a:lnTo>
                  <a:pt x="446" y="607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04" name="Freeform 37"/>
          <p:cNvSpPr>
            <a:spLocks/>
          </p:cNvSpPr>
          <p:nvPr/>
        </p:nvSpPr>
        <p:spPr bwMode="blackWhite">
          <a:xfrm>
            <a:off x="4529138" y="1411288"/>
            <a:ext cx="981075" cy="1085850"/>
          </a:xfrm>
          <a:custGeom>
            <a:avLst/>
            <a:gdLst>
              <a:gd name="T0" fmla="*/ 2147483647 w 544"/>
              <a:gd name="T1" fmla="*/ 2147483647 h 620"/>
              <a:gd name="T2" fmla="*/ 2147483647 w 544"/>
              <a:gd name="T3" fmla="*/ 2147483647 h 620"/>
              <a:gd name="T4" fmla="*/ 2147483647 w 544"/>
              <a:gd name="T5" fmla="*/ 2147483647 h 620"/>
              <a:gd name="T6" fmla="*/ 2147483647 w 544"/>
              <a:gd name="T7" fmla="*/ 2147483647 h 620"/>
              <a:gd name="T8" fmla="*/ 2147483647 w 544"/>
              <a:gd name="T9" fmla="*/ 2147483647 h 620"/>
              <a:gd name="T10" fmla="*/ 2147483647 w 544"/>
              <a:gd name="T11" fmla="*/ 2147483647 h 620"/>
              <a:gd name="T12" fmla="*/ 2147483647 w 544"/>
              <a:gd name="T13" fmla="*/ 2147483647 h 620"/>
              <a:gd name="T14" fmla="*/ 2147483647 w 544"/>
              <a:gd name="T15" fmla="*/ 2147483647 h 620"/>
              <a:gd name="T16" fmla="*/ 2147483647 w 544"/>
              <a:gd name="T17" fmla="*/ 2147483647 h 620"/>
              <a:gd name="T18" fmla="*/ 2147483647 w 544"/>
              <a:gd name="T19" fmla="*/ 2147483647 h 620"/>
              <a:gd name="T20" fmla="*/ 2147483647 w 544"/>
              <a:gd name="T21" fmla="*/ 2147483647 h 620"/>
              <a:gd name="T22" fmla="*/ 2147483647 w 544"/>
              <a:gd name="T23" fmla="*/ 2147483647 h 620"/>
              <a:gd name="T24" fmla="*/ 2147483647 w 544"/>
              <a:gd name="T25" fmla="*/ 2147483647 h 620"/>
              <a:gd name="T26" fmla="*/ 2147483647 w 544"/>
              <a:gd name="T27" fmla="*/ 2147483647 h 620"/>
              <a:gd name="T28" fmla="*/ 2147483647 w 544"/>
              <a:gd name="T29" fmla="*/ 2147483647 h 620"/>
              <a:gd name="T30" fmla="*/ 2147483647 w 544"/>
              <a:gd name="T31" fmla="*/ 2147483647 h 620"/>
              <a:gd name="T32" fmla="*/ 2147483647 w 544"/>
              <a:gd name="T33" fmla="*/ 2147483647 h 620"/>
              <a:gd name="T34" fmla="*/ 2147483647 w 544"/>
              <a:gd name="T35" fmla="*/ 2147483647 h 620"/>
              <a:gd name="T36" fmla="*/ 2147483647 w 544"/>
              <a:gd name="T37" fmla="*/ 2147483647 h 620"/>
              <a:gd name="T38" fmla="*/ 2147483647 w 544"/>
              <a:gd name="T39" fmla="*/ 2147483647 h 620"/>
              <a:gd name="T40" fmla="*/ 2147483647 w 544"/>
              <a:gd name="T41" fmla="*/ 2147483647 h 620"/>
              <a:gd name="T42" fmla="*/ 2147483647 w 544"/>
              <a:gd name="T43" fmla="*/ 2147483647 h 620"/>
              <a:gd name="T44" fmla="*/ 2147483647 w 544"/>
              <a:gd name="T45" fmla="*/ 2147483647 h 620"/>
              <a:gd name="T46" fmla="*/ 2147483647 w 544"/>
              <a:gd name="T47" fmla="*/ 2147483647 h 620"/>
              <a:gd name="T48" fmla="*/ 2147483647 w 544"/>
              <a:gd name="T49" fmla="*/ 2147483647 h 620"/>
              <a:gd name="T50" fmla="*/ 2147483647 w 544"/>
              <a:gd name="T51" fmla="*/ 2147483647 h 620"/>
              <a:gd name="T52" fmla="*/ 2147483647 w 544"/>
              <a:gd name="T53" fmla="*/ 2147483647 h 620"/>
              <a:gd name="T54" fmla="*/ 2147483647 w 544"/>
              <a:gd name="T55" fmla="*/ 2147483647 h 620"/>
              <a:gd name="T56" fmla="*/ 2147483647 w 544"/>
              <a:gd name="T57" fmla="*/ 2147483647 h 620"/>
              <a:gd name="T58" fmla="*/ 2147483647 w 544"/>
              <a:gd name="T59" fmla="*/ 2147483647 h 620"/>
              <a:gd name="T60" fmla="*/ 2147483647 w 544"/>
              <a:gd name="T61" fmla="*/ 2147483647 h 620"/>
              <a:gd name="T62" fmla="*/ 2147483647 w 544"/>
              <a:gd name="T63" fmla="*/ 2147483647 h 620"/>
              <a:gd name="T64" fmla="*/ 2147483647 w 544"/>
              <a:gd name="T65" fmla="*/ 2147483647 h 620"/>
              <a:gd name="T66" fmla="*/ 2147483647 w 544"/>
              <a:gd name="T67" fmla="*/ 2147483647 h 620"/>
              <a:gd name="T68" fmla="*/ 2147483647 w 544"/>
              <a:gd name="T69" fmla="*/ 2147483647 h 620"/>
              <a:gd name="T70" fmla="*/ 2147483647 w 544"/>
              <a:gd name="T71" fmla="*/ 2147483647 h 620"/>
              <a:gd name="T72" fmla="*/ 2147483647 w 544"/>
              <a:gd name="T73" fmla="*/ 2147483647 h 620"/>
              <a:gd name="T74" fmla="*/ 2147483647 w 544"/>
              <a:gd name="T75" fmla="*/ 2147483647 h 620"/>
              <a:gd name="T76" fmla="*/ 2147483647 w 544"/>
              <a:gd name="T77" fmla="*/ 2147483647 h 620"/>
              <a:gd name="T78" fmla="*/ 2147483647 w 544"/>
              <a:gd name="T79" fmla="*/ 2147483647 h 620"/>
              <a:gd name="T80" fmla="*/ 2147483647 w 544"/>
              <a:gd name="T81" fmla="*/ 2147483647 h 620"/>
              <a:gd name="T82" fmla="*/ 2147483647 w 544"/>
              <a:gd name="T83" fmla="*/ 2147483647 h 620"/>
              <a:gd name="T84" fmla="*/ 2147483647 w 544"/>
              <a:gd name="T85" fmla="*/ 2147483647 h 620"/>
              <a:gd name="T86" fmla="*/ 2147483647 w 544"/>
              <a:gd name="T87" fmla="*/ 2147483647 h 620"/>
              <a:gd name="T88" fmla="*/ 2147483647 w 544"/>
              <a:gd name="T89" fmla="*/ 2147483647 h 620"/>
              <a:gd name="T90" fmla="*/ 2147483647 w 544"/>
              <a:gd name="T91" fmla="*/ 2147483647 h 620"/>
              <a:gd name="T92" fmla="*/ 2147483647 w 544"/>
              <a:gd name="T93" fmla="*/ 2147483647 h 620"/>
              <a:gd name="T94" fmla="*/ 2147483647 w 544"/>
              <a:gd name="T95" fmla="*/ 2147483647 h 620"/>
              <a:gd name="T96" fmla="*/ 2147483647 w 544"/>
              <a:gd name="T97" fmla="*/ 2147483647 h 620"/>
              <a:gd name="T98" fmla="*/ 2147483647 w 544"/>
              <a:gd name="T99" fmla="*/ 2147483647 h 620"/>
              <a:gd name="T100" fmla="*/ 2147483647 w 544"/>
              <a:gd name="T101" fmla="*/ 2147483647 h 620"/>
              <a:gd name="T102" fmla="*/ 2147483647 w 544"/>
              <a:gd name="T103" fmla="*/ 2147483647 h 620"/>
              <a:gd name="T104" fmla="*/ 2147483647 w 544"/>
              <a:gd name="T105" fmla="*/ 2147483647 h 620"/>
              <a:gd name="T106" fmla="*/ 2147483647 w 544"/>
              <a:gd name="T107" fmla="*/ 2147483647 h 620"/>
              <a:gd name="T108" fmla="*/ 2147483647 w 544"/>
              <a:gd name="T109" fmla="*/ 2147483647 h 620"/>
              <a:gd name="T110" fmla="*/ 2147483647 w 544"/>
              <a:gd name="T111" fmla="*/ 2147483647 h 620"/>
              <a:gd name="T112" fmla="*/ 2147483647 w 544"/>
              <a:gd name="T113" fmla="*/ 2147483647 h 620"/>
              <a:gd name="T114" fmla="*/ 2147483647 w 544"/>
              <a:gd name="T115" fmla="*/ 2147483647 h 620"/>
              <a:gd name="T116" fmla="*/ 2147483647 w 544"/>
              <a:gd name="T117" fmla="*/ 2147483647 h 620"/>
              <a:gd name="T118" fmla="*/ 2147483647 w 544"/>
              <a:gd name="T119" fmla="*/ 2147483647 h 620"/>
              <a:gd name="T120" fmla="*/ 2147483647 w 544"/>
              <a:gd name="T121" fmla="*/ 2147483647 h 620"/>
              <a:gd name="T122" fmla="*/ 2147483647 w 544"/>
              <a:gd name="T123" fmla="*/ 2147483647 h 620"/>
              <a:gd name="T124" fmla="*/ 2147483647 w 544"/>
              <a:gd name="T125" fmla="*/ 2147483647 h 6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44"/>
              <a:gd name="T190" fmla="*/ 0 h 620"/>
              <a:gd name="T191" fmla="*/ 544 w 544"/>
              <a:gd name="T192" fmla="*/ 620 h 6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44" h="620">
                <a:moveTo>
                  <a:pt x="446" y="607"/>
                </a:moveTo>
                <a:lnTo>
                  <a:pt x="446" y="607"/>
                </a:lnTo>
                <a:lnTo>
                  <a:pt x="447" y="605"/>
                </a:lnTo>
                <a:lnTo>
                  <a:pt x="447" y="599"/>
                </a:lnTo>
                <a:lnTo>
                  <a:pt x="444" y="592"/>
                </a:lnTo>
                <a:lnTo>
                  <a:pt x="443" y="584"/>
                </a:lnTo>
                <a:lnTo>
                  <a:pt x="440" y="577"/>
                </a:lnTo>
                <a:lnTo>
                  <a:pt x="438" y="569"/>
                </a:lnTo>
                <a:lnTo>
                  <a:pt x="436" y="564"/>
                </a:lnTo>
                <a:lnTo>
                  <a:pt x="434" y="562"/>
                </a:lnTo>
                <a:lnTo>
                  <a:pt x="422" y="558"/>
                </a:lnTo>
                <a:lnTo>
                  <a:pt x="413" y="553"/>
                </a:lnTo>
                <a:lnTo>
                  <a:pt x="405" y="545"/>
                </a:lnTo>
                <a:lnTo>
                  <a:pt x="398" y="538"/>
                </a:lnTo>
                <a:lnTo>
                  <a:pt x="394" y="531"/>
                </a:lnTo>
                <a:lnTo>
                  <a:pt x="389" y="523"/>
                </a:lnTo>
                <a:lnTo>
                  <a:pt x="386" y="521"/>
                </a:lnTo>
                <a:lnTo>
                  <a:pt x="386" y="518"/>
                </a:lnTo>
                <a:lnTo>
                  <a:pt x="361" y="508"/>
                </a:lnTo>
                <a:lnTo>
                  <a:pt x="359" y="501"/>
                </a:lnTo>
                <a:lnTo>
                  <a:pt x="358" y="501"/>
                </a:lnTo>
                <a:lnTo>
                  <a:pt x="358" y="499"/>
                </a:lnTo>
                <a:lnTo>
                  <a:pt x="356" y="499"/>
                </a:lnTo>
                <a:lnTo>
                  <a:pt x="353" y="499"/>
                </a:lnTo>
                <a:lnTo>
                  <a:pt x="352" y="499"/>
                </a:lnTo>
                <a:lnTo>
                  <a:pt x="350" y="501"/>
                </a:lnTo>
                <a:lnTo>
                  <a:pt x="347" y="499"/>
                </a:lnTo>
                <a:lnTo>
                  <a:pt x="342" y="498"/>
                </a:lnTo>
                <a:lnTo>
                  <a:pt x="336" y="496"/>
                </a:lnTo>
                <a:lnTo>
                  <a:pt x="332" y="492"/>
                </a:lnTo>
                <a:lnTo>
                  <a:pt x="328" y="488"/>
                </a:lnTo>
                <a:lnTo>
                  <a:pt x="325" y="485"/>
                </a:lnTo>
                <a:lnTo>
                  <a:pt x="323" y="481"/>
                </a:lnTo>
                <a:lnTo>
                  <a:pt x="323" y="476"/>
                </a:lnTo>
                <a:lnTo>
                  <a:pt x="326" y="469"/>
                </a:lnTo>
                <a:lnTo>
                  <a:pt x="328" y="465"/>
                </a:lnTo>
                <a:lnTo>
                  <a:pt x="328" y="460"/>
                </a:lnTo>
                <a:lnTo>
                  <a:pt x="328" y="457"/>
                </a:lnTo>
                <a:lnTo>
                  <a:pt x="326" y="455"/>
                </a:lnTo>
                <a:lnTo>
                  <a:pt x="325" y="452"/>
                </a:lnTo>
                <a:lnTo>
                  <a:pt x="323" y="449"/>
                </a:lnTo>
                <a:lnTo>
                  <a:pt x="320" y="446"/>
                </a:lnTo>
                <a:lnTo>
                  <a:pt x="320" y="442"/>
                </a:lnTo>
                <a:lnTo>
                  <a:pt x="320" y="435"/>
                </a:lnTo>
                <a:lnTo>
                  <a:pt x="320" y="429"/>
                </a:lnTo>
                <a:lnTo>
                  <a:pt x="323" y="422"/>
                </a:lnTo>
                <a:lnTo>
                  <a:pt x="325" y="416"/>
                </a:lnTo>
                <a:lnTo>
                  <a:pt x="328" y="410"/>
                </a:lnTo>
                <a:lnTo>
                  <a:pt x="328" y="406"/>
                </a:lnTo>
                <a:lnTo>
                  <a:pt x="329" y="406"/>
                </a:lnTo>
                <a:lnTo>
                  <a:pt x="322" y="394"/>
                </a:lnTo>
                <a:lnTo>
                  <a:pt x="311" y="394"/>
                </a:lnTo>
                <a:lnTo>
                  <a:pt x="311" y="378"/>
                </a:lnTo>
                <a:lnTo>
                  <a:pt x="312" y="378"/>
                </a:lnTo>
                <a:lnTo>
                  <a:pt x="314" y="376"/>
                </a:lnTo>
                <a:lnTo>
                  <a:pt x="315" y="376"/>
                </a:lnTo>
                <a:lnTo>
                  <a:pt x="317" y="373"/>
                </a:lnTo>
                <a:lnTo>
                  <a:pt x="317" y="372"/>
                </a:lnTo>
                <a:lnTo>
                  <a:pt x="318" y="369"/>
                </a:lnTo>
                <a:lnTo>
                  <a:pt x="319" y="364"/>
                </a:lnTo>
                <a:lnTo>
                  <a:pt x="325" y="360"/>
                </a:lnTo>
                <a:lnTo>
                  <a:pt x="329" y="356"/>
                </a:lnTo>
                <a:lnTo>
                  <a:pt x="336" y="350"/>
                </a:lnTo>
                <a:lnTo>
                  <a:pt x="342" y="346"/>
                </a:lnTo>
                <a:lnTo>
                  <a:pt x="348" y="343"/>
                </a:lnTo>
                <a:lnTo>
                  <a:pt x="351" y="340"/>
                </a:lnTo>
                <a:lnTo>
                  <a:pt x="353" y="340"/>
                </a:lnTo>
                <a:lnTo>
                  <a:pt x="352" y="280"/>
                </a:lnTo>
                <a:lnTo>
                  <a:pt x="351" y="280"/>
                </a:lnTo>
                <a:lnTo>
                  <a:pt x="351" y="279"/>
                </a:lnTo>
                <a:lnTo>
                  <a:pt x="352" y="277"/>
                </a:lnTo>
                <a:lnTo>
                  <a:pt x="353" y="274"/>
                </a:lnTo>
                <a:lnTo>
                  <a:pt x="358" y="271"/>
                </a:lnTo>
                <a:lnTo>
                  <a:pt x="364" y="267"/>
                </a:lnTo>
                <a:lnTo>
                  <a:pt x="368" y="264"/>
                </a:lnTo>
                <a:lnTo>
                  <a:pt x="372" y="260"/>
                </a:lnTo>
                <a:lnTo>
                  <a:pt x="377" y="256"/>
                </a:lnTo>
                <a:lnTo>
                  <a:pt x="381" y="252"/>
                </a:lnTo>
                <a:lnTo>
                  <a:pt x="386" y="247"/>
                </a:lnTo>
                <a:lnTo>
                  <a:pt x="392" y="241"/>
                </a:lnTo>
                <a:lnTo>
                  <a:pt x="398" y="235"/>
                </a:lnTo>
                <a:lnTo>
                  <a:pt x="404" y="231"/>
                </a:lnTo>
                <a:lnTo>
                  <a:pt x="410" y="226"/>
                </a:lnTo>
                <a:lnTo>
                  <a:pt x="415" y="220"/>
                </a:lnTo>
                <a:lnTo>
                  <a:pt x="419" y="216"/>
                </a:lnTo>
                <a:lnTo>
                  <a:pt x="425" y="210"/>
                </a:lnTo>
                <a:lnTo>
                  <a:pt x="428" y="205"/>
                </a:lnTo>
                <a:lnTo>
                  <a:pt x="433" y="201"/>
                </a:lnTo>
                <a:lnTo>
                  <a:pt x="436" y="198"/>
                </a:lnTo>
                <a:lnTo>
                  <a:pt x="437" y="195"/>
                </a:lnTo>
                <a:lnTo>
                  <a:pt x="438" y="193"/>
                </a:lnTo>
                <a:lnTo>
                  <a:pt x="440" y="189"/>
                </a:lnTo>
                <a:lnTo>
                  <a:pt x="443" y="186"/>
                </a:lnTo>
                <a:lnTo>
                  <a:pt x="444" y="183"/>
                </a:lnTo>
                <a:lnTo>
                  <a:pt x="447" y="180"/>
                </a:lnTo>
                <a:lnTo>
                  <a:pt x="451" y="177"/>
                </a:lnTo>
                <a:lnTo>
                  <a:pt x="454" y="174"/>
                </a:lnTo>
                <a:lnTo>
                  <a:pt x="458" y="171"/>
                </a:lnTo>
                <a:lnTo>
                  <a:pt x="463" y="168"/>
                </a:lnTo>
                <a:lnTo>
                  <a:pt x="466" y="166"/>
                </a:lnTo>
                <a:lnTo>
                  <a:pt x="470" y="163"/>
                </a:lnTo>
                <a:lnTo>
                  <a:pt x="474" y="162"/>
                </a:lnTo>
                <a:lnTo>
                  <a:pt x="479" y="160"/>
                </a:lnTo>
                <a:lnTo>
                  <a:pt x="482" y="159"/>
                </a:lnTo>
                <a:lnTo>
                  <a:pt x="485" y="159"/>
                </a:lnTo>
                <a:lnTo>
                  <a:pt x="490" y="157"/>
                </a:lnTo>
                <a:lnTo>
                  <a:pt x="493" y="156"/>
                </a:lnTo>
                <a:lnTo>
                  <a:pt x="497" y="154"/>
                </a:lnTo>
                <a:lnTo>
                  <a:pt x="502" y="153"/>
                </a:lnTo>
                <a:lnTo>
                  <a:pt x="506" y="151"/>
                </a:lnTo>
                <a:lnTo>
                  <a:pt x="510" y="148"/>
                </a:lnTo>
                <a:lnTo>
                  <a:pt x="514" y="145"/>
                </a:lnTo>
                <a:lnTo>
                  <a:pt x="518" y="142"/>
                </a:lnTo>
                <a:lnTo>
                  <a:pt x="523" y="139"/>
                </a:lnTo>
                <a:lnTo>
                  <a:pt x="527" y="138"/>
                </a:lnTo>
                <a:lnTo>
                  <a:pt x="532" y="135"/>
                </a:lnTo>
                <a:lnTo>
                  <a:pt x="535" y="132"/>
                </a:lnTo>
                <a:lnTo>
                  <a:pt x="538" y="130"/>
                </a:lnTo>
                <a:lnTo>
                  <a:pt x="540" y="130"/>
                </a:lnTo>
                <a:lnTo>
                  <a:pt x="542" y="128"/>
                </a:lnTo>
                <a:lnTo>
                  <a:pt x="543" y="127"/>
                </a:lnTo>
                <a:lnTo>
                  <a:pt x="543" y="126"/>
                </a:lnTo>
                <a:lnTo>
                  <a:pt x="542" y="126"/>
                </a:lnTo>
                <a:lnTo>
                  <a:pt x="540" y="126"/>
                </a:lnTo>
                <a:lnTo>
                  <a:pt x="536" y="126"/>
                </a:lnTo>
                <a:lnTo>
                  <a:pt x="529" y="128"/>
                </a:lnTo>
                <a:lnTo>
                  <a:pt x="523" y="128"/>
                </a:lnTo>
                <a:lnTo>
                  <a:pt x="517" y="128"/>
                </a:lnTo>
                <a:lnTo>
                  <a:pt x="512" y="128"/>
                </a:lnTo>
                <a:lnTo>
                  <a:pt x="510" y="126"/>
                </a:lnTo>
                <a:lnTo>
                  <a:pt x="507" y="124"/>
                </a:lnTo>
                <a:lnTo>
                  <a:pt x="506" y="123"/>
                </a:lnTo>
                <a:lnTo>
                  <a:pt x="505" y="121"/>
                </a:lnTo>
                <a:lnTo>
                  <a:pt x="448" y="121"/>
                </a:lnTo>
                <a:lnTo>
                  <a:pt x="448" y="109"/>
                </a:lnTo>
                <a:lnTo>
                  <a:pt x="447" y="109"/>
                </a:lnTo>
                <a:lnTo>
                  <a:pt x="446" y="109"/>
                </a:lnTo>
                <a:lnTo>
                  <a:pt x="444" y="109"/>
                </a:lnTo>
                <a:lnTo>
                  <a:pt x="443" y="109"/>
                </a:lnTo>
                <a:lnTo>
                  <a:pt x="441" y="109"/>
                </a:lnTo>
                <a:lnTo>
                  <a:pt x="440" y="109"/>
                </a:lnTo>
                <a:lnTo>
                  <a:pt x="438" y="109"/>
                </a:lnTo>
                <a:lnTo>
                  <a:pt x="431" y="117"/>
                </a:lnTo>
                <a:lnTo>
                  <a:pt x="424" y="123"/>
                </a:lnTo>
                <a:lnTo>
                  <a:pt x="418" y="126"/>
                </a:lnTo>
                <a:lnTo>
                  <a:pt x="413" y="128"/>
                </a:lnTo>
                <a:lnTo>
                  <a:pt x="407" y="130"/>
                </a:lnTo>
                <a:lnTo>
                  <a:pt x="402" y="130"/>
                </a:lnTo>
                <a:lnTo>
                  <a:pt x="398" y="128"/>
                </a:lnTo>
                <a:lnTo>
                  <a:pt x="394" y="128"/>
                </a:lnTo>
                <a:lnTo>
                  <a:pt x="391" y="126"/>
                </a:lnTo>
                <a:lnTo>
                  <a:pt x="388" y="124"/>
                </a:lnTo>
                <a:lnTo>
                  <a:pt x="385" y="121"/>
                </a:lnTo>
                <a:lnTo>
                  <a:pt x="383" y="120"/>
                </a:lnTo>
                <a:lnTo>
                  <a:pt x="383" y="118"/>
                </a:lnTo>
                <a:lnTo>
                  <a:pt x="381" y="117"/>
                </a:lnTo>
                <a:lnTo>
                  <a:pt x="381" y="115"/>
                </a:lnTo>
                <a:lnTo>
                  <a:pt x="381" y="114"/>
                </a:lnTo>
                <a:lnTo>
                  <a:pt x="380" y="114"/>
                </a:lnTo>
                <a:lnTo>
                  <a:pt x="378" y="114"/>
                </a:lnTo>
                <a:lnTo>
                  <a:pt x="375" y="114"/>
                </a:lnTo>
                <a:lnTo>
                  <a:pt x="372" y="114"/>
                </a:lnTo>
                <a:lnTo>
                  <a:pt x="369" y="112"/>
                </a:lnTo>
                <a:lnTo>
                  <a:pt x="368" y="111"/>
                </a:lnTo>
                <a:lnTo>
                  <a:pt x="367" y="109"/>
                </a:lnTo>
                <a:lnTo>
                  <a:pt x="365" y="106"/>
                </a:lnTo>
                <a:lnTo>
                  <a:pt x="365" y="105"/>
                </a:lnTo>
                <a:lnTo>
                  <a:pt x="364" y="103"/>
                </a:lnTo>
                <a:lnTo>
                  <a:pt x="362" y="100"/>
                </a:lnTo>
                <a:lnTo>
                  <a:pt x="361" y="97"/>
                </a:lnTo>
                <a:lnTo>
                  <a:pt x="358" y="97"/>
                </a:lnTo>
                <a:lnTo>
                  <a:pt x="355" y="97"/>
                </a:lnTo>
                <a:lnTo>
                  <a:pt x="351" y="99"/>
                </a:lnTo>
                <a:lnTo>
                  <a:pt x="348" y="102"/>
                </a:lnTo>
                <a:lnTo>
                  <a:pt x="342" y="111"/>
                </a:lnTo>
                <a:lnTo>
                  <a:pt x="338" y="114"/>
                </a:lnTo>
                <a:lnTo>
                  <a:pt x="335" y="112"/>
                </a:lnTo>
                <a:lnTo>
                  <a:pt x="335" y="109"/>
                </a:lnTo>
                <a:lnTo>
                  <a:pt x="333" y="105"/>
                </a:lnTo>
                <a:lnTo>
                  <a:pt x="332" y="100"/>
                </a:lnTo>
                <a:lnTo>
                  <a:pt x="332" y="97"/>
                </a:lnTo>
                <a:lnTo>
                  <a:pt x="329" y="94"/>
                </a:lnTo>
                <a:lnTo>
                  <a:pt x="322" y="91"/>
                </a:lnTo>
                <a:lnTo>
                  <a:pt x="319" y="88"/>
                </a:lnTo>
                <a:lnTo>
                  <a:pt x="318" y="87"/>
                </a:lnTo>
                <a:lnTo>
                  <a:pt x="318" y="85"/>
                </a:lnTo>
                <a:lnTo>
                  <a:pt x="318" y="84"/>
                </a:lnTo>
                <a:lnTo>
                  <a:pt x="319" y="84"/>
                </a:lnTo>
                <a:lnTo>
                  <a:pt x="320" y="82"/>
                </a:lnTo>
                <a:lnTo>
                  <a:pt x="319" y="82"/>
                </a:lnTo>
                <a:lnTo>
                  <a:pt x="317" y="81"/>
                </a:lnTo>
                <a:lnTo>
                  <a:pt x="314" y="81"/>
                </a:lnTo>
                <a:lnTo>
                  <a:pt x="308" y="81"/>
                </a:lnTo>
                <a:lnTo>
                  <a:pt x="300" y="79"/>
                </a:lnTo>
                <a:lnTo>
                  <a:pt x="293" y="78"/>
                </a:lnTo>
                <a:lnTo>
                  <a:pt x="287" y="76"/>
                </a:lnTo>
                <a:lnTo>
                  <a:pt x="281" y="75"/>
                </a:lnTo>
                <a:lnTo>
                  <a:pt x="276" y="73"/>
                </a:lnTo>
                <a:lnTo>
                  <a:pt x="272" y="73"/>
                </a:lnTo>
                <a:lnTo>
                  <a:pt x="269" y="73"/>
                </a:lnTo>
                <a:lnTo>
                  <a:pt x="266" y="75"/>
                </a:lnTo>
                <a:lnTo>
                  <a:pt x="263" y="76"/>
                </a:lnTo>
                <a:lnTo>
                  <a:pt x="259" y="82"/>
                </a:lnTo>
                <a:lnTo>
                  <a:pt x="255" y="85"/>
                </a:lnTo>
                <a:lnTo>
                  <a:pt x="251" y="88"/>
                </a:lnTo>
                <a:lnTo>
                  <a:pt x="245" y="88"/>
                </a:lnTo>
                <a:lnTo>
                  <a:pt x="242" y="88"/>
                </a:lnTo>
                <a:lnTo>
                  <a:pt x="239" y="88"/>
                </a:lnTo>
                <a:lnTo>
                  <a:pt x="236" y="88"/>
                </a:lnTo>
                <a:lnTo>
                  <a:pt x="234" y="88"/>
                </a:lnTo>
                <a:lnTo>
                  <a:pt x="233" y="76"/>
                </a:lnTo>
                <a:lnTo>
                  <a:pt x="204" y="76"/>
                </a:lnTo>
                <a:lnTo>
                  <a:pt x="203" y="69"/>
                </a:lnTo>
                <a:lnTo>
                  <a:pt x="193" y="70"/>
                </a:lnTo>
                <a:lnTo>
                  <a:pt x="188" y="70"/>
                </a:lnTo>
                <a:lnTo>
                  <a:pt x="182" y="69"/>
                </a:lnTo>
                <a:lnTo>
                  <a:pt x="179" y="66"/>
                </a:lnTo>
                <a:lnTo>
                  <a:pt x="176" y="64"/>
                </a:lnTo>
                <a:lnTo>
                  <a:pt x="174" y="61"/>
                </a:lnTo>
                <a:lnTo>
                  <a:pt x="173" y="60"/>
                </a:lnTo>
                <a:lnTo>
                  <a:pt x="173" y="58"/>
                </a:lnTo>
                <a:lnTo>
                  <a:pt x="173" y="21"/>
                </a:lnTo>
                <a:lnTo>
                  <a:pt x="153" y="0"/>
                </a:lnTo>
                <a:lnTo>
                  <a:pt x="141" y="0"/>
                </a:lnTo>
                <a:lnTo>
                  <a:pt x="143" y="31"/>
                </a:lnTo>
                <a:lnTo>
                  <a:pt x="134" y="37"/>
                </a:lnTo>
                <a:lnTo>
                  <a:pt x="0" y="39"/>
                </a:lnTo>
                <a:lnTo>
                  <a:pt x="5" y="70"/>
                </a:lnTo>
                <a:lnTo>
                  <a:pt x="5" y="72"/>
                </a:lnTo>
                <a:lnTo>
                  <a:pt x="5" y="73"/>
                </a:lnTo>
                <a:lnTo>
                  <a:pt x="5" y="78"/>
                </a:lnTo>
                <a:lnTo>
                  <a:pt x="3" y="84"/>
                </a:lnTo>
                <a:lnTo>
                  <a:pt x="3" y="90"/>
                </a:lnTo>
                <a:lnTo>
                  <a:pt x="3" y="96"/>
                </a:lnTo>
                <a:lnTo>
                  <a:pt x="3" y="103"/>
                </a:lnTo>
                <a:lnTo>
                  <a:pt x="3" y="111"/>
                </a:lnTo>
                <a:lnTo>
                  <a:pt x="3" y="120"/>
                </a:lnTo>
                <a:lnTo>
                  <a:pt x="5" y="128"/>
                </a:lnTo>
                <a:lnTo>
                  <a:pt x="5" y="135"/>
                </a:lnTo>
                <a:lnTo>
                  <a:pt x="6" y="142"/>
                </a:lnTo>
                <a:lnTo>
                  <a:pt x="8" y="150"/>
                </a:lnTo>
                <a:lnTo>
                  <a:pt x="11" y="157"/>
                </a:lnTo>
                <a:lnTo>
                  <a:pt x="14" y="162"/>
                </a:lnTo>
                <a:lnTo>
                  <a:pt x="18" y="166"/>
                </a:lnTo>
                <a:lnTo>
                  <a:pt x="18" y="168"/>
                </a:lnTo>
                <a:lnTo>
                  <a:pt x="18" y="171"/>
                </a:lnTo>
                <a:lnTo>
                  <a:pt x="20" y="175"/>
                </a:lnTo>
                <a:lnTo>
                  <a:pt x="21" y="183"/>
                </a:lnTo>
                <a:lnTo>
                  <a:pt x="23" y="190"/>
                </a:lnTo>
                <a:lnTo>
                  <a:pt x="24" y="198"/>
                </a:lnTo>
                <a:lnTo>
                  <a:pt x="24" y="207"/>
                </a:lnTo>
                <a:lnTo>
                  <a:pt x="25" y="216"/>
                </a:lnTo>
                <a:lnTo>
                  <a:pt x="25" y="219"/>
                </a:lnTo>
                <a:lnTo>
                  <a:pt x="25" y="223"/>
                </a:lnTo>
                <a:lnTo>
                  <a:pt x="25" y="228"/>
                </a:lnTo>
                <a:lnTo>
                  <a:pt x="25" y="234"/>
                </a:lnTo>
                <a:lnTo>
                  <a:pt x="25" y="240"/>
                </a:lnTo>
                <a:lnTo>
                  <a:pt x="25" y="244"/>
                </a:lnTo>
                <a:lnTo>
                  <a:pt x="25" y="249"/>
                </a:lnTo>
                <a:lnTo>
                  <a:pt x="25" y="250"/>
                </a:lnTo>
                <a:lnTo>
                  <a:pt x="32" y="261"/>
                </a:lnTo>
                <a:lnTo>
                  <a:pt x="30" y="280"/>
                </a:lnTo>
                <a:lnTo>
                  <a:pt x="32" y="306"/>
                </a:lnTo>
                <a:lnTo>
                  <a:pt x="41" y="317"/>
                </a:lnTo>
                <a:lnTo>
                  <a:pt x="45" y="328"/>
                </a:lnTo>
                <a:lnTo>
                  <a:pt x="44" y="360"/>
                </a:lnTo>
                <a:lnTo>
                  <a:pt x="44" y="369"/>
                </a:lnTo>
                <a:lnTo>
                  <a:pt x="31" y="385"/>
                </a:lnTo>
                <a:lnTo>
                  <a:pt x="30" y="386"/>
                </a:lnTo>
                <a:lnTo>
                  <a:pt x="28" y="388"/>
                </a:lnTo>
                <a:lnTo>
                  <a:pt x="27" y="390"/>
                </a:lnTo>
                <a:lnTo>
                  <a:pt x="25" y="393"/>
                </a:lnTo>
                <a:lnTo>
                  <a:pt x="24" y="396"/>
                </a:lnTo>
                <a:lnTo>
                  <a:pt x="24" y="400"/>
                </a:lnTo>
                <a:lnTo>
                  <a:pt x="25" y="403"/>
                </a:lnTo>
                <a:lnTo>
                  <a:pt x="28" y="406"/>
                </a:lnTo>
                <a:lnTo>
                  <a:pt x="30" y="406"/>
                </a:lnTo>
                <a:lnTo>
                  <a:pt x="32" y="409"/>
                </a:lnTo>
                <a:lnTo>
                  <a:pt x="36" y="412"/>
                </a:lnTo>
                <a:lnTo>
                  <a:pt x="41" y="415"/>
                </a:lnTo>
                <a:lnTo>
                  <a:pt x="45" y="419"/>
                </a:lnTo>
                <a:lnTo>
                  <a:pt x="50" y="422"/>
                </a:lnTo>
                <a:lnTo>
                  <a:pt x="51" y="423"/>
                </a:lnTo>
                <a:lnTo>
                  <a:pt x="53" y="424"/>
                </a:lnTo>
                <a:lnTo>
                  <a:pt x="53" y="426"/>
                </a:lnTo>
                <a:lnTo>
                  <a:pt x="53" y="432"/>
                </a:lnTo>
                <a:lnTo>
                  <a:pt x="53" y="442"/>
                </a:lnTo>
                <a:lnTo>
                  <a:pt x="53" y="455"/>
                </a:lnTo>
                <a:lnTo>
                  <a:pt x="53" y="469"/>
                </a:lnTo>
                <a:lnTo>
                  <a:pt x="53" y="487"/>
                </a:lnTo>
                <a:lnTo>
                  <a:pt x="53" y="504"/>
                </a:lnTo>
                <a:lnTo>
                  <a:pt x="53" y="522"/>
                </a:lnTo>
                <a:lnTo>
                  <a:pt x="53" y="539"/>
                </a:lnTo>
                <a:lnTo>
                  <a:pt x="51" y="558"/>
                </a:lnTo>
                <a:lnTo>
                  <a:pt x="51" y="574"/>
                </a:lnTo>
                <a:lnTo>
                  <a:pt x="51" y="588"/>
                </a:lnTo>
                <a:lnTo>
                  <a:pt x="51" y="601"/>
                </a:lnTo>
                <a:lnTo>
                  <a:pt x="51" y="610"/>
                </a:lnTo>
                <a:lnTo>
                  <a:pt x="53" y="616"/>
                </a:lnTo>
                <a:lnTo>
                  <a:pt x="53" y="619"/>
                </a:lnTo>
                <a:lnTo>
                  <a:pt x="53" y="617"/>
                </a:lnTo>
                <a:lnTo>
                  <a:pt x="56" y="617"/>
                </a:lnTo>
                <a:lnTo>
                  <a:pt x="61" y="617"/>
                </a:lnTo>
                <a:lnTo>
                  <a:pt x="66" y="617"/>
                </a:lnTo>
                <a:lnTo>
                  <a:pt x="75" y="617"/>
                </a:lnTo>
                <a:lnTo>
                  <a:pt x="84" y="617"/>
                </a:lnTo>
                <a:lnTo>
                  <a:pt x="95" y="617"/>
                </a:lnTo>
                <a:lnTo>
                  <a:pt x="107" y="617"/>
                </a:lnTo>
                <a:lnTo>
                  <a:pt x="122" y="617"/>
                </a:lnTo>
                <a:lnTo>
                  <a:pt x="134" y="617"/>
                </a:lnTo>
                <a:lnTo>
                  <a:pt x="150" y="617"/>
                </a:lnTo>
                <a:lnTo>
                  <a:pt x="165" y="617"/>
                </a:lnTo>
                <a:lnTo>
                  <a:pt x="182" y="617"/>
                </a:lnTo>
                <a:lnTo>
                  <a:pt x="198" y="616"/>
                </a:lnTo>
                <a:lnTo>
                  <a:pt x="215" y="616"/>
                </a:lnTo>
                <a:lnTo>
                  <a:pt x="231" y="616"/>
                </a:lnTo>
                <a:lnTo>
                  <a:pt x="251" y="616"/>
                </a:lnTo>
                <a:lnTo>
                  <a:pt x="267" y="616"/>
                </a:lnTo>
                <a:lnTo>
                  <a:pt x="285" y="616"/>
                </a:lnTo>
                <a:lnTo>
                  <a:pt x="302" y="614"/>
                </a:lnTo>
                <a:lnTo>
                  <a:pt x="318" y="614"/>
                </a:lnTo>
                <a:lnTo>
                  <a:pt x="335" y="614"/>
                </a:lnTo>
                <a:lnTo>
                  <a:pt x="351" y="614"/>
                </a:lnTo>
                <a:lnTo>
                  <a:pt x="365" y="613"/>
                </a:lnTo>
                <a:lnTo>
                  <a:pt x="380" y="613"/>
                </a:lnTo>
                <a:lnTo>
                  <a:pt x="394" y="613"/>
                </a:lnTo>
                <a:lnTo>
                  <a:pt x="405" y="611"/>
                </a:lnTo>
                <a:lnTo>
                  <a:pt x="416" y="611"/>
                </a:lnTo>
                <a:lnTo>
                  <a:pt x="425" y="610"/>
                </a:lnTo>
                <a:lnTo>
                  <a:pt x="434" y="610"/>
                </a:lnTo>
                <a:lnTo>
                  <a:pt x="441" y="608"/>
                </a:lnTo>
                <a:lnTo>
                  <a:pt x="446" y="607"/>
                </a:lnTo>
              </a:path>
            </a:pathLst>
          </a:custGeom>
          <a:solidFill>
            <a:srgbClr val="66FFFF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05" name="Freeform 38"/>
          <p:cNvSpPr>
            <a:spLocks/>
          </p:cNvSpPr>
          <p:nvPr/>
        </p:nvSpPr>
        <p:spPr bwMode="blackWhite">
          <a:xfrm>
            <a:off x="4600575" y="2474913"/>
            <a:ext cx="901700" cy="590550"/>
          </a:xfrm>
          <a:custGeom>
            <a:avLst/>
            <a:gdLst>
              <a:gd name="T0" fmla="*/ 2147483647 w 500"/>
              <a:gd name="T1" fmla="*/ 2147483647 h 338"/>
              <a:gd name="T2" fmla="*/ 2147483647 w 500"/>
              <a:gd name="T3" fmla="*/ 2147483647 h 338"/>
              <a:gd name="T4" fmla="*/ 2147483647 w 500"/>
              <a:gd name="T5" fmla="*/ 2147483647 h 338"/>
              <a:gd name="T6" fmla="*/ 2147483647 w 500"/>
              <a:gd name="T7" fmla="*/ 2147483647 h 338"/>
              <a:gd name="T8" fmla="*/ 2147483647 w 500"/>
              <a:gd name="T9" fmla="*/ 2147483647 h 338"/>
              <a:gd name="T10" fmla="*/ 2147483647 w 500"/>
              <a:gd name="T11" fmla="*/ 2147483647 h 338"/>
              <a:gd name="T12" fmla="*/ 2147483647 w 500"/>
              <a:gd name="T13" fmla="*/ 2147483647 h 338"/>
              <a:gd name="T14" fmla="*/ 2147483647 w 500"/>
              <a:gd name="T15" fmla="*/ 2147483647 h 338"/>
              <a:gd name="T16" fmla="*/ 2147483647 w 500"/>
              <a:gd name="T17" fmla="*/ 2147483647 h 338"/>
              <a:gd name="T18" fmla="*/ 2147483647 w 500"/>
              <a:gd name="T19" fmla="*/ 2147483647 h 338"/>
              <a:gd name="T20" fmla="*/ 2147483647 w 500"/>
              <a:gd name="T21" fmla="*/ 2147483647 h 338"/>
              <a:gd name="T22" fmla="*/ 0 w 500"/>
              <a:gd name="T23" fmla="*/ 2147483647 h 338"/>
              <a:gd name="T24" fmla="*/ 2147483647 w 500"/>
              <a:gd name="T25" fmla="*/ 2147483647 h 338"/>
              <a:gd name="T26" fmla="*/ 2147483647 w 500"/>
              <a:gd name="T27" fmla="*/ 2147483647 h 338"/>
              <a:gd name="T28" fmla="*/ 2147483647 w 500"/>
              <a:gd name="T29" fmla="*/ 2147483647 h 338"/>
              <a:gd name="T30" fmla="*/ 2147483647 w 500"/>
              <a:gd name="T31" fmla="*/ 2147483647 h 338"/>
              <a:gd name="T32" fmla="*/ 2147483647 w 500"/>
              <a:gd name="T33" fmla="*/ 2147483647 h 338"/>
              <a:gd name="T34" fmla="*/ 2147483647 w 500"/>
              <a:gd name="T35" fmla="*/ 2147483647 h 338"/>
              <a:gd name="T36" fmla="*/ 2147483647 w 500"/>
              <a:gd name="T37" fmla="*/ 2147483647 h 338"/>
              <a:gd name="T38" fmla="*/ 2147483647 w 500"/>
              <a:gd name="T39" fmla="*/ 2147483647 h 338"/>
              <a:gd name="T40" fmla="*/ 2147483647 w 500"/>
              <a:gd name="T41" fmla="*/ 2147483647 h 338"/>
              <a:gd name="T42" fmla="*/ 2147483647 w 500"/>
              <a:gd name="T43" fmla="*/ 0 h 338"/>
              <a:gd name="T44" fmla="*/ 2147483647 w 500"/>
              <a:gd name="T45" fmla="*/ 2147483647 h 338"/>
              <a:gd name="T46" fmla="*/ 2147483647 w 500"/>
              <a:gd name="T47" fmla="*/ 2147483647 h 338"/>
              <a:gd name="T48" fmla="*/ 2147483647 w 500"/>
              <a:gd name="T49" fmla="*/ 2147483647 h 338"/>
              <a:gd name="T50" fmla="*/ 2147483647 w 500"/>
              <a:gd name="T51" fmla="*/ 2147483647 h 338"/>
              <a:gd name="T52" fmla="*/ 2147483647 w 500"/>
              <a:gd name="T53" fmla="*/ 2147483647 h 338"/>
              <a:gd name="T54" fmla="*/ 2147483647 w 500"/>
              <a:gd name="T55" fmla="*/ 2147483647 h 338"/>
              <a:gd name="T56" fmla="*/ 2147483647 w 500"/>
              <a:gd name="T57" fmla="*/ 2147483647 h 338"/>
              <a:gd name="T58" fmla="*/ 2147483647 w 500"/>
              <a:gd name="T59" fmla="*/ 2147483647 h 338"/>
              <a:gd name="T60" fmla="*/ 2147483647 w 500"/>
              <a:gd name="T61" fmla="*/ 2147483647 h 338"/>
              <a:gd name="T62" fmla="*/ 2147483647 w 500"/>
              <a:gd name="T63" fmla="*/ 2147483647 h 338"/>
              <a:gd name="T64" fmla="*/ 2147483647 w 500"/>
              <a:gd name="T65" fmla="*/ 2147483647 h 338"/>
              <a:gd name="T66" fmla="*/ 2147483647 w 500"/>
              <a:gd name="T67" fmla="*/ 2147483647 h 338"/>
              <a:gd name="T68" fmla="*/ 2147483647 w 500"/>
              <a:gd name="T69" fmla="*/ 2147483647 h 338"/>
              <a:gd name="T70" fmla="*/ 2147483647 w 500"/>
              <a:gd name="T71" fmla="*/ 2147483647 h 338"/>
              <a:gd name="T72" fmla="*/ 2147483647 w 500"/>
              <a:gd name="T73" fmla="*/ 2147483647 h 338"/>
              <a:gd name="T74" fmla="*/ 2147483647 w 500"/>
              <a:gd name="T75" fmla="*/ 2147483647 h 338"/>
              <a:gd name="T76" fmla="*/ 2147483647 w 500"/>
              <a:gd name="T77" fmla="*/ 2147483647 h 338"/>
              <a:gd name="T78" fmla="*/ 2147483647 w 500"/>
              <a:gd name="T79" fmla="*/ 2147483647 h 338"/>
              <a:gd name="T80" fmla="*/ 2147483647 w 500"/>
              <a:gd name="T81" fmla="*/ 2147483647 h 338"/>
              <a:gd name="T82" fmla="*/ 2147483647 w 500"/>
              <a:gd name="T83" fmla="*/ 2147483647 h 338"/>
              <a:gd name="T84" fmla="*/ 2147483647 w 500"/>
              <a:gd name="T85" fmla="*/ 2147483647 h 338"/>
              <a:gd name="T86" fmla="*/ 2147483647 w 500"/>
              <a:gd name="T87" fmla="*/ 2147483647 h 338"/>
              <a:gd name="T88" fmla="*/ 2147483647 w 500"/>
              <a:gd name="T89" fmla="*/ 2147483647 h 338"/>
              <a:gd name="T90" fmla="*/ 2147483647 w 500"/>
              <a:gd name="T91" fmla="*/ 2147483647 h 338"/>
              <a:gd name="T92" fmla="*/ 2147483647 w 500"/>
              <a:gd name="T93" fmla="*/ 2147483647 h 338"/>
              <a:gd name="T94" fmla="*/ 2147483647 w 500"/>
              <a:gd name="T95" fmla="*/ 2147483647 h 338"/>
              <a:gd name="T96" fmla="*/ 2147483647 w 500"/>
              <a:gd name="T97" fmla="*/ 2147483647 h 338"/>
              <a:gd name="T98" fmla="*/ 2147483647 w 500"/>
              <a:gd name="T99" fmla="*/ 2147483647 h 338"/>
              <a:gd name="T100" fmla="*/ 2147483647 w 500"/>
              <a:gd name="T101" fmla="*/ 2147483647 h 338"/>
              <a:gd name="T102" fmla="*/ 2147483647 w 500"/>
              <a:gd name="T103" fmla="*/ 2147483647 h 338"/>
              <a:gd name="T104" fmla="*/ 2147483647 w 500"/>
              <a:gd name="T105" fmla="*/ 2147483647 h 338"/>
              <a:gd name="T106" fmla="*/ 2147483647 w 500"/>
              <a:gd name="T107" fmla="*/ 2147483647 h 338"/>
              <a:gd name="T108" fmla="*/ 2147483647 w 500"/>
              <a:gd name="T109" fmla="*/ 2147483647 h 338"/>
              <a:gd name="T110" fmla="*/ 2147483647 w 500"/>
              <a:gd name="T111" fmla="*/ 2147483647 h 338"/>
              <a:gd name="T112" fmla="*/ 2147483647 w 500"/>
              <a:gd name="T113" fmla="*/ 2147483647 h 3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00"/>
              <a:gd name="T172" fmla="*/ 0 h 338"/>
              <a:gd name="T173" fmla="*/ 500 w 500"/>
              <a:gd name="T174" fmla="*/ 338 h 3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00" h="338">
                <a:moveTo>
                  <a:pt x="63" y="321"/>
                </a:moveTo>
                <a:lnTo>
                  <a:pt x="60" y="318"/>
                </a:lnTo>
                <a:lnTo>
                  <a:pt x="59" y="315"/>
                </a:lnTo>
                <a:lnTo>
                  <a:pt x="57" y="310"/>
                </a:lnTo>
                <a:lnTo>
                  <a:pt x="57" y="306"/>
                </a:lnTo>
                <a:lnTo>
                  <a:pt x="56" y="303"/>
                </a:lnTo>
                <a:lnTo>
                  <a:pt x="56" y="298"/>
                </a:lnTo>
                <a:lnTo>
                  <a:pt x="56" y="294"/>
                </a:lnTo>
                <a:lnTo>
                  <a:pt x="56" y="288"/>
                </a:lnTo>
                <a:lnTo>
                  <a:pt x="57" y="283"/>
                </a:lnTo>
                <a:lnTo>
                  <a:pt x="57" y="279"/>
                </a:lnTo>
                <a:lnTo>
                  <a:pt x="57" y="275"/>
                </a:lnTo>
                <a:lnTo>
                  <a:pt x="57" y="272"/>
                </a:lnTo>
                <a:lnTo>
                  <a:pt x="59" y="269"/>
                </a:lnTo>
                <a:lnTo>
                  <a:pt x="59" y="267"/>
                </a:lnTo>
                <a:lnTo>
                  <a:pt x="59" y="265"/>
                </a:lnTo>
                <a:lnTo>
                  <a:pt x="53" y="258"/>
                </a:lnTo>
                <a:lnTo>
                  <a:pt x="52" y="231"/>
                </a:lnTo>
                <a:lnTo>
                  <a:pt x="49" y="226"/>
                </a:lnTo>
                <a:lnTo>
                  <a:pt x="44" y="223"/>
                </a:lnTo>
                <a:lnTo>
                  <a:pt x="41" y="219"/>
                </a:lnTo>
                <a:lnTo>
                  <a:pt x="38" y="214"/>
                </a:lnTo>
                <a:lnTo>
                  <a:pt x="38" y="210"/>
                </a:lnTo>
                <a:lnTo>
                  <a:pt x="38" y="206"/>
                </a:lnTo>
                <a:lnTo>
                  <a:pt x="38" y="203"/>
                </a:lnTo>
                <a:lnTo>
                  <a:pt x="38" y="201"/>
                </a:lnTo>
                <a:lnTo>
                  <a:pt x="40" y="199"/>
                </a:lnTo>
                <a:lnTo>
                  <a:pt x="38" y="192"/>
                </a:lnTo>
                <a:lnTo>
                  <a:pt x="38" y="184"/>
                </a:lnTo>
                <a:lnTo>
                  <a:pt x="37" y="180"/>
                </a:lnTo>
                <a:lnTo>
                  <a:pt x="34" y="176"/>
                </a:lnTo>
                <a:lnTo>
                  <a:pt x="33" y="173"/>
                </a:lnTo>
                <a:lnTo>
                  <a:pt x="32" y="171"/>
                </a:lnTo>
                <a:lnTo>
                  <a:pt x="30" y="170"/>
                </a:lnTo>
                <a:lnTo>
                  <a:pt x="29" y="168"/>
                </a:lnTo>
                <a:lnTo>
                  <a:pt x="24" y="166"/>
                </a:lnTo>
                <a:lnTo>
                  <a:pt x="23" y="163"/>
                </a:lnTo>
                <a:lnTo>
                  <a:pt x="20" y="159"/>
                </a:lnTo>
                <a:lnTo>
                  <a:pt x="20" y="154"/>
                </a:lnTo>
                <a:lnTo>
                  <a:pt x="19" y="151"/>
                </a:lnTo>
                <a:lnTo>
                  <a:pt x="19" y="147"/>
                </a:lnTo>
                <a:lnTo>
                  <a:pt x="19" y="146"/>
                </a:lnTo>
                <a:lnTo>
                  <a:pt x="14" y="134"/>
                </a:lnTo>
                <a:lnTo>
                  <a:pt x="14" y="121"/>
                </a:lnTo>
                <a:lnTo>
                  <a:pt x="7" y="104"/>
                </a:lnTo>
                <a:lnTo>
                  <a:pt x="0" y="94"/>
                </a:lnTo>
                <a:lnTo>
                  <a:pt x="1" y="87"/>
                </a:lnTo>
                <a:lnTo>
                  <a:pt x="13" y="41"/>
                </a:lnTo>
                <a:lnTo>
                  <a:pt x="1" y="41"/>
                </a:lnTo>
                <a:lnTo>
                  <a:pt x="2" y="33"/>
                </a:lnTo>
                <a:lnTo>
                  <a:pt x="5" y="30"/>
                </a:lnTo>
                <a:lnTo>
                  <a:pt x="4" y="23"/>
                </a:lnTo>
                <a:lnTo>
                  <a:pt x="1" y="15"/>
                </a:lnTo>
                <a:lnTo>
                  <a:pt x="2" y="11"/>
                </a:lnTo>
                <a:lnTo>
                  <a:pt x="13" y="11"/>
                </a:lnTo>
                <a:lnTo>
                  <a:pt x="13" y="9"/>
                </a:lnTo>
                <a:lnTo>
                  <a:pt x="16" y="9"/>
                </a:lnTo>
                <a:lnTo>
                  <a:pt x="21" y="9"/>
                </a:lnTo>
                <a:lnTo>
                  <a:pt x="27" y="9"/>
                </a:lnTo>
                <a:lnTo>
                  <a:pt x="35" y="9"/>
                </a:lnTo>
                <a:lnTo>
                  <a:pt x="44" y="9"/>
                </a:lnTo>
                <a:lnTo>
                  <a:pt x="56" y="9"/>
                </a:lnTo>
                <a:lnTo>
                  <a:pt x="67" y="9"/>
                </a:lnTo>
                <a:lnTo>
                  <a:pt x="82" y="9"/>
                </a:lnTo>
                <a:lnTo>
                  <a:pt x="95" y="9"/>
                </a:lnTo>
                <a:lnTo>
                  <a:pt x="110" y="9"/>
                </a:lnTo>
                <a:lnTo>
                  <a:pt x="126" y="9"/>
                </a:lnTo>
                <a:lnTo>
                  <a:pt x="142" y="9"/>
                </a:lnTo>
                <a:lnTo>
                  <a:pt x="159" y="8"/>
                </a:lnTo>
                <a:lnTo>
                  <a:pt x="175" y="8"/>
                </a:lnTo>
                <a:lnTo>
                  <a:pt x="192" y="8"/>
                </a:lnTo>
                <a:lnTo>
                  <a:pt x="211" y="8"/>
                </a:lnTo>
                <a:lnTo>
                  <a:pt x="228" y="8"/>
                </a:lnTo>
                <a:lnTo>
                  <a:pt x="245" y="8"/>
                </a:lnTo>
                <a:lnTo>
                  <a:pt x="263" y="6"/>
                </a:lnTo>
                <a:lnTo>
                  <a:pt x="278" y="6"/>
                </a:lnTo>
                <a:lnTo>
                  <a:pt x="296" y="6"/>
                </a:lnTo>
                <a:lnTo>
                  <a:pt x="311" y="6"/>
                </a:lnTo>
                <a:lnTo>
                  <a:pt x="326" y="5"/>
                </a:lnTo>
                <a:lnTo>
                  <a:pt x="340" y="5"/>
                </a:lnTo>
                <a:lnTo>
                  <a:pt x="355" y="5"/>
                </a:lnTo>
                <a:lnTo>
                  <a:pt x="365" y="3"/>
                </a:lnTo>
                <a:lnTo>
                  <a:pt x="377" y="3"/>
                </a:lnTo>
                <a:lnTo>
                  <a:pt x="386" y="2"/>
                </a:lnTo>
                <a:lnTo>
                  <a:pt x="395" y="2"/>
                </a:lnTo>
                <a:lnTo>
                  <a:pt x="401" y="0"/>
                </a:lnTo>
                <a:lnTo>
                  <a:pt x="406" y="0"/>
                </a:lnTo>
                <a:lnTo>
                  <a:pt x="413" y="18"/>
                </a:lnTo>
                <a:lnTo>
                  <a:pt x="415" y="18"/>
                </a:lnTo>
                <a:lnTo>
                  <a:pt x="415" y="20"/>
                </a:lnTo>
                <a:lnTo>
                  <a:pt x="416" y="20"/>
                </a:lnTo>
                <a:lnTo>
                  <a:pt x="418" y="21"/>
                </a:lnTo>
                <a:lnTo>
                  <a:pt x="419" y="24"/>
                </a:lnTo>
                <a:lnTo>
                  <a:pt x="419" y="28"/>
                </a:lnTo>
                <a:lnTo>
                  <a:pt x="418" y="33"/>
                </a:lnTo>
                <a:lnTo>
                  <a:pt x="415" y="39"/>
                </a:lnTo>
                <a:lnTo>
                  <a:pt x="413" y="44"/>
                </a:lnTo>
                <a:lnTo>
                  <a:pt x="412" y="47"/>
                </a:lnTo>
                <a:lnTo>
                  <a:pt x="413" y="51"/>
                </a:lnTo>
                <a:lnTo>
                  <a:pt x="413" y="54"/>
                </a:lnTo>
                <a:lnTo>
                  <a:pt x="415" y="58"/>
                </a:lnTo>
                <a:lnTo>
                  <a:pt x="416" y="61"/>
                </a:lnTo>
                <a:lnTo>
                  <a:pt x="419" y="64"/>
                </a:lnTo>
                <a:lnTo>
                  <a:pt x="421" y="68"/>
                </a:lnTo>
                <a:lnTo>
                  <a:pt x="424" y="71"/>
                </a:lnTo>
                <a:lnTo>
                  <a:pt x="425" y="75"/>
                </a:lnTo>
                <a:lnTo>
                  <a:pt x="425" y="77"/>
                </a:lnTo>
                <a:lnTo>
                  <a:pt x="425" y="80"/>
                </a:lnTo>
                <a:lnTo>
                  <a:pt x="425" y="81"/>
                </a:lnTo>
                <a:lnTo>
                  <a:pt x="425" y="83"/>
                </a:lnTo>
                <a:lnTo>
                  <a:pt x="445" y="88"/>
                </a:lnTo>
                <a:lnTo>
                  <a:pt x="446" y="90"/>
                </a:lnTo>
                <a:lnTo>
                  <a:pt x="449" y="90"/>
                </a:lnTo>
                <a:lnTo>
                  <a:pt x="451" y="91"/>
                </a:lnTo>
                <a:lnTo>
                  <a:pt x="454" y="94"/>
                </a:lnTo>
                <a:lnTo>
                  <a:pt x="455" y="97"/>
                </a:lnTo>
                <a:lnTo>
                  <a:pt x="457" y="101"/>
                </a:lnTo>
                <a:lnTo>
                  <a:pt x="458" y="105"/>
                </a:lnTo>
                <a:lnTo>
                  <a:pt x="458" y="107"/>
                </a:lnTo>
                <a:lnTo>
                  <a:pt x="458" y="108"/>
                </a:lnTo>
                <a:lnTo>
                  <a:pt x="460" y="110"/>
                </a:lnTo>
                <a:lnTo>
                  <a:pt x="463" y="111"/>
                </a:lnTo>
                <a:lnTo>
                  <a:pt x="464" y="113"/>
                </a:lnTo>
                <a:lnTo>
                  <a:pt x="467" y="114"/>
                </a:lnTo>
                <a:lnTo>
                  <a:pt x="470" y="117"/>
                </a:lnTo>
                <a:lnTo>
                  <a:pt x="475" y="120"/>
                </a:lnTo>
                <a:lnTo>
                  <a:pt x="478" y="123"/>
                </a:lnTo>
                <a:lnTo>
                  <a:pt x="478" y="126"/>
                </a:lnTo>
                <a:lnTo>
                  <a:pt x="478" y="127"/>
                </a:lnTo>
                <a:lnTo>
                  <a:pt x="478" y="129"/>
                </a:lnTo>
                <a:lnTo>
                  <a:pt x="476" y="130"/>
                </a:lnTo>
                <a:lnTo>
                  <a:pt x="476" y="132"/>
                </a:lnTo>
                <a:lnTo>
                  <a:pt x="485" y="137"/>
                </a:lnTo>
                <a:lnTo>
                  <a:pt x="487" y="137"/>
                </a:lnTo>
                <a:lnTo>
                  <a:pt x="488" y="138"/>
                </a:lnTo>
                <a:lnTo>
                  <a:pt x="491" y="140"/>
                </a:lnTo>
                <a:lnTo>
                  <a:pt x="496" y="143"/>
                </a:lnTo>
                <a:lnTo>
                  <a:pt x="497" y="147"/>
                </a:lnTo>
                <a:lnTo>
                  <a:pt x="499" y="153"/>
                </a:lnTo>
                <a:lnTo>
                  <a:pt x="499" y="160"/>
                </a:lnTo>
                <a:lnTo>
                  <a:pt x="497" y="170"/>
                </a:lnTo>
                <a:lnTo>
                  <a:pt x="494" y="177"/>
                </a:lnTo>
                <a:lnTo>
                  <a:pt x="491" y="180"/>
                </a:lnTo>
                <a:lnTo>
                  <a:pt x="488" y="181"/>
                </a:lnTo>
                <a:lnTo>
                  <a:pt x="487" y="180"/>
                </a:lnTo>
                <a:lnTo>
                  <a:pt x="485" y="181"/>
                </a:lnTo>
                <a:lnTo>
                  <a:pt x="485" y="183"/>
                </a:lnTo>
                <a:lnTo>
                  <a:pt x="484" y="190"/>
                </a:lnTo>
                <a:lnTo>
                  <a:pt x="484" y="202"/>
                </a:lnTo>
                <a:lnTo>
                  <a:pt x="484" y="203"/>
                </a:lnTo>
                <a:lnTo>
                  <a:pt x="482" y="204"/>
                </a:lnTo>
                <a:lnTo>
                  <a:pt x="481" y="206"/>
                </a:lnTo>
                <a:lnTo>
                  <a:pt x="478" y="207"/>
                </a:lnTo>
                <a:lnTo>
                  <a:pt x="475" y="209"/>
                </a:lnTo>
                <a:lnTo>
                  <a:pt x="469" y="209"/>
                </a:lnTo>
                <a:lnTo>
                  <a:pt x="467" y="209"/>
                </a:lnTo>
                <a:lnTo>
                  <a:pt x="467" y="210"/>
                </a:lnTo>
                <a:lnTo>
                  <a:pt x="467" y="212"/>
                </a:lnTo>
                <a:lnTo>
                  <a:pt x="466" y="213"/>
                </a:lnTo>
                <a:lnTo>
                  <a:pt x="465" y="214"/>
                </a:lnTo>
                <a:lnTo>
                  <a:pt x="461" y="216"/>
                </a:lnTo>
                <a:lnTo>
                  <a:pt x="455" y="217"/>
                </a:lnTo>
                <a:lnTo>
                  <a:pt x="449" y="217"/>
                </a:lnTo>
                <a:lnTo>
                  <a:pt x="443" y="219"/>
                </a:lnTo>
                <a:lnTo>
                  <a:pt x="437" y="222"/>
                </a:lnTo>
                <a:lnTo>
                  <a:pt x="433" y="225"/>
                </a:lnTo>
                <a:lnTo>
                  <a:pt x="431" y="228"/>
                </a:lnTo>
                <a:lnTo>
                  <a:pt x="431" y="234"/>
                </a:lnTo>
                <a:lnTo>
                  <a:pt x="431" y="239"/>
                </a:lnTo>
                <a:lnTo>
                  <a:pt x="433" y="246"/>
                </a:lnTo>
                <a:lnTo>
                  <a:pt x="436" y="253"/>
                </a:lnTo>
                <a:lnTo>
                  <a:pt x="440" y="258"/>
                </a:lnTo>
                <a:lnTo>
                  <a:pt x="442" y="262"/>
                </a:lnTo>
                <a:lnTo>
                  <a:pt x="443" y="265"/>
                </a:lnTo>
                <a:lnTo>
                  <a:pt x="445" y="269"/>
                </a:lnTo>
                <a:lnTo>
                  <a:pt x="443" y="272"/>
                </a:lnTo>
                <a:lnTo>
                  <a:pt x="440" y="275"/>
                </a:lnTo>
                <a:lnTo>
                  <a:pt x="436" y="280"/>
                </a:lnTo>
                <a:lnTo>
                  <a:pt x="436" y="283"/>
                </a:lnTo>
                <a:lnTo>
                  <a:pt x="434" y="285"/>
                </a:lnTo>
                <a:lnTo>
                  <a:pt x="433" y="288"/>
                </a:lnTo>
                <a:lnTo>
                  <a:pt x="433" y="289"/>
                </a:lnTo>
                <a:lnTo>
                  <a:pt x="432" y="291"/>
                </a:lnTo>
                <a:lnTo>
                  <a:pt x="432" y="292"/>
                </a:lnTo>
                <a:lnTo>
                  <a:pt x="432" y="294"/>
                </a:lnTo>
                <a:lnTo>
                  <a:pt x="431" y="295"/>
                </a:lnTo>
                <a:lnTo>
                  <a:pt x="431" y="298"/>
                </a:lnTo>
                <a:lnTo>
                  <a:pt x="431" y="300"/>
                </a:lnTo>
                <a:lnTo>
                  <a:pt x="430" y="303"/>
                </a:lnTo>
                <a:lnTo>
                  <a:pt x="427" y="303"/>
                </a:lnTo>
                <a:lnTo>
                  <a:pt x="422" y="305"/>
                </a:lnTo>
                <a:lnTo>
                  <a:pt x="418" y="306"/>
                </a:lnTo>
                <a:lnTo>
                  <a:pt x="413" y="307"/>
                </a:lnTo>
                <a:lnTo>
                  <a:pt x="410" y="309"/>
                </a:lnTo>
                <a:lnTo>
                  <a:pt x="409" y="312"/>
                </a:lnTo>
                <a:lnTo>
                  <a:pt x="409" y="315"/>
                </a:lnTo>
                <a:lnTo>
                  <a:pt x="409" y="318"/>
                </a:lnTo>
                <a:lnTo>
                  <a:pt x="410" y="319"/>
                </a:lnTo>
                <a:lnTo>
                  <a:pt x="412" y="322"/>
                </a:lnTo>
                <a:lnTo>
                  <a:pt x="413" y="324"/>
                </a:lnTo>
                <a:lnTo>
                  <a:pt x="413" y="325"/>
                </a:lnTo>
                <a:lnTo>
                  <a:pt x="413" y="328"/>
                </a:lnTo>
                <a:lnTo>
                  <a:pt x="412" y="330"/>
                </a:lnTo>
                <a:lnTo>
                  <a:pt x="410" y="333"/>
                </a:lnTo>
                <a:lnTo>
                  <a:pt x="409" y="334"/>
                </a:lnTo>
                <a:lnTo>
                  <a:pt x="407" y="336"/>
                </a:lnTo>
                <a:lnTo>
                  <a:pt x="406" y="337"/>
                </a:lnTo>
                <a:lnTo>
                  <a:pt x="404" y="337"/>
                </a:lnTo>
                <a:lnTo>
                  <a:pt x="403" y="334"/>
                </a:lnTo>
                <a:lnTo>
                  <a:pt x="399" y="330"/>
                </a:lnTo>
                <a:lnTo>
                  <a:pt x="395" y="325"/>
                </a:lnTo>
                <a:lnTo>
                  <a:pt x="392" y="321"/>
                </a:lnTo>
                <a:lnTo>
                  <a:pt x="388" y="316"/>
                </a:lnTo>
                <a:lnTo>
                  <a:pt x="386" y="313"/>
                </a:lnTo>
                <a:lnTo>
                  <a:pt x="385" y="312"/>
                </a:lnTo>
                <a:lnTo>
                  <a:pt x="63" y="321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06" name="Freeform 39"/>
          <p:cNvSpPr>
            <a:spLocks/>
          </p:cNvSpPr>
          <p:nvPr/>
        </p:nvSpPr>
        <p:spPr bwMode="blackWhite">
          <a:xfrm>
            <a:off x="4600575" y="2474913"/>
            <a:ext cx="901700" cy="590550"/>
          </a:xfrm>
          <a:custGeom>
            <a:avLst/>
            <a:gdLst>
              <a:gd name="T0" fmla="*/ 2147483647 w 500"/>
              <a:gd name="T1" fmla="*/ 2147483647 h 338"/>
              <a:gd name="T2" fmla="*/ 2147483647 w 500"/>
              <a:gd name="T3" fmla="*/ 2147483647 h 338"/>
              <a:gd name="T4" fmla="*/ 2147483647 w 500"/>
              <a:gd name="T5" fmla="*/ 2147483647 h 338"/>
              <a:gd name="T6" fmla="*/ 2147483647 w 500"/>
              <a:gd name="T7" fmla="*/ 2147483647 h 338"/>
              <a:gd name="T8" fmla="*/ 2147483647 w 500"/>
              <a:gd name="T9" fmla="*/ 2147483647 h 338"/>
              <a:gd name="T10" fmla="*/ 2147483647 w 500"/>
              <a:gd name="T11" fmla="*/ 2147483647 h 338"/>
              <a:gd name="T12" fmla="*/ 2147483647 w 500"/>
              <a:gd name="T13" fmla="*/ 2147483647 h 338"/>
              <a:gd name="T14" fmla="*/ 2147483647 w 500"/>
              <a:gd name="T15" fmla="*/ 2147483647 h 338"/>
              <a:gd name="T16" fmla="*/ 2147483647 w 500"/>
              <a:gd name="T17" fmla="*/ 2147483647 h 338"/>
              <a:gd name="T18" fmla="*/ 2147483647 w 500"/>
              <a:gd name="T19" fmla="*/ 2147483647 h 338"/>
              <a:gd name="T20" fmla="*/ 2147483647 w 500"/>
              <a:gd name="T21" fmla="*/ 2147483647 h 338"/>
              <a:gd name="T22" fmla="*/ 2147483647 w 500"/>
              <a:gd name="T23" fmla="*/ 2147483647 h 338"/>
              <a:gd name="T24" fmla="*/ 0 w 500"/>
              <a:gd name="T25" fmla="*/ 2147483647 h 338"/>
              <a:gd name="T26" fmla="*/ 2147483647 w 500"/>
              <a:gd name="T27" fmla="*/ 2147483647 h 338"/>
              <a:gd name="T28" fmla="*/ 2147483647 w 500"/>
              <a:gd name="T29" fmla="*/ 2147483647 h 338"/>
              <a:gd name="T30" fmla="*/ 2147483647 w 500"/>
              <a:gd name="T31" fmla="*/ 2147483647 h 338"/>
              <a:gd name="T32" fmla="*/ 2147483647 w 500"/>
              <a:gd name="T33" fmla="*/ 2147483647 h 338"/>
              <a:gd name="T34" fmla="*/ 2147483647 w 500"/>
              <a:gd name="T35" fmla="*/ 2147483647 h 338"/>
              <a:gd name="T36" fmla="*/ 2147483647 w 500"/>
              <a:gd name="T37" fmla="*/ 2147483647 h 338"/>
              <a:gd name="T38" fmla="*/ 2147483647 w 500"/>
              <a:gd name="T39" fmla="*/ 2147483647 h 338"/>
              <a:gd name="T40" fmla="*/ 2147483647 w 500"/>
              <a:gd name="T41" fmla="*/ 2147483647 h 338"/>
              <a:gd name="T42" fmla="*/ 2147483647 w 500"/>
              <a:gd name="T43" fmla="*/ 2147483647 h 338"/>
              <a:gd name="T44" fmla="*/ 2147483647 w 500"/>
              <a:gd name="T45" fmla="*/ 2147483647 h 338"/>
              <a:gd name="T46" fmla="*/ 2147483647 w 500"/>
              <a:gd name="T47" fmla="*/ 2147483647 h 338"/>
              <a:gd name="T48" fmla="*/ 2147483647 w 500"/>
              <a:gd name="T49" fmla="*/ 2147483647 h 338"/>
              <a:gd name="T50" fmla="*/ 2147483647 w 500"/>
              <a:gd name="T51" fmla="*/ 2147483647 h 338"/>
              <a:gd name="T52" fmla="*/ 2147483647 w 500"/>
              <a:gd name="T53" fmla="*/ 2147483647 h 338"/>
              <a:gd name="T54" fmla="*/ 2147483647 w 500"/>
              <a:gd name="T55" fmla="*/ 2147483647 h 338"/>
              <a:gd name="T56" fmla="*/ 2147483647 w 500"/>
              <a:gd name="T57" fmla="*/ 2147483647 h 338"/>
              <a:gd name="T58" fmla="*/ 2147483647 w 500"/>
              <a:gd name="T59" fmla="*/ 2147483647 h 338"/>
              <a:gd name="T60" fmla="*/ 2147483647 w 500"/>
              <a:gd name="T61" fmla="*/ 2147483647 h 338"/>
              <a:gd name="T62" fmla="*/ 2147483647 w 500"/>
              <a:gd name="T63" fmla="*/ 2147483647 h 338"/>
              <a:gd name="T64" fmla="*/ 2147483647 w 500"/>
              <a:gd name="T65" fmla="*/ 2147483647 h 338"/>
              <a:gd name="T66" fmla="*/ 2147483647 w 500"/>
              <a:gd name="T67" fmla="*/ 2147483647 h 338"/>
              <a:gd name="T68" fmla="*/ 2147483647 w 500"/>
              <a:gd name="T69" fmla="*/ 2147483647 h 338"/>
              <a:gd name="T70" fmla="*/ 2147483647 w 500"/>
              <a:gd name="T71" fmla="*/ 2147483647 h 338"/>
              <a:gd name="T72" fmla="*/ 2147483647 w 500"/>
              <a:gd name="T73" fmla="*/ 2147483647 h 338"/>
              <a:gd name="T74" fmla="*/ 2147483647 w 500"/>
              <a:gd name="T75" fmla="*/ 2147483647 h 338"/>
              <a:gd name="T76" fmla="*/ 2147483647 w 500"/>
              <a:gd name="T77" fmla="*/ 2147483647 h 338"/>
              <a:gd name="T78" fmla="*/ 2147483647 w 500"/>
              <a:gd name="T79" fmla="*/ 2147483647 h 338"/>
              <a:gd name="T80" fmla="*/ 2147483647 w 500"/>
              <a:gd name="T81" fmla="*/ 2147483647 h 338"/>
              <a:gd name="T82" fmla="*/ 2147483647 w 500"/>
              <a:gd name="T83" fmla="*/ 2147483647 h 338"/>
              <a:gd name="T84" fmla="*/ 2147483647 w 500"/>
              <a:gd name="T85" fmla="*/ 2147483647 h 338"/>
              <a:gd name="T86" fmla="*/ 2147483647 w 500"/>
              <a:gd name="T87" fmla="*/ 2147483647 h 338"/>
              <a:gd name="T88" fmla="*/ 2147483647 w 500"/>
              <a:gd name="T89" fmla="*/ 2147483647 h 338"/>
              <a:gd name="T90" fmla="*/ 2147483647 w 500"/>
              <a:gd name="T91" fmla="*/ 2147483647 h 338"/>
              <a:gd name="T92" fmla="*/ 2147483647 w 500"/>
              <a:gd name="T93" fmla="*/ 2147483647 h 338"/>
              <a:gd name="T94" fmla="*/ 2147483647 w 500"/>
              <a:gd name="T95" fmla="*/ 2147483647 h 338"/>
              <a:gd name="T96" fmla="*/ 2147483647 w 500"/>
              <a:gd name="T97" fmla="*/ 2147483647 h 338"/>
              <a:gd name="T98" fmla="*/ 2147483647 w 500"/>
              <a:gd name="T99" fmla="*/ 2147483647 h 338"/>
              <a:gd name="T100" fmla="*/ 2147483647 w 500"/>
              <a:gd name="T101" fmla="*/ 2147483647 h 338"/>
              <a:gd name="T102" fmla="*/ 2147483647 w 500"/>
              <a:gd name="T103" fmla="*/ 2147483647 h 338"/>
              <a:gd name="T104" fmla="*/ 2147483647 w 500"/>
              <a:gd name="T105" fmla="*/ 2147483647 h 338"/>
              <a:gd name="T106" fmla="*/ 2147483647 w 500"/>
              <a:gd name="T107" fmla="*/ 2147483647 h 338"/>
              <a:gd name="T108" fmla="*/ 2147483647 w 500"/>
              <a:gd name="T109" fmla="*/ 2147483647 h 338"/>
              <a:gd name="T110" fmla="*/ 2147483647 w 500"/>
              <a:gd name="T111" fmla="*/ 2147483647 h 338"/>
              <a:gd name="T112" fmla="*/ 2147483647 w 500"/>
              <a:gd name="T113" fmla="*/ 2147483647 h 338"/>
              <a:gd name="T114" fmla="*/ 2147483647 w 500"/>
              <a:gd name="T115" fmla="*/ 2147483647 h 338"/>
              <a:gd name="T116" fmla="*/ 2147483647 w 500"/>
              <a:gd name="T117" fmla="*/ 2147483647 h 338"/>
              <a:gd name="T118" fmla="*/ 2147483647 w 500"/>
              <a:gd name="T119" fmla="*/ 2147483647 h 338"/>
              <a:gd name="T120" fmla="*/ 2147483647 w 500"/>
              <a:gd name="T121" fmla="*/ 2147483647 h 338"/>
              <a:gd name="T122" fmla="*/ 2147483647 w 500"/>
              <a:gd name="T123" fmla="*/ 2147483647 h 338"/>
              <a:gd name="T124" fmla="*/ 2147483647 w 500"/>
              <a:gd name="T125" fmla="*/ 2147483647 h 3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00"/>
              <a:gd name="T190" fmla="*/ 0 h 338"/>
              <a:gd name="T191" fmla="*/ 500 w 500"/>
              <a:gd name="T192" fmla="*/ 338 h 33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00" h="338">
                <a:moveTo>
                  <a:pt x="63" y="321"/>
                </a:moveTo>
                <a:lnTo>
                  <a:pt x="63" y="321"/>
                </a:lnTo>
                <a:lnTo>
                  <a:pt x="60" y="318"/>
                </a:lnTo>
                <a:lnTo>
                  <a:pt x="59" y="315"/>
                </a:lnTo>
                <a:lnTo>
                  <a:pt x="57" y="310"/>
                </a:lnTo>
                <a:lnTo>
                  <a:pt x="57" y="306"/>
                </a:lnTo>
                <a:lnTo>
                  <a:pt x="56" y="303"/>
                </a:lnTo>
                <a:lnTo>
                  <a:pt x="56" y="298"/>
                </a:lnTo>
                <a:lnTo>
                  <a:pt x="56" y="294"/>
                </a:lnTo>
                <a:lnTo>
                  <a:pt x="56" y="288"/>
                </a:lnTo>
                <a:lnTo>
                  <a:pt x="57" y="283"/>
                </a:lnTo>
                <a:lnTo>
                  <a:pt x="57" y="279"/>
                </a:lnTo>
                <a:lnTo>
                  <a:pt x="57" y="275"/>
                </a:lnTo>
                <a:lnTo>
                  <a:pt x="57" y="272"/>
                </a:lnTo>
                <a:lnTo>
                  <a:pt x="59" y="269"/>
                </a:lnTo>
                <a:lnTo>
                  <a:pt x="59" y="267"/>
                </a:lnTo>
                <a:lnTo>
                  <a:pt x="59" y="265"/>
                </a:lnTo>
                <a:lnTo>
                  <a:pt x="53" y="258"/>
                </a:lnTo>
                <a:lnTo>
                  <a:pt x="52" y="231"/>
                </a:lnTo>
                <a:lnTo>
                  <a:pt x="49" y="226"/>
                </a:lnTo>
                <a:lnTo>
                  <a:pt x="44" y="223"/>
                </a:lnTo>
                <a:lnTo>
                  <a:pt x="41" y="219"/>
                </a:lnTo>
                <a:lnTo>
                  <a:pt x="38" y="214"/>
                </a:lnTo>
                <a:lnTo>
                  <a:pt x="38" y="210"/>
                </a:lnTo>
                <a:lnTo>
                  <a:pt x="38" y="206"/>
                </a:lnTo>
                <a:lnTo>
                  <a:pt x="38" y="203"/>
                </a:lnTo>
                <a:lnTo>
                  <a:pt x="38" y="201"/>
                </a:lnTo>
                <a:lnTo>
                  <a:pt x="40" y="199"/>
                </a:lnTo>
                <a:lnTo>
                  <a:pt x="38" y="192"/>
                </a:lnTo>
                <a:lnTo>
                  <a:pt x="38" y="184"/>
                </a:lnTo>
                <a:lnTo>
                  <a:pt x="37" y="180"/>
                </a:lnTo>
                <a:lnTo>
                  <a:pt x="34" y="176"/>
                </a:lnTo>
                <a:lnTo>
                  <a:pt x="33" y="173"/>
                </a:lnTo>
                <a:lnTo>
                  <a:pt x="32" y="171"/>
                </a:lnTo>
                <a:lnTo>
                  <a:pt x="30" y="170"/>
                </a:lnTo>
                <a:lnTo>
                  <a:pt x="29" y="168"/>
                </a:lnTo>
                <a:lnTo>
                  <a:pt x="24" y="166"/>
                </a:lnTo>
                <a:lnTo>
                  <a:pt x="23" y="163"/>
                </a:lnTo>
                <a:lnTo>
                  <a:pt x="20" y="159"/>
                </a:lnTo>
                <a:lnTo>
                  <a:pt x="20" y="154"/>
                </a:lnTo>
                <a:lnTo>
                  <a:pt x="19" y="151"/>
                </a:lnTo>
                <a:lnTo>
                  <a:pt x="19" y="147"/>
                </a:lnTo>
                <a:lnTo>
                  <a:pt x="19" y="146"/>
                </a:lnTo>
                <a:lnTo>
                  <a:pt x="14" y="134"/>
                </a:lnTo>
                <a:lnTo>
                  <a:pt x="14" y="121"/>
                </a:lnTo>
                <a:lnTo>
                  <a:pt x="7" y="104"/>
                </a:lnTo>
                <a:lnTo>
                  <a:pt x="0" y="94"/>
                </a:lnTo>
                <a:lnTo>
                  <a:pt x="1" y="87"/>
                </a:lnTo>
                <a:lnTo>
                  <a:pt x="13" y="41"/>
                </a:lnTo>
                <a:lnTo>
                  <a:pt x="1" y="41"/>
                </a:lnTo>
                <a:lnTo>
                  <a:pt x="2" y="33"/>
                </a:lnTo>
                <a:lnTo>
                  <a:pt x="5" y="30"/>
                </a:lnTo>
                <a:lnTo>
                  <a:pt x="4" y="23"/>
                </a:lnTo>
                <a:lnTo>
                  <a:pt x="1" y="15"/>
                </a:lnTo>
                <a:lnTo>
                  <a:pt x="2" y="11"/>
                </a:lnTo>
                <a:lnTo>
                  <a:pt x="13" y="11"/>
                </a:lnTo>
                <a:lnTo>
                  <a:pt x="13" y="9"/>
                </a:lnTo>
                <a:lnTo>
                  <a:pt x="16" y="9"/>
                </a:lnTo>
                <a:lnTo>
                  <a:pt x="21" y="9"/>
                </a:lnTo>
                <a:lnTo>
                  <a:pt x="27" y="9"/>
                </a:lnTo>
                <a:lnTo>
                  <a:pt x="35" y="9"/>
                </a:lnTo>
                <a:lnTo>
                  <a:pt x="44" y="9"/>
                </a:lnTo>
                <a:lnTo>
                  <a:pt x="56" y="9"/>
                </a:lnTo>
                <a:lnTo>
                  <a:pt x="67" y="9"/>
                </a:lnTo>
                <a:lnTo>
                  <a:pt x="82" y="9"/>
                </a:lnTo>
                <a:lnTo>
                  <a:pt x="95" y="9"/>
                </a:lnTo>
                <a:lnTo>
                  <a:pt x="110" y="9"/>
                </a:lnTo>
                <a:lnTo>
                  <a:pt x="126" y="9"/>
                </a:lnTo>
                <a:lnTo>
                  <a:pt x="142" y="9"/>
                </a:lnTo>
                <a:lnTo>
                  <a:pt x="159" y="8"/>
                </a:lnTo>
                <a:lnTo>
                  <a:pt x="175" y="8"/>
                </a:lnTo>
                <a:lnTo>
                  <a:pt x="192" y="8"/>
                </a:lnTo>
                <a:lnTo>
                  <a:pt x="211" y="8"/>
                </a:lnTo>
                <a:lnTo>
                  <a:pt x="228" y="8"/>
                </a:lnTo>
                <a:lnTo>
                  <a:pt x="245" y="8"/>
                </a:lnTo>
                <a:lnTo>
                  <a:pt x="263" y="6"/>
                </a:lnTo>
                <a:lnTo>
                  <a:pt x="278" y="6"/>
                </a:lnTo>
                <a:lnTo>
                  <a:pt x="296" y="6"/>
                </a:lnTo>
                <a:lnTo>
                  <a:pt x="311" y="6"/>
                </a:lnTo>
                <a:lnTo>
                  <a:pt x="326" y="5"/>
                </a:lnTo>
                <a:lnTo>
                  <a:pt x="340" y="5"/>
                </a:lnTo>
                <a:lnTo>
                  <a:pt x="355" y="5"/>
                </a:lnTo>
                <a:lnTo>
                  <a:pt x="365" y="3"/>
                </a:lnTo>
                <a:lnTo>
                  <a:pt x="377" y="3"/>
                </a:lnTo>
                <a:lnTo>
                  <a:pt x="386" y="2"/>
                </a:lnTo>
                <a:lnTo>
                  <a:pt x="395" y="2"/>
                </a:lnTo>
                <a:lnTo>
                  <a:pt x="401" y="0"/>
                </a:lnTo>
                <a:lnTo>
                  <a:pt x="406" y="0"/>
                </a:lnTo>
                <a:lnTo>
                  <a:pt x="413" y="18"/>
                </a:lnTo>
                <a:lnTo>
                  <a:pt x="415" y="18"/>
                </a:lnTo>
                <a:lnTo>
                  <a:pt x="415" y="20"/>
                </a:lnTo>
                <a:lnTo>
                  <a:pt x="416" y="20"/>
                </a:lnTo>
                <a:lnTo>
                  <a:pt x="418" y="21"/>
                </a:lnTo>
                <a:lnTo>
                  <a:pt x="419" y="24"/>
                </a:lnTo>
                <a:lnTo>
                  <a:pt x="419" y="28"/>
                </a:lnTo>
                <a:lnTo>
                  <a:pt x="418" y="33"/>
                </a:lnTo>
                <a:lnTo>
                  <a:pt x="415" y="39"/>
                </a:lnTo>
                <a:lnTo>
                  <a:pt x="413" y="44"/>
                </a:lnTo>
                <a:lnTo>
                  <a:pt x="412" y="47"/>
                </a:lnTo>
                <a:lnTo>
                  <a:pt x="413" y="51"/>
                </a:lnTo>
                <a:lnTo>
                  <a:pt x="413" y="54"/>
                </a:lnTo>
                <a:lnTo>
                  <a:pt x="415" y="58"/>
                </a:lnTo>
                <a:lnTo>
                  <a:pt x="416" y="61"/>
                </a:lnTo>
                <a:lnTo>
                  <a:pt x="419" y="64"/>
                </a:lnTo>
                <a:lnTo>
                  <a:pt x="421" y="68"/>
                </a:lnTo>
                <a:lnTo>
                  <a:pt x="424" y="71"/>
                </a:lnTo>
                <a:lnTo>
                  <a:pt x="425" y="75"/>
                </a:lnTo>
                <a:lnTo>
                  <a:pt x="425" y="77"/>
                </a:lnTo>
                <a:lnTo>
                  <a:pt x="425" y="80"/>
                </a:lnTo>
                <a:lnTo>
                  <a:pt x="425" y="81"/>
                </a:lnTo>
                <a:lnTo>
                  <a:pt x="425" y="83"/>
                </a:lnTo>
                <a:lnTo>
                  <a:pt x="445" y="88"/>
                </a:lnTo>
                <a:lnTo>
                  <a:pt x="446" y="90"/>
                </a:lnTo>
                <a:lnTo>
                  <a:pt x="449" y="90"/>
                </a:lnTo>
                <a:lnTo>
                  <a:pt x="451" y="91"/>
                </a:lnTo>
                <a:lnTo>
                  <a:pt x="454" y="94"/>
                </a:lnTo>
                <a:lnTo>
                  <a:pt x="455" y="97"/>
                </a:lnTo>
                <a:lnTo>
                  <a:pt x="457" y="101"/>
                </a:lnTo>
                <a:lnTo>
                  <a:pt x="458" y="105"/>
                </a:lnTo>
                <a:lnTo>
                  <a:pt x="458" y="107"/>
                </a:lnTo>
                <a:lnTo>
                  <a:pt x="458" y="108"/>
                </a:lnTo>
                <a:lnTo>
                  <a:pt x="460" y="110"/>
                </a:lnTo>
                <a:lnTo>
                  <a:pt x="463" y="111"/>
                </a:lnTo>
                <a:lnTo>
                  <a:pt x="464" y="113"/>
                </a:lnTo>
                <a:lnTo>
                  <a:pt x="467" y="114"/>
                </a:lnTo>
                <a:lnTo>
                  <a:pt x="470" y="117"/>
                </a:lnTo>
                <a:lnTo>
                  <a:pt x="475" y="120"/>
                </a:lnTo>
                <a:lnTo>
                  <a:pt x="478" y="123"/>
                </a:lnTo>
                <a:lnTo>
                  <a:pt x="478" y="126"/>
                </a:lnTo>
                <a:lnTo>
                  <a:pt x="478" y="127"/>
                </a:lnTo>
                <a:lnTo>
                  <a:pt x="478" y="129"/>
                </a:lnTo>
                <a:lnTo>
                  <a:pt x="476" y="130"/>
                </a:lnTo>
                <a:lnTo>
                  <a:pt x="476" y="132"/>
                </a:lnTo>
                <a:lnTo>
                  <a:pt x="485" y="137"/>
                </a:lnTo>
                <a:lnTo>
                  <a:pt x="487" y="137"/>
                </a:lnTo>
                <a:lnTo>
                  <a:pt x="488" y="138"/>
                </a:lnTo>
                <a:lnTo>
                  <a:pt x="491" y="140"/>
                </a:lnTo>
                <a:lnTo>
                  <a:pt x="496" y="143"/>
                </a:lnTo>
                <a:lnTo>
                  <a:pt x="497" y="147"/>
                </a:lnTo>
                <a:lnTo>
                  <a:pt x="499" y="153"/>
                </a:lnTo>
                <a:lnTo>
                  <a:pt x="499" y="160"/>
                </a:lnTo>
                <a:lnTo>
                  <a:pt x="497" y="170"/>
                </a:lnTo>
                <a:lnTo>
                  <a:pt x="494" y="177"/>
                </a:lnTo>
                <a:lnTo>
                  <a:pt x="491" y="180"/>
                </a:lnTo>
                <a:lnTo>
                  <a:pt x="488" y="181"/>
                </a:lnTo>
                <a:lnTo>
                  <a:pt x="487" y="180"/>
                </a:lnTo>
                <a:lnTo>
                  <a:pt x="485" y="181"/>
                </a:lnTo>
                <a:lnTo>
                  <a:pt x="485" y="183"/>
                </a:lnTo>
                <a:lnTo>
                  <a:pt x="484" y="190"/>
                </a:lnTo>
                <a:lnTo>
                  <a:pt x="484" y="202"/>
                </a:lnTo>
                <a:lnTo>
                  <a:pt x="484" y="203"/>
                </a:lnTo>
                <a:lnTo>
                  <a:pt x="482" y="204"/>
                </a:lnTo>
                <a:lnTo>
                  <a:pt x="481" y="206"/>
                </a:lnTo>
                <a:lnTo>
                  <a:pt x="478" y="207"/>
                </a:lnTo>
                <a:lnTo>
                  <a:pt x="475" y="209"/>
                </a:lnTo>
                <a:lnTo>
                  <a:pt x="469" y="209"/>
                </a:lnTo>
                <a:lnTo>
                  <a:pt x="467" y="209"/>
                </a:lnTo>
                <a:lnTo>
                  <a:pt x="467" y="210"/>
                </a:lnTo>
                <a:lnTo>
                  <a:pt x="467" y="212"/>
                </a:lnTo>
                <a:lnTo>
                  <a:pt x="466" y="213"/>
                </a:lnTo>
                <a:lnTo>
                  <a:pt x="465" y="214"/>
                </a:lnTo>
                <a:lnTo>
                  <a:pt x="461" y="216"/>
                </a:lnTo>
                <a:lnTo>
                  <a:pt x="455" y="217"/>
                </a:lnTo>
                <a:lnTo>
                  <a:pt x="449" y="217"/>
                </a:lnTo>
                <a:lnTo>
                  <a:pt x="443" y="219"/>
                </a:lnTo>
                <a:lnTo>
                  <a:pt x="437" y="222"/>
                </a:lnTo>
                <a:lnTo>
                  <a:pt x="433" y="225"/>
                </a:lnTo>
                <a:lnTo>
                  <a:pt x="431" y="228"/>
                </a:lnTo>
                <a:lnTo>
                  <a:pt x="431" y="234"/>
                </a:lnTo>
                <a:lnTo>
                  <a:pt x="431" y="239"/>
                </a:lnTo>
                <a:lnTo>
                  <a:pt x="433" y="246"/>
                </a:lnTo>
                <a:lnTo>
                  <a:pt x="436" y="253"/>
                </a:lnTo>
                <a:lnTo>
                  <a:pt x="440" y="258"/>
                </a:lnTo>
                <a:lnTo>
                  <a:pt x="442" y="262"/>
                </a:lnTo>
                <a:lnTo>
                  <a:pt x="443" y="265"/>
                </a:lnTo>
                <a:lnTo>
                  <a:pt x="445" y="269"/>
                </a:lnTo>
                <a:lnTo>
                  <a:pt x="443" y="272"/>
                </a:lnTo>
                <a:lnTo>
                  <a:pt x="440" y="275"/>
                </a:lnTo>
                <a:lnTo>
                  <a:pt x="436" y="280"/>
                </a:lnTo>
                <a:lnTo>
                  <a:pt x="436" y="283"/>
                </a:lnTo>
                <a:lnTo>
                  <a:pt x="434" y="285"/>
                </a:lnTo>
                <a:lnTo>
                  <a:pt x="433" y="288"/>
                </a:lnTo>
                <a:lnTo>
                  <a:pt x="433" y="289"/>
                </a:lnTo>
                <a:lnTo>
                  <a:pt x="432" y="291"/>
                </a:lnTo>
                <a:lnTo>
                  <a:pt x="432" y="292"/>
                </a:lnTo>
                <a:lnTo>
                  <a:pt x="432" y="294"/>
                </a:lnTo>
                <a:lnTo>
                  <a:pt x="431" y="295"/>
                </a:lnTo>
                <a:lnTo>
                  <a:pt x="431" y="298"/>
                </a:lnTo>
                <a:lnTo>
                  <a:pt x="431" y="300"/>
                </a:lnTo>
                <a:lnTo>
                  <a:pt x="430" y="303"/>
                </a:lnTo>
                <a:lnTo>
                  <a:pt x="427" y="303"/>
                </a:lnTo>
                <a:lnTo>
                  <a:pt x="422" y="305"/>
                </a:lnTo>
                <a:lnTo>
                  <a:pt x="418" y="306"/>
                </a:lnTo>
                <a:lnTo>
                  <a:pt x="413" y="307"/>
                </a:lnTo>
                <a:lnTo>
                  <a:pt x="410" y="309"/>
                </a:lnTo>
                <a:lnTo>
                  <a:pt x="409" y="312"/>
                </a:lnTo>
                <a:lnTo>
                  <a:pt x="409" y="315"/>
                </a:lnTo>
                <a:lnTo>
                  <a:pt x="409" y="318"/>
                </a:lnTo>
                <a:lnTo>
                  <a:pt x="410" y="319"/>
                </a:lnTo>
                <a:lnTo>
                  <a:pt x="412" y="322"/>
                </a:lnTo>
                <a:lnTo>
                  <a:pt x="413" y="324"/>
                </a:lnTo>
                <a:lnTo>
                  <a:pt x="413" y="325"/>
                </a:lnTo>
                <a:lnTo>
                  <a:pt x="413" y="328"/>
                </a:lnTo>
                <a:lnTo>
                  <a:pt x="412" y="330"/>
                </a:lnTo>
                <a:lnTo>
                  <a:pt x="410" y="333"/>
                </a:lnTo>
                <a:lnTo>
                  <a:pt x="409" y="334"/>
                </a:lnTo>
                <a:lnTo>
                  <a:pt x="407" y="336"/>
                </a:lnTo>
                <a:lnTo>
                  <a:pt x="406" y="337"/>
                </a:lnTo>
                <a:lnTo>
                  <a:pt x="404" y="337"/>
                </a:lnTo>
                <a:lnTo>
                  <a:pt x="403" y="334"/>
                </a:lnTo>
                <a:lnTo>
                  <a:pt x="399" y="330"/>
                </a:lnTo>
                <a:lnTo>
                  <a:pt x="395" y="325"/>
                </a:lnTo>
                <a:lnTo>
                  <a:pt x="392" y="321"/>
                </a:lnTo>
                <a:lnTo>
                  <a:pt x="388" y="316"/>
                </a:lnTo>
                <a:lnTo>
                  <a:pt x="386" y="313"/>
                </a:lnTo>
                <a:lnTo>
                  <a:pt x="385" y="312"/>
                </a:lnTo>
                <a:lnTo>
                  <a:pt x="63" y="321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07" name="Freeform 40"/>
          <p:cNvSpPr>
            <a:spLocks/>
          </p:cNvSpPr>
          <p:nvPr/>
        </p:nvSpPr>
        <p:spPr bwMode="blackWhite">
          <a:xfrm>
            <a:off x="4713288" y="3021013"/>
            <a:ext cx="1016000" cy="847725"/>
          </a:xfrm>
          <a:custGeom>
            <a:avLst/>
            <a:gdLst>
              <a:gd name="T0" fmla="*/ 2147483647 w 563"/>
              <a:gd name="T1" fmla="*/ 2147483647 h 484"/>
              <a:gd name="T2" fmla="*/ 2147483647 w 563"/>
              <a:gd name="T3" fmla="*/ 2147483647 h 484"/>
              <a:gd name="T4" fmla="*/ 2147483647 w 563"/>
              <a:gd name="T5" fmla="*/ 2147483647 h 484"/>
              <a:gd name="T6" fmla="*/ 2147483647 w 563"/>
              <a:gd name="T7" fmla="*/ 2147483647 h 484"/>
              <a:gd name="T8" fmla="*/ 2147483647 w 563"/>
              <a:gd name="T9" fmla="*/ 2147483647 h 484"/>
              <a:gd name="T10" fmla="*/ 2147483647 w 563"/>
              <a:gd name="T11" fmla="*/ 2147483647 h 484"/>
              <a:gd name="T12" fmla="*/ 2147483647 w 563"/>
              <a:gd name="T13" fmla="*/ 2147483647 h 484"/>
              <a:gd name="T14" fmla="*/ 2147483647 w 563"/>
              <a:gd name="T15" fmla="*/ 2147483647 h 484"/>
              <a:gd name="T16" fmla="*/ 2147483647 w 563"/>
              <a:gd name="T17" fmla="*/ 2147483647 h 484"/>
              <a:gd name="T18" fmla="*/ 2147483647 w 563"/>
              <a:gd name="T19" fmla="*/ 2147483647 h 484"/>
              <a:gd name="T20" fmla="*/ 2147483647 w 563"/>
              <a:gd name="T21" fmla="*/ 2147483647 h 484"/>
              <a:gd name="T22" fmla="*/ 0 w 563"/>
              <a:gd name="T23" fmla="*/ 2147483647 h 484"/>
              <a:gd name="T24" fmla="*/ 2147483647 w 563"/>
              <a:gd name="T25" fmla="*/ 2147483647 h 484"/>
              <a:gd name="T26" fmla="*/ 2147483647 w 563"/>
              <a:gd name="T27" fmla="*/ 2147483647 h 484"/>
              <a:gd name="T28" fmla="*/ 2147483647 w 563"/>
              <a:gd name="T29" fmla="*/ 2147483647 h 484"/>
              <a:gd name="T30" fmla="*/ 2147483647 w 563"/>
              <a:gd name="T31" fmla="*/ 2147483647 h 484"/>
              <a:gd name="T32" fmla="*/ 2147483647 w 563"/>
              <a:gd name="T33" fmla="*/ 2147483647 h 484"/>
              <a:gd name="T34" fmla="*/ 2147483647 w 563"/>
              <a:gd name="T35" fmla="*/ 2147483647 h 484"/>
              <a:gd name="T36" fmla="*/ 2147483647 w 563"/>
              <a:gd name="T37" fmla="*/ 2147483647 h 484"/>
              <a:gd name="T38" fmla="*/ 2147483647 w 563"/>
              <a:gd name="T39" fmla="*/ 2147483647 h 484"/>
              <a:gd name="T40" fmla="*/ 2147483647 w 563"/>
              <a:gd name="T41" fmla="*/ 2147483647 h 484"/>
              <a:gd name="T42" fmla="*/ 2147483647 w 563"/>
              <a:gd name="T43" fmla="*/ 2147483647 h 484"/>
              <a:gd name="T44" fmla="*/ 2147483647 w 563"/>
              <a:gd name="T45" fmla="*/ 2147483647 h 484"/>
              <a:gd name="T46" fmla="*/ 2147483647 w 563"/>
              <a:gd name="T47" fmla="*/ 2147483647 h 484"/>
              <a:gd name="T48" fmla="*/ 2147483647 w 563"/>
              <a:gd name="T49" fmla="*/ 2147483647 h 484"/>
              <a:gd name="T50" fmla="*/ 2147483647 w 563"/>
              <a:gd name="T51" fmla="*/ 2147483647 h 484"/>
              <a:gd name="T52" fmla="*/ 2147483647 w 563"/>
              <a:gd name="T53" fmla="*/ 2147483647 h 484"/>
              <a:gd name="T54" fmla="*/ 2147483647 w 563"/>
              <a:gd name="T55" fmla="*/ 2147483647 h 484"/>
              <a:gd name="T56" fmla="*/ 2147483647 w 563"/>
              <a:gd name="T57" fmla="*/ 2147483647 h 484"/>
              <a:gd name="T58" fmla="*/ 2147483647 w 563"/>
              <a:gd name="T59" fmla="*/ 2147483647 h 484"/>
              <a:gd name="T60" fmla="*/ 2147483647 w 563"/>
              <a:gd name="T61" fmla="*/ 2147483647 h 484"/>
              <a:gd name="T62" fmla="*/ 2147483647 w 563"/>
              <a:gd name="T63" fmla="*/ 2147483647 h 484"/>
              <a:gd name="T64" fmla="*/ 2147483647 w 563"/>
              <a:gd name="T65" fmla="*/ 2147483647 h 484"/>
              <a:gd name="T66" fmla="*/ 2147483647 w 563"/>
              <a:gd name="T67" fmla="*/ 2147483647 h 484"/>
              <a:gd name="T68" fmla="*/ 2147483647 w 563"/>
              <a:gd name="T69" fmla="*/ 2147483647 h 484"/>
              <a:gd name="T70" fmla="*/ 2147483647 w 563"/>
              <a:gd name="T71" fmla="*/ 2147483647 h 484"/>
              <a:gd name="T72" fmla="*/ 2147483647 w 563"/>
              <a:gd name="T73" fmla="*/ 2147483647 h 484"/>
              <a:gd name="T74" fmla="*/ 2147483647 w 563"/>
              <a:gd name="T75" fmla="*/ 2147483647 h 484"/>
              <a:gd name="T76" fmla="*/ 2147483647 w 563"/>
              <a:gd name="T77" fmla="*/ 2147483647 h 484"/>
              <a:gd name="T78" fmla="*/ 2147483647 w 563"/>
              <a:gd name="T79" fmla="*/ 2147483647 h 484"/>
              <a:gd name="T80" fmla="*/ 2147483647 w 563"/>
              <a:gd name="T81" fmla="*/ 2147483647 h 484"/>
              <a:gd name="T82" fmla="*/ 2147483647 w 563"/>
              <a:gd name="T83" fmla="*/ 2147483647 h 484"/>
              <a:gd name="T84" fmla="*/ 2147483647 w 563"/>
              <a:gd name="T85" fmla="*/ 2147483647 h 484"/>
              <a:gd name="T86" fmla="*/ 2147483647 w 563"/>
              <a:gd name="T87" fmla="*/ 2147483647 h 484"/>
              <a:gd name="T88" fmla="*/ 2147483647 w 563"/>
              <a:gd name="T89" fmla="*/ 2147483647 h 484"/>
              <a:gd name="T90" fmla="*/ 2147483647 w 563"/>
              <a:gd name="T91" fmla="*/ 2147483647 h 484"/>
              <a:gd name="T92" fmla="*/ 2147483647 w 563"/>
              <a:gd name="T93" fmla="*/ 2147483647 h 484"/>
              <a:gd name="T94" fmla="*/ 2147483647 w 563"/>
              <a:gd name="T95" fmla="*/ 2147483647 h 484"/>
              <a:gd name="T96" fmla="*/ 2147483647 w 563"/>
              <a:gd name="T97" fmla="*/ 2147483647 h 484"/>
              <a:gd name="T98" fmla="*/ 2147483647 w 563"/>
              <a:gd name="T99" fmla="*/ 2147483647 h 484"/>
              <a:gd name="T100" fmla="*/ 2147483647 w 563"/>
              <a:gd name="T101" fmla="*/ 2147483647 h 484"/>
              <a:gd name="T102" fmla="*/ 2147483647 w 563"/>
              <a:gd name="T103" fmla="*/ 2147483647 h 484"/>
              <a:gd name="T104" fmla="*/ 2147483647 w 563"/>
              <a:gd name="T105" fmla="*/ 2147483647 h 484"/>
              <a:gd name="T106" fmla="*/ 2147483647 w 563"/>
              <a:gd name="T107" fmla="*/ 2147483647 h 4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3"/>
              <a:gd name="T163" fmla="*/ 0 h 484"/>
              <a:gd name="T164" fmla="*/ 563 w 563"/>
              <a:gd name="T165" fmla="*/ 484 h 48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3" h="484">
                <a:moveTo>
                  <a:pt x="99" y="444"/>
                </a:moveTo>
                <a:lnTo>
                  <a:pt x="99" y="442"/>
                </a:lnTo>
                <a:lnTo>
                  <a:pt x="98" y="441"/>
                </a:lnTo>
                <a:lnTo>
                  <a:pt x="98" y="438"/>
                </a:lnTo>
                <a:lnTo>
                  <a:pt x="98" y="435"/>
                </a:lnTo>
                <a:lnTo>
                  <a:pt x="98" y="431"/>
                </a:lnTo>
                <a:lnTo>
                  <a:pt x="98" y="426"/>
                </a:lnTo>
                <a:lnTo>
                  <a:pt x="98" y="420"/>
                </a:lnTo>
                <a:lnTo>
                  <a:pt x="98" y="417"/>
                </a:lnTo>
                <a:lnTo>
                  <a:pt x="98" y="412"/>
                </a:lnTo>
                <a:lnTo>
                  <a:pt x="98" y="406"/>
                </a:lnTo>
                <a:lnTo>
                  <a:pt x="98" y="402"/>
                </a:lnTo>
                <a:lnTo>
                  <a:pt x="98" y="398"/>
                </a:lnTo>
                <a:lnTo>
                  <a:pt x="98" y="395"/>
                </a:lnTo>
                <a:lnTo>
                  <a:pt x="98" y="392"/>
                </a:lnTo>
                <a:lnTo>
                  <a:pt x="98" y="390"/>
                </a:lnTo>
                <a:lnTo>
                  <a:pt x="98" y="389"/>
                </a:lnTo>
                <a:lnTo>
                  <a:pt x="96" y="159"/>
                </a:lnTo>
                <a:lnTo>
                  <a:pt x="82" y="159"/>
                </a:lnTo>
                <a:lnTo>
                  <a:pt x="71" y="147"/>
                </a:lnTo>
                <a:lnTo>
                  <a:pt x="70" y="137"/>
                </a:lnTo>
                <a:lnTo>
                  <a:pt x="67" y="131"/>
                </a:lnTo>
                <a:lnTo>
                  <a:pt x="56" y="123"/>
                </a:lnTo>
                <a:lnTo>
                  <a:pt x="56" y="116"/>
                </a:lnTo>
                <a:lnTo>
                  <a:pt x="67" y="99"/>
                </a:lnTo>
                <a:lnTo>
                  <a:pt x="70" y="96"/>
                </a:lnTo>
                <a:lnTo>
                  <a:pt x="71" y="91"/>
                </a:lnTo>
                <a:lnTo>
                  <a:pt x="70" y="88"/>
                </a:lnTo>
                <a:lnTo>
                  <a:pt x="68" y="87"/>
                </a:lnTo>
                <a:lnTo>
                  <a:pt x="66" y="86"/>
                </a:lnTo>
                <a:lnTo>
                  <a:pt x="63" y="84"/>
                </a:lnTo>
                <a:lnTo>
                  <a:pt x="62" y="84"/>
                </a:lnTo>
                <a:lnTo>
                  <a:pt x="60" y="83"/>
                </a:lnTo>
                <a:lnTo>
                  <a:pt x="52" y="84"/>
                </a:lnTo>
                <a:lnTo>
                  <a:pt x="41" y="75"/>
                </a:lnTo>
                <a:lnTo>
                  <a:pt x="32" y="69"/>
                </a:lnTo>
                <a:lnTo>
                  <a:pt x="33" y="71"/>
                </a:lnTo>
                <a:lnTo>
                  <a:pt x="23" y="47"/>
                </a:lnTo>
                <a:lnTo>
                  <a:pt x="11" y="36"/>
                </a:lnTo>
                <a:lnTo>
                  <a:pt x="8" y="27"/>
                </a:lnTo>
                <a:lnTo>
                  <a:pt x="8" y="26"/>
                </a:lnTo>
                <a:lnTo>
                  <a:pt x="7" y="24"/>
                </a:lnTo>
                <a:lnTo>
                  <a:pt x="5" y="21"/>
                </a:lnTo>
                <a:lnTo>
                  <a:pt x="4" y="18"/>
                </a:lnTo>
                <a:lnTo>
                  <a:pt x="2" y="14"/>
                </a:lnTo>
                <a:lnTo>
                  <a:pt x="1" y="11"/>
                </a:lnTo>
                <a:lnTo>
                  <a:pt x="0" y="8"/>
                </a:lnTo>
                <a:lnTo>
                  <a:pt x="322" y="0"/>
                </a:lnTo>
                <a:lnTo>
                  <a:pt x="323" y="0"/>
                </a:lnTo>
                <a:lnTo>
                  <a:pt x="325" y="3"/>
                </a:lnTo>
                <a:lnTo>
                  <a:pt x="329" y="8"/>
                </a:lnTo>
                <a:lnTo>
                  <a:pt x="331" y="12"/>
                </a:lnTo>
                <a:lnTo>
                  <a:pt x="335" y="17"/>
                </a:lnTo>
                <a:lnTo>
                  <a:pt x="340" y="21"/>
                </a:lnTo>
                <a:lnTo>
                  <a:pt x="341" y="24"/>
                </a:lnTo>
                <a:lnTo>
                  <a:pt x="343" y="24"/>
                </a:lnTo>
                <a:lnTo>
                  <a:pt x="341" y="26"/>
                </a:lnTo>
                <a:lnTo>
                  <a:pt x="341" y="27"/>
                </a:lnTo>
                <a:lnTo>
                  <a:pt x="341" y="30"/>
                </a:lnTo>
                <a:lnTo>
                  <a:pt x="340" y="33"/>
                </a:lnTo>
                <a:lnTo>
                  <a:pt x="340" y="38"/>
                </a:lnTo>
                <a:lnTo>
                  <a:pt x="338" y="44"/>
                </a:lnTo>
                <a:lnTo>
                  <a:pt x="340" y="51"/>
                </a:lnTo>
                <a:lnTo>
                  <a:pt x="340" y="58"/>
                </a:lnTo>
                <a:lnTo>
                  <a:pt x="341" y="65"/>
                </a:lnTo>
                <a:lnTo>
                  <a:pt x="344" y="74"/>
                </a:lnTo>
                <a:lnTo>
                  <a:pt x="349" y="81"/>
                </a:lnTo>
                <a:lnTo>
                  <a:pt x="353" y="90"/>
                </a:lnTo>
                <a:lnTo>
                  <a:pt x="361" y="98"/>
                </a:lnTo>
                <a:lnTo>
                  <a:pt x="367" y="107"/>
                </a:lnTo>
                <a:lnTo>
                  <a:pt x="377" y="116"/>
                </a:lnTo>
                <a:lnTo>
                  <a:pt x="389" y="124"/>
                </a:lnTo>
                <a:lnTo>
                  <a:pt x="392" y="126"/>
                </a:lnTo>
                <a:lnTo>
                  <a:pt x="396" y="127"/>
                </a:lnTo>
                <a:lnTo>
                  <a:pt x="399" y="128"/>
                </a:lnTo>
                <a:lnTo>
                  <a:pt x="402" y="131"/>
                </a:lnTo>
                <a:lnTo>
                  <a:pt x="404" y="134"/>
                </a:lnTo>
                <a:lnTo>
                  <a:pt x="407" y="140"/>
                </a:lnTo>
                <a:lnTo>
                  <a:pt x="409" y="149"/>
                </a:lnTo>
                <a:lnTo>
                  <a:pt x="410" y="160"/>
                </a:lnTo>
                <a:lnTo>
                  <a:pt x="410" y="167"/>
                </a:lnTo>
                <a:lnTo>
                  <a:pt x="413" y="173"/>
                </a:lnTo>
                <a:lnTo>
                  <a:pt x="415" y="176"/>
                </a:lnTo>
                <a:lnTo>
                  <a:pt x="418" y="177"/>
                </a:lnTo>
                <a:lnTo>
                  <a:pt x="421" y="177"/>
                </a:lnTo>
                <a:lnTo>
                  <a:pt x="425" y="174"/>
                </a:lnTo>
                <a:lnTo>
                  <a:pt x="428" y="171"/>
                </a:lnTo>
                <a:lnTo>
                  <a:pt x="430" y="168"/>
                </a:lnTo>
                <a:lnTo>
                  <a:pt x="433" y="167"/>
                </a:lnTo>
                <a:lnTo>
                  <a:pt x="437" y="167"/>
                </a:lnTo>
                <a:lnTo>
                  <a:pt x="442" y="168"/>
                </a:lnTo>
                <a:lnTo>
                  <a:pt x="448" y="171"/>
                </a:lnTo>
                <a:lnTo>
                  <a:pt x="452" y="174"/>
                </a:lnTo>
                <a:lnTo>
                  <a:pt x="455" y="179"/>
                </a:lnTo>
                <a:lnTo>
                  <a:pt x="458" y="182"/>
                </a:lnTo>
                <a:lnTo>
                  <a:pt x="458" y="184"/>
                </a:lnTo>
                <a:lnTo>
                  <a:pt x="458" y="187"/>
                </a:lnTo>
                <a:lnTo>
                  <a:pt x="455" y="193"/>
                </a:lnTo>
                <a:lnTo>
                  <a:pt x="454" y="198"/>
                </a:lnTo>
                <a:lnTo>
                  <a:pt x="452" y="206"/>
                </a:lnTo>
                <a:lnTo>
                  <a:pt x="451" y="213"/>
                </a:lnTo>
                <a:lnTo>
                  <a:pt x="449" y="219"/>
                </a:lnTo>
                <a:lnTo>
                  <a:pt x="448" y="222"/>
                </a:lnTo>
                <a:lnTo>
                  <a:pt x="448" y="223"/>
                </a:lnTo>
                <a:lnTo>
                  <a:pt x="446" y="225"/>
                </a:lnTo>
                <a:lnTo>
                  <a:pt x="445" y="227"/>
                </a:lnTo>
                <a:lnTo>
                  <a:pt x="443" y="233"/>
                </a:lnTo>
                <a:lnTo>
                  <a:pt x="443" y="239"/>
                </a:lnTo>
                <a:lnTo>
                  <a:pt x="445" y="245"/>
                </a:lnTo>
                <a:lnTo>
                  <a:pt x="448" y="252"/>
                </a:lnTo>
                <a:lnTo>
                  <a:pt x="457" y="258"/>
                </a:lnTo>
                <a:lnTo>
                  <a:pt x="468" y="264"/>
                </a:lnTo>
                <a:lnTo>
                  <a:pt x="470" y="266"/>
                </a:lnTo>
                <a:lnTo>
                  <a:pt x="473" y="267"/>
                </a:lnTo>
                <a:lnTo>
                  <a:pt x="476" y="269"/>
                </a:lnTo>
                <a:lnTo>
                  <a:pt x="478" y="270"/>
                </a:lnTo>
                <a:lnTo>
                  <a:pt x="479" y="272"/>
                </a:lnTo>
                <a:lnTo>
                  <a:pt x="479" y="279"/>
                </a:lnTo>
                <a:lnTo>
                  <a:pt x="494" y="279"/>
                </a:lnTo>
                <a:lnTo>
                  <a:pt x="506" y="291"/>
                </a:lnTo>
                <a:lnTo>
                  <a:pt x="520" y="296"/>
                </a:lnTo>
                <a:lnTo>
                  <a:pt x="521" y="315"/>
                </a:lnTo>
                <a:lnTo>
                  <a:pt x="527" y="324"/>
                </a:lnTo>
                <a:lnTo>
                  <a:pt x="523" y="339"/>
                </a:lnTo>
                <a:lnTo>
                  <a:pt x="523" y="346"/>
                </a:lnTo>
                <a:lnTo>
                  <a:pt x="531" y="354"/>
                </a:lnTo>
                <a:lnTo>
                  <a:pt x="534" y="362"/>
                </a:lnTo>
                <a:lnTo>
                  <a:pt x="539" y="366"/>
                </a:lnTo>
                <a:lnTo>
                  <a:pt x="539" y="363"/>
                </a:lnTo>
                <a:lnTo>
                  <a:pt x="539" y="360"/>
                </a:lnTo>
                <a:lnTo>
                  <a:pt x="539" y="357"/>
                </a:lnTo>
                <a:lnTo>
                  <a:pt x="539" y="356"/>
                </a:lnTo>
                <a:lnTo>
                  <a:pt x="541" y="356"/>
                </a:lnTo>
                <a:lnTo>
                  <a:pt x="544" y="357"/>
                </a:lnTo>
                <a:lnTo>
                  <a:pt x="545" y="362"/>
                </a:lnTo>
                <a:lnTo>
                  <a:pt x="547" y="363"/>
                </a:lnTo>
                <a:lnTo>
                  <a:pt x="550" y="366"/>
                </a:lnTo>
                <a:lnTo>
                  <a:pt x="553" y="368"/>
                </a:lnTo>
                <a:lnTo>
                  <a:pt x="554" y="369"/>
                </a:lnTo>
                <a:lnTo>
                  <a:pt x="562" y="375"/>
                </a:lnTo>
                <a:lnTo>
                  <a:pt x="557" y="382"/>
                </a:lnTo>
                <a:lnTo>
                  <a:pt x="557" y="412"/>
                </a:lnTo>
                <a:lnTo>
                  <a:pt x="541" y="414"/>
                </a:lnTo>
                <a:lnTo>
                  <a:pt x="526" y="425"/>
                </a:lnTo>
                <a:lnTo>
                  <a:pt x="524" y="450"/>
                </a:lnTo>
                <a:lnTo>
                  <a:pt x="523" y="450"/>
                </a:lnTo>
                <a:lnTo>
                  <a:pt x="521" y="450"/>
                </a:lnTo>
                <a:lnTo>
                  <a:pt x="520" y="450"/>
                </a:lnTo>
                <a:lnTo>
                  <a:pt x="517" y="450"/>
                </a:lnTo>
                <a:lnTo>
                  <a:pt x="515" y="450"/>
                </a:lnTo>
                <a:lnTo>
                  <a:pt x="515" y="452"/>
                </a:lnTo>
                <a:lnTo>
                  <a:pt x="517" y="455"/>
                </a:lnTo>
                <a:lnTo>
                  <a:pt x="520" y="458"/>
                </a:lnTo>
                <a:lnTo>
                  <a:pt x="524" y="461"/>
                </a:lnTo>
                <a:lnTo>
                  <a:pt x="526" y="464"/>
                </a:lnTo>
                <a:lnTo>
                  <a:pt x="526" y="465"/>
                </a:lnTo>
                <a:lnTo>
                  <a:pt x="524" y="465"/>
                </a:lnTo>
                <a:lnTo>
                  <a:pt x="523" y="465"/>
                </a:lnTo>
                <a:lnTo>
                  <a:pt x="514" y="480"/>
                </a:lnTo>
                <a:lnTo>
                  <a:pt x="460" y="483"/>
                </a:lnTo>
                <a:lnTo>
                  <a:pt x="460" y="481"/>
                </a:lnTo>
                <a:lnTo>
                  <a:pt x="461" y="478"/>
                </a:lnTo>
                <a:lnTo>
                  <a:pt x="462" y="475"/>
                </a:lnTo>
                <a:lnTo>
                  <a:pt x="463" y="469"/>
                </a:lnTo>
                <a:lnTo>
                  <a:pt x="466" y="465"/>
                </a:lnTo>
                <a:lnTo>
                  <a:pt x="469" y="459"/>
                </a:lnTo>
                <a:lnTo>
                  <a:pt x="472" y="455"/>
                </a:lnTo>
                <a:lnTo>
                  <a:pt x="478" y="450"/>
                </a:lnTo>
                <a:lnTo>
                  <a:pt x="481" y="447"/>
                </a:lnTo>
                <a:lnTo>
                  <a:pt x="482" y="442"/>
                </a:lnTo>
                <a:lnTo>
                  <a:pt x="481" y="438"/>
                </a:lnTo>
                <a:lnTo>
                  <a:pt x="478" y="434"/>
                </a:lnTo>
                <a:lnTo>
                  <a:pt x="475" y="431"/>
                </a:lnTo>
                <a:lnTo>
                  <a:pt x="470" y="428"/>
                </a:lnTo>
                <a:lnTo>
                  <a:pt x="468" y="426"/>
                </a:lnTo>
                <a:lnTo>
                  <a:pt x="465" y="426"/>
                </a:lnTo>
                <a:lnTo>
                  <a:pt x="463" y="428"/>
                </a:lnTo>
                <a:lnTo>
                  <a:pt x="461" y="428"/>
                </a:lnTo>
                <a:lnTo>
                  <a:pt x="455" y="428"/>
                </a:lnTo>
                <a:lnTo>
                  <a:pt x="448" y="428"/>
                </a:lnTo>
                <a:lnTo>
                  <a:pt x="440" y="429"/>
                </a:lnTo>
                <a:lnTo>
                  <a:pt x="430" y="429"/>
                </a:lnTo>
                <a:lnTo>
                  <a:pt x="419" y="429"/>
                </a:lnTo>
                <a:lnTo>
                  <a:pt x="407" y="431"/>
                </a:lnTo>
                <a:lnTo>
                  <a:pt x="395" y="431"/>
                </a:lnTo>
                <a:lnTo>
                  <a:pt x="380" y="432"/>
                </a:lnTo>
                <a:lnTo>
                  <a:pt x="366" y="432"/>
                </a:lnTo>
                <a:lnTo>
                  <a:pt x="350" y="432"/>
                </a:lnTo>
                <a:lnTo>
                  <a:pt x="334" y="434"/>
                </a:lnTo>
                <a:lnTo>
                  <a:pt x="319" y="434"/>
                </a:lnTo>
                <a:lnTo>
                  <a:pt x="301" y="435"/>
                </a:lnTo>
                <a:lnTo>
                  <a:pt x="286" y="435"/>
                </a:lnTo>
                <a:lnTo>
                  <a:pt x="268" y="436"/>
                </a:lnTo>
                <a:lnTo>
                  <a:pt x="251" y="436"/>
                </a:lnTo>
                <a:lnTo>
                  <a:pt x="235" y="438"/>
                </a:lnTo>
                <a:lnTo>
                  <a:pt x="220" y="438"/>
                </a:lnTo>
                <a:lnTo>
                  <a:pt x="203" y="439"/>
                </a:lnTo>
                <a:lnTo>
                  <a:pt x="188" y="439"/>
                </a:lnTo>
                <a:lnTo>
                  <a:pt x="173" y="441"/>
                </a:lnTo>
                <a:lnTo>
                  <a:pt x="161" y="441"/>
                </a:lnTo>
                <a:lnTo>
                  <a:pt x="148" y="441"/>
                </a:lnTo>
                <a:lnTo>
                  <a:pt x="137" y="442"/>
                </a:lnTo>
                <a:lnTo>
                  <a:pt x="127" y="442"/>
                </a:lnTo>
                <a:lnTo>
                  <a:pt x="118" y="442"/>
                </a:lnTo>
                <a:lnTo>
                  <a:pt x="110" y="442"/>
                </a:lnTo>
                <a:lnTo>
                  <a:pt x="104" y="442"/>
                </a:lnTo>
                <a:lnTo>
                  <a:pt x="100" y="444"/>
                </a:lnTo>
                <a:lnTo>
                  <a:pt x="99" y="44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08" name="Freeform 41"/>
          <p:cNvSpPr>
            <a:spLocks/>
          </p:cNvSpPr>
          <p:nvPr/>
        </p:nvSpPr>
        <p:spPr bwMode="blackWhite">
          <a:xfrm>
            <a:off x="4713288" y="3021013"/>
            <a:ext cx="1016000" cy="847725"/>
          </a:xfrm>
          <a:custGeom>
            <a:avLst/>
            <a:gdLst>
              <a:gd name="T0" fmla="*/ 2147483647 w 563"/>
              <a:gd name="T1" fmla="*/ 2147483647 h 484"/>
              <a:gd name="T2" fmla="*/ 2147483647 w 563"/>
              <a:gd name="T3" fmla="*/ 2147483647 h 484"/>
              <a:gd name="T4" fmla="*/ 2147483647 w 563"/>
              <a:gd name="T5" fmla="*/ 2147483647 h 484"/>
              <a:gd name="T6" fmla="*/ 2147483647 w 563"/>
              <a:gd name="T7" fmla="*/ 2147483647 h 484"/>
              <a:gd name="T8" fmla="*/ 2147483647 w 563"/>
              <a:gd name="T9" fmla="*/ 2147483647 h 484"/>
              <a:gd name="T10" fmla="*/ 2147483647 w 563"/>
              <a:gd name="T11" fmla="*/ 2147483647 h 484"/>
              <a:gd name="T12" fmla="*/ 2147483647 w 563"/>
              <a:gd name="T13" fmla="*/ 2147483647 h 484"/>
              <a:gd name="T14" fmla="*/ 2147483647 w 563"/>
              <a:gd name="T15" fmla="*/ 2147483647 h 484"/>
              <a:gd name="T16" fmla="*/ 2147483647 w 563"/>
              <a:gd name="T17" fmla="*/ 2147483647 h 484"/>
              <a:gd name="T18" fmla="*/ 2147483647 w 563"/>
              <a:gd name="T19" fmla="*/ 2147483647 h 484"/>
              <a:gd name="T20" fmla="*/ 2147483647 w 563"/>
              <a:gd name="T21" fmla="*/ 2147483647 h 484"/>
              <a:gd name="T22" fmla="*/ 2147483647 w 563"/>
              <a:gd name="T23" fmla="*/ 2147483647 h 484"/>
              <a:gd name="T24" fmla="*/ 2147483647 w 563"/>
              <a:gd name="T25" fmla="*/ 0 h 484"/>
              <a:gd name="T26" fmla="*/ 2147483647 w 563"/>
              <a:gd name="T27" fmla="*/ 2147483647 h 484"/>
              <a:gd name="T28" fmla="*/ 2147483647 w 563"/>
              <a:gd name="T29" fmla="*/ 2147483647 h 484"/>
              <a:gd name="T30" fmla="*/ 2147483647 w 563"/>
              <a:gd name="T31" fmla="*/ 2147483647 h 484"/>
              <a:gd name="T32" fmla="*/ 2147483647 w 563"/>
              <a:gd name="T33" fmla="*/ 2147483647 h 484"/>
              <a:gd name="T34" fmla="*/ 2147483647 w 563"/>
              <a:gd name="T35" fmla="*/ 2147483647 h 484"/>
              <a:gd name="T36" fmla="*/ 2147483647 w 563"/>
              <a:gd name="T37" fmla="*/ 2147483647 h 484"/>
              <a:gd name="T38" fmla="*/ 2147483647 w 563"/>
              <a:gd name="T39" fmla="*/ 2147483647 h 484"/>
              <a:gd name="T40" fmla="*/ 2147483647 w 563"/>
              <a:gd name="T41" fmla="*/ 2147483647 h 484"/>
              <a:gd name="T42" fmla="*/ 2147483647 w 563"/>
              <a:gd name="T43" fmla="*/ 2147483647 h 484"/>
              <a:gd name="T44" fmla="*/ 2147483647 w 563"/>
              <a:gd name="T45" fmla="*/ 2147483647 h 484"/>
              <a:gd name="T46" fmla="*/ 2147483647 w 563"/>
              <a:gd name="T47" fmla="*/ 2147483647 h 484"/>
              <a:gd name="T48" fmla="*/ 2147483647 w 563"/>
              <a:gd name="T49" fmla="*/ 2147483647 h 484"/>
              <a:gd name="T50" fmla="*/ 2147483647 w 563"/>
              <a:gd name="T51" fmla="*/ 2147483647 h 484"/>
              <a:gd name="T52" fmla="*/ 2147483647 w 563"/>
              <a:gd name="T53" fmla="*/ 2147483647 h 484"/>
              <a:gd name="T54" fmla="*/ 2147483647 w 563"/>
              <a:gd name="T55" fmla="*/ 2147483647 h 484"/>
              <a:gd name="T56" fmla="*/ 2147483647 w 563"/>
              <a:gd name="T57" fmla="*/ 2147483647 h 484"/>
              <a:gd name="T58" fmla="*/ 2147483647 w 563"/>
              <a:gd name="T59" fmla="*/ 2147483647 h 484"/>
              <a:gd name="T60" fmla="*/ 2147483647 w 563"/>
              <a:gd name="T61" fmla="*/ 2147483647 h 484"/>
              <a:gd name="T62" fmla="*/ 2147483647 w 563"/>
              <a:gd name="T63" fmla="*/ 2147483647 h 484"/>
              <a:gd name="T64" fmla="*/ 2147483647 w 563"/>
              <a:gd name="T65" fmla="*/ 2147483647 h 484"/>
              <a:gd name="T66" fmla="*/ 2147483647 w 563"/>
              <a:gd name="T67" fmla="*/ 2147483647 h 484"/>
              <a:gd name="T68" fmla="*/ 2147483647 w 563"/>
              <a:gd name="T69" fmla="*/ 2147483647 h 484"/>
              <a:gd name="T70" fmla="*/ 2147483647 w 563"/>
              <a:gd name="T71" fmla="*/ 2147483647 h 484"/>
              <a:gd name="T72" fmla="*/ 2147483647 w 563"/>
              <a:gd name="T73" fmla="*/ 2147483647 h 484"/>
              <a:gd name="T74" fmla="*/ 2147483647 w 563"/>
              <a:gd name="T75" fmla="*/ 2147483647 h 484"/>
              <a:gd name="T76" fmla="*/ 2147483647 w 563"/>
              <a:gd name="T77" fmla="*/ 2147483647 h 484"/>
              <a:gd name="T78" fmla="*/ 2147483647 w 563"/>
              <a:gd name="T79" fmla="*/ 2147483647 h 484"/>
              <a:gd name="T80" fmla="*/ 2147483647 w 563"/>
              <a:gd name="T81" fmla="*/ 2147483647 h 484"/>
              <a:gd name="T82" fmla="*/ 2147483647 w 563"/>
              <a:gd name="T83" fmla="*/ 2147483647 h 484"/>
              <a:gd name="T84" fmla="*/ 2147483647 w 563"/>
              <a:gd name="T85" fmla="*/ 2147483647 h 484"/>
              <a:gd name="T86" fmla="*/ 2147483647 w 563"/>
              <a:gd name="T87" fmla="*/ 2147483647 h 484"/>
              <a:gd name="T88" fmla="*/ 2147483647 w 563"/>
              <a:gd name="T89" fmla="*/ 2147483647 h 484"/>
              <a:gd name="T90" fmla="*/ 2147483647 w 563"/>
              <a:gd name="T91" fmla="*/ 2147483647 h 484"/>
              <a:gd name="T92" fmla="*/ 2147483647 w 563"/>
              <a:gd name="T93" fmla="*/ 2147483647 h 484"/>
              <a:gd name="T94" fmla="*/ 2147483647 w 563"/>
              <a:gd name="T95" fmla="*/ 2147483647 h 484"/>
              <a:gd name="T96" fmla="*/ 2147483647 w 563"/>
              <a:gd name="T97" fmla="*/ 2147483647 h 484"/>
              <a:gd name="T98" fmla="*/ 2147483647 w 563"/>
              <a:gd name="T99" fmla="*/ 2147483647 h 484"/>
              <a:gd name="T100" fmla="*/ 2147483647 w 563"/>
              <a:gd name="T101" fmla="*/ 2147483647 h 484"/>
              <a:gd name="T102" fmla="*/ 2147483647 w 563"/>
              <a:gd name="T103" fmla="*/ 2147483647 h 484"/>
              <a:gd name="T104" fmla="*/ 2147483647 w 563"/>
              <a:gd name="T105" fmla="*/ 2147483647 h 484"/>
              <a:gd name="T106" fmla="*/ 2147483647 w 563"/>
              <a:gd name="T107" fmla="*/ 2147483647 h 484"/>
              <a:gd name="T108" fmla="*/ 2147483647 w 563"/>
              <a:gd name="T109" fmla="*/ 2147483647 h 484"/>
              <a:gd name="T110" fmla="*/ 2147483647 w 563"/>
              <a:gd name="T111" fmla="*/ 2147483647 h 484"/>
              <a:gd name="T112" fmla="*/ 2147483647 w 563"/>
              <a:gd name="T113" fmla="*/ 2147483647 h 484"/>
              <a:gd name="T114" fmla="*/ 2147483647 w 563"/>
              <a:gd name="T115" fmla="*/ 2147483647 h 48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63"/>
              <a:gd name="T175" fmla="*/ 0 h 484"/>
              <a:gd name="T176" fmla="*/ 563 w 563"/>
              <a:gd name="T177" fmla="*/ 484 h 48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63" h="484">
                <a:moveTo>
                  <a:pt x="99" y="444"/>
                </a:moveTo>
                <a:lnTo>
                  <a:pt x="99" y="444"/>
                </a:lnTo>
                <a:lnTo>
                  <a:pt x="99" y="442"/>
                </a:lnTo>
                <a:lnTo>
                  <a:pt x="98" y="441"/>
                </a:lnTo>
                <a:lnTo>
                  <a:pt x="98" y="438"/>
                </a:lnTo>
                <a:lnTo>
                  <a:pt x="98" y="435"/>
                </a:lnTo>
                <a:lnTo>
                  <a:pt x="98" y="431"/>
                </a:lnTo>
                <a:lnTo>
                  <a:pt x="98" y="426"/>
                </a:lnTo>
                <a:lnTo>
                  <a:pt x="98" y="420"/>
                </a:lnTo>
                <a:lnTo>
                  <a:pt x="98" y="417"/>
                </a:lnTo>
                <a:lnTo>
                  <a:pt x="98" y="412"/>
                </a:lnTo>
                <a:lnTo>
                  <a:pt x="98" y="406"/>
                </a:lnTo>
                <a:lnTo>
                  <a:pt x="98" y="402"/>
                </a:lnTo>
                <a:lnTo>
                  <a:pt x="98" y="398"/>
                </a:lnTo>
                <a:lnTo>
                  <a:pt x="98" y="395"/>
                </a:lnTo>
                <a:lnTo>
                  <a:pt x="98" y="392"/>
                </a:lnTo>
                <a:lnTo>
                  <a:pt x="98" y="390"/>
                </a:lnTo>
                <a:lnTo>
                  <a:pt x="98" y="389"/>
                </a:lnTo>
                <a:lnTo>
                  <a:pt x="96" y="159"/>
                </a:lnTo>
                <a:lnTo>
                  <a:pt x="82" y="159"/>
                </a:lnTo>
                <a:lnTo>
                  <a:pt x="71" y="147"/>
                </a:lnTo>
                <a:lnTo>
                  <a:pt x="70" y="137"/>
                </a:lnTo>
                <a:lnTo>
                  <a:pt x="67" y="131"/>
                </a:lnTo>
                <a:lnTo>
                  <a:pt x="56" y="123"/>
                </a:lnTo>
                <a:lnTo>
                  <a:pt x="56" y="116"/>
                </a:lnTo>
                <a:lnTo>
                  <a:pt x="67" y="99"/>
                </a:lnTo>
                <a:lnTo>
                  <a:pt x="70" y="96"/>
                </a:lnTo>
                <a:lnTo>
                  <a:pt x="71" y="91"/>
                </a:lnTo>
                <a:lnTo>
                  <a:pt x="70" y="88"/>
                </a:lnTo>
                <a:lnTo>
                  <a:pt x="68" y="87"/>
                </a:lnTo>
                <a:lnTo>
                  <a:pt x="66" y="86"/>
                </a:lnTo>
                <a:lnTo>
                  <a:pt x="63" y="84"/>
                </a:lnTo>
                <a:lnTo>
                  <a:pt x="62" y="84"/>
                </a:lnTo>
                <a:lnTo>
                  <a:pt x="60" y="83"/>
                </a:lnTo>
                <a:lnTo>
                  <a:pt x="52" y="84"/>
                </a:lnTo>
                <a:lnTo>
                  <a:pt x="41" y="75"/>
                </a:lnTo>
                <a:lnTo>
                  <a:pt x="32" y="69"/>
                </a:lnTo>
                <a:lnTo>
                  <a:pt x="33" y="71"/>
                </a:lnTo>
                <a:lnTo>
                  <a:pt x="23" y="47"/>
                </a:lnTo>
                <a:lnTo>
                  <a:pt x="11" y="36"/>
                </a:lnTo>
                <a:lnTo>
                  <a:pt x="8" y="27"/>
                </a:lnTo>
                <a:lnTo>
                  <a:pt x="8" y="26"/>
                </a:lnTo>
                <a:lnTo>
                  <a:pt x="7" y="24"/>
                </a:lnTo>
                <a:lnTo>
                  <a:pt x="5" y="21"/>
                </a:lnTo>
                <a:lnTo>
                  <a:pt x="4" y="18"/>
                </a:lnTo>
                <a:lnTo>
                  <a:pt x="2" y="14"/>
                </a:lnTo>
                <a:lnTo>
                  <a:pt x="1" y="11"/>
                </a:lnTo>
                <a:lnTo>
                  <a:pt x="0" y="8"/>
                </a:lnTo>
                <a:lnTo>
                  <a:pt x="322" y="0"/>
                </a:lnTo>
                <a:lnTo>
                  <a:pt x="323" y="0"/>
                </a:lnTo>
                <a:lnTo>
                  <a:pt x="325" y="3"/>
                </a:lnTo>
                <a:lnTo>
                  <a:pt x="329" y="8"/>
                </a:lnTo>
                <a:lnTo>
                  <a:pt x="331" y="12"/>
                </a:lnTo>
                <a:lnTo>
                  <a:pt x="335" y="17"/>
                </a:lnTo>
                <a:lnTo>
                  <a:pt x="340" y="21"/>
                </a:lnTo>
                <a:lnTo>
                  <a:pt x="341" y="24"/>
                </a:lnTo>
                <a:lnTo>
                  <a:pt x="343" y="24"/>
                </a:lnTo>
                <a:lnTo>
                  <a:pt x="341" y="26"/>
                </a:lnTo>
                <a:lnTo>
                  <a:pt x="341" y="27"/>
                </a:lnTo>
                <a:lnTo>
                  <a:pt x="341" y="30"/>
                </a:lnTo>
                <a:lnTo>
                  <a:pt x="340" y="33"/>
                </a:lnTo>
                <a:lnTo>
                  <a:pt x="340" y="38"/>
                </a:lnTo>
                <a:lnTo>
                  <a:pt x="338" y="44"/>
                </a:lnTo>
                <a:lnTo>
                  <a:pt x="340" y="51"/>
                </a:lnTo>
                <a:lnTo>
                  <a:pt x="340" y="58"/>
                </a:lnTo>
                <a:lnTo>
                  <a:pt x="341" y="65"/>
                </a:lnTo>
                <a:lnTo>
                  <a:pt x="344" y="74"/>
                </a:lnTo>
                <a:lnTo>
                  <a:pt x="349" y="81"/>
                </a:lnTo>
                <a:lnTo>
                  <a:pt x="353" y="90"/>
                </a:lnTo>
                <a:lnTo>
                  <a:pt x="361" y="98"/>
                </a:lnTo>
                <a:lnTo>
                  <a:pt x="367" y="107"/>
                </a:lnTo>
                <a:lnTo>
                  <a:pt x="377" y="116"/>
                </a:lnTo>
                <a:lnTo>
                  <a:pt x="389" y="124"/>
                </a:lnTo>
                <a:lnTo>
                  <a:pt x="392" y="126"/>
                </a:lnTo>
                <a:lnTo>
                  <a:pt x="396" y="127"/>
                </a:lnTo>
                <a:lnTo>
                  <a:pt x="399" y="128"/>
                </a:lnTo>
                <a:lnTo>
                  <a:pt x="402" y="131"/>
                </a:lnTo>
                <a:lnTo>
                  <a:pt x="404" y="134"/>
                </a:lnTo>
                <a:lnTo>
                  <a:pt x="407" y="140"/>
                </a:lnTo>
                <a:lnTo>
                  <a:pt x="409" y="149"/>
                </a:lnTo>
                <a:lnTo>
                  <a:pt x="410" y="160"/>
                </a:lnTo>
                <a:lnTo>
                  <a:pt x="410" y="167"/>
                </a:lnTo>
                <a:lnTo>
                  <a:pt x="413" y="173"/>
                </a:lnTo>
                <a:lnTo>
                  <a:pt x="415" y="176"/>
                </a:lnTo>
                <a:lnTo>
                  <a:pt x="418" y="177"/>
                </a:lnTo>
                <a:lnTo>
                  <a:pt x="421" y="177"/>
                </a:lnTo>
                <a:lnTo>
                  <a:pt x="425" y="174"/>
                </a:lnTo>
                <a:lnTo>
                  <a:pt x="428" y="171"/>
                </a:lnTo>
                <a:lnTo>
                  <a:pt x="430" y="168"/>
                </a:lnTo>
                <a:lnTo>
                  <a:pt x="433" y="167"/>
                </a:lnTo>
                <a:lnTo>
                  <a:pt x="437" y="167"/>
                </a:lnTo>
                <a:lnTo>
                  <a:pt x="442" y="168"/>
                </a:lnTo>
                <a:lnTo>
                  <a:pt x="448" y="171"/>
                </a:lnTo>
                <a:lnTo>
                  <a:pt x="452" y="174"/>
                </a:lnTo>
                <a:lnTo>
                  <a:pt x="455" y="179"/>
                </a:lnTo>
                <a:lnTo>
                  <a:pt x="458" y="182"/>
                </a:lnTo>
                <a:lnTo>
                  <a:pt x="458" y="184"/>
                </a:lnTo>
                <a:lnTo>
                  <a:pt x="458" y="187"/>
                </a:lnTo>
                <a:lnTo>
                  <a:pt x="455" y="193"/>
                </a:lnTo>
                <a:lnTo>
                  <a:pt x="454" y="198"/>
                </a:lnTo>
                <a:lnTo>
                  <a:pt x="452" y="206"/>
                </a:lnTo>
                <a:lnTo>
                  <a:pt x="451" y="213"/>
                </a:lnTo>
                <a:lnTo>
                  <a:pt x="449" y="219"/>
                </a:lnTo>
                <a:lnTo>
                  <a:pt x="448" y="222"/>
                </a:lnTo>
                <a:lnTo>
                  <a:pt x="448" y="223"/>
                </a:lnTo>
                <a:lnTo>
                  <a:pt x="446" y="225"/>
                </a:lnTo>
                <a:lnTo>
                  <a:pt x="445" y="227"/>
                </a:lnTo>
                <a:lnTo>
                  <a:pt x="443" y="233"/>
                </a:lnTo>
                <a:lnTo>
                  <a:pt x="443" y="239"/>
                </a:lnTo>
                <a:lnTo>
                  <a:pt x="445" y="245"/>
                </a:lnTo>
                <a:lnTo>
                  <a:pt x="448" y="252"/>
                </a:lnTo>
                <a:lnTo>
                  <a:pt x="457" y="258"/>
                </a:lnTo>
                <a:lnTo>
                  <a:pt x="468" y="264"/>
                </a:lnTo>
                <a:lnTo>
                  <a:pt x="470" y="266"/>
                </a:lnTo>
                <a:lnTo>
                  <a:pt x="473" y="267"/>
                </a:lnTo>
                <a:lnTo>
                  <a:pt x="476" y="269"/>
                </a:lnTo>
                <a:lnTo>
                  <a:pt x="478" y="270"/>
                </a:lnTo>
                <a:lnTo>
                  <a:pt x="479" y="272"/>
                </a:lnTo>
                <a:lnTo>
                  <a:pt x="479" y="279"/>
                </a:lnTo>
                <a:lnTo>
                  <a:pt x="494" y="279"/>
                </a:lnTo>
                <a:lnTo>
                  <a:pt x="506" y="291"/>
                </a:lnTo>
                <a:lnTo>
                  <a:pt x="520" y="296"/>
                </a:lnTo>
                <a:lnTo>
                  <a:pt x="521" y="315"/>
                </a:lnTo>
                <a:lnTo>
                  <a:pt x="527" y="324"/>
                </a:lnTo>
                <a:lnTo>
                  <a:pt x="523" y="339"/>
                </a:lnTo>
                <a:lnTo>
                  <a:pt x="523" y="346"/>
                </a:lnTo>
                <a:lnTo>
                  <a:pt x="531" y="354"/>
                </a:lnTo>
                <a:lnTo>
                  <a:pt x="534" y="362"/>
                </a:lnTo>
                <a:lnTo>
                  <a:pt x="539" y="366"/>
                </a:lnTo>
                <a:lnTo>
                  <a:pt x="539" y="363"/>
                </a:lnTo>
                <a:lnTo>
                  <a:pt x="539" y="360"/>
                </a:lnTo>
                <a:lnTo>
                  <a:pt x="539" y="357"/>
                </a:lnTo>
                <a:lnTo>
                  <a:pt x="539" y="356"/>
                </a:lnTo>
                <a:lnTo>
                  <a:pt x="541" y="356"/>
                </a:lnTo>
                <a:lnTo>
                  <a:pt x="544" y="357"/>
                </a:lnTo>
                <a:lnTo>
                  <a:pt x="545" y="362"/>
                </a:lnTo>
                <a:lnTo>
                  <a:pt x="547" y="363"/>
                </a:lnTo>
                <a:lnTo>
                  <a:pt x="550" y="366"/>
                </a:lnTo>
                <a:lnTo>
                  <a:pt x="553" y="368"/>
                </a:lnTo>
                <a:lnTo>
                  <a:pt x="554" y="369"/>
                </a:lnTo>
                <a:lnTo>
                  <a:pt x="562" y="375"/>
                </a:lnTo>
                <a:lnTo>
                  <a:pt x="557" y="382"/>
                </a:lnTo>
                <a:lnTo>
                  <a:pt x="557" y="412"/>
                </a:lnTo>
                <a:lnTo>
                  <a:pt x="541" y="414"/>
                </a:lnTo>
                <a:lnTo>
                  <a:pt x="526" y="425"/>
                </a:lnTo>
                <a:lnTo>
                  <a:pt x="524" y="450"/>
                </a:lnTo>
                <a:lnTo>
                  <a:pt x="523" y="450"/>
                </a:lnTo>
                <a:lnTo>
                  <a:pt x="521" y="450"/>
                </a:lnTo>
                <a:lnTo>
                  <a:pt x="520" y="450"/>
                </a:lnTo>
                <a:lnTo>
                  <a:pt x="517" y="450"/>
                </a:lnTo>
                <a:lnTo>
                  <a:pt x="515" y="450"/>
                </a:lnTo>
                <a:lnTo>
                  <a:pt x="515" y="452"/>
                </a:lnTo>
                <a:lnTo>
                  <a:pt x="517" y="455"/>
                </a:lnTo>
                <a:lnTo>
                  <a:pt x="520" y="458"/>
                </a:lnTo>
                <a:lnTo>
                  <a:pt x="524" y="461"/>
                </a:lnTo>
                <a:lnTo>
                  <a:pt x="526" y="464"/>
                </a:lnTo>
                <a:lnTo>
                  <a:pt x="526" y="465"/>
                </a:lnTo>
                <a:lnTo>
                  <a:pt x="524" y="465"/>
                </a:lnTo>
                <a:lnTo>
                  <a:pt x="523" y="465"/>
                </a:lnTo>
                <a:lnTo>
                  <a:pt x="514" y="480"/>
                </a:lnTo>
                <a:lnTo>
                  <a:pt x="460" y="483"/>
                </a:lnTo>
                <a:lnTo>
                  <a:pt x="460" y="481"/>
                </a:lnTo>
                <a:lnTo>
                  <a:pt x="461" y="478"/>
                </a:lnTo>
                <a:lnTo>
                  <a:pt x="462" y="475"/>
                </a:lnTo>
                <a:lnTo>
                  <a:pt x="463" y="469"/>
                </a:lnTo>
                <a:lnTo>
                  <a:pt x="466" y="465"/>
                </a:lnTo>
                <a:lnTo>
                  <a:pt x="469" y="459"/>
                </a:lnTo>
                <a:lnTo>
                  <a:pt x="472" y="455"/>
                </a:lnTo>
                <a:lnTo>
                  <a:pt x="478" y="450"/>
                </a:lnTo>
                <a:lnTo>
                  <a:pt x="481" y="447"/>
                </a:lnTo>
                <a:lnTo>
                  <a:pt x="482" y="442"/>
                </a:lnTo>
                <a:lnTo>
                  <a:pt x="481" y="438"/>
                </a:lnTo>
                <a:lnTo>
                  <a:pt x="478" y="434"/>
                </a:lnTo>
                <a:lnTo>
                  <a:pt x="475" y="431"/>
                </a:lnTo>
                <a:lnTo>
                  <a:pt x="470" y="428"/>
                </a:lnTo>
                <a:lnTo>
                  <a:pt x="468" y="426"/>
                </a:lnTo>
                <a:lnTo>
                  <a:pt x="465" y="426"/>
                </a:lnTo>
                <a:lnTo>
                  <a:pt x="463" y="428"/>
                </a:lnTo>
                <a:lnTo>
                  <a:pt x="461" y="428"/>
                </a:lnTo>
                <a:lnTo>
                  <a:pt x="455" y="428"/>
                </a:lnTo>
                <a:lnTo>
                  <a:pt x="448" y="428"/>
                </a:lnTo>
                <a:lnTo>
                  <a:pt x="440" y="429"/>
                </a:lnTo>
                <a:lnTo>
                  <a:pt x="430" y="429"/>
                </a:lnTo>
                <a:lnTo>
                  <a:pt x="419" y="429"/>
                </a:lnTo>
                <a:lnTo>
                  <a:pt x="407" y="431"/>
                </a:lnTo>
                <a:lnTo>
                  <a:pt x="395" y="431"/>
                </a:lnTo>
                <a:lnTo>
                  <a:pt x="380" y="432"/>
                </a:lnTo>
                <a:lnTo>
                  <a:pt x="366" y="432"/>
                </a:lnTo>
                <a:lnTo>
                  <a:pt x="350" y="432"/>
                </a:lnTo>
                <a:lnTo>
                  <a:pt x="334" y="434"/>
                </a:lnTo>
                <a:lnTo>
                  <a:pt x="319" y="434"/>
                </a:lnTo>
                <a:lnTo>
                  <a:pt x="301" y="435"/>
                </a:lnTo>
                <a:lnTo>
                  <a:pt x="286" y="435"/>
                </a:lnTo>
                <a:lnTo>
                  <a:pt x="268" y="436"/>
                </a:lnTo>
                <a:lnTo>
                  <a:pt x="251" y="436"/>
                </a:lnTo>
                <a:lnTo>
                  <a:pt x="235" y="438"/>
                </a:lnTo>
                <a:lnTo>
                  <a:pt x="220" y="438"/>
                </a:lnTo>
                <a:lnTo>
                  <a:pt x="203" y="439"/>
                </a:lnTo>
                <a:lnTo>
                  <a:pt x="188" y="439"/>
                </a:lnTo>
                <a:lnTo>
                  <a:pt x="173" y="441"/>
                </a:lnTo>
                <a:lnTo>
                  <a:pt x="161" y="441"/>
                </a:lnTo>
                <a:lnTo>
                  <a:pt x="148" y="441"/>
                </a:lnTo>
                <a:lnTo>
                  <a:pt x="137" y="442"/>
                </a:lnTo>
                <a:lnTo>
                  <a:pt x="127" y="442"/>
                </a:lnTo>
                <a:lnTo>
                  <a:pt x="118" y="442"/>
                </a:lnTo>
                <a:lnTo>
                  <a:pt x="110" y="442"/>
                </a:lnTo>
                <a:lnTo>
                  <a:pt x="104" y="442"/>
                </a:lnTo>
                <a:lnTo>
                  <a:pt x="100" y="444"/>
                </a:lnTo>
                <a:lnTo>
                  <a:pt x="99" y="444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09" name="Freeform 42"/>
          <p:cNvSpPr>
            <a:spLocks/>
          </p:cNvSpPr>
          <p:nvPr/>
        </p:nvSpPr>
        <p:spPr bwMode="blackWhite">
          <a:xfrm>
            <a:off x="4891088" y="3767138"/>
            <a:ext cx="757237" cy="671512"/>
          </a:xfrm>
          <a:custGeom>
            <a:avLst/>
            <a:gdLst>
              <a:gd name="T0" fmla="*/ 2147483647 w 419"/>
              <a:gd name="T1" fmla="*/ 2147483647 h 384"/>
              <a:gd name="T2" fmla="*/ 2147483647 w 419"/>
              <a:gd name="T3" fmla="*/ 2147483647 h 384"/>
              <a:gd name="T4" fmla="*/ 2147483647 w 419"/>
              <a:gd name="T5" fmla="*/ 2147483647 h 384"/>
              <a:gd name="T6" fmla="*/ 2147483647 w 419"/>
              <a:gd name="T7" fmla="*/ 2147483647 h 384"/>
              <a:gd name="T8" fmla="*/ 2147483647 w 419"/>
              <a:gd name="T9" fmla="*/ 2147483647 h 384"/>
              <a:gd name="T10" fmla="*/ 2147483647 w 419"/>
              <a:gd name="T11" fmla="*/ 2147483647 h 384"/>
              <a:gd name="T12" fmla="*/ 2147483647 w 419"/>
              <a:gd name="T13" fmla="*/ 2147483647 h 384"/>
              <a:gd name="T14" fmla="*/ 2147483647 w 419"/>
              <a:gd name="T15" fmla="*/ 2147483647 h 384"/>
              <a:gd name="T16" fmla="*/ 2147483647 w 419"/>
              <a:gd name="T17" fmla="*/ 2147483647 h 384"/>
              <a:gd name="T18" fmla="*/ 2147483647 w 419"/>
              <a:gd name="T19" fmla="*/ 2147483647 h 384"/>
              <a:gd name="T20" fmla="*/ 2147483647 w 419"/>
              <a:gd name="T21" fmla="*/ 2147483647 h 384"/>
              <a:gd name="T22" fmla="*/ 2147483647 w 419"/>
              <a:gd name="T23" fmla="*/ 2147483647 h 384"/>
              <a:gd name="T24" fmla="*/ 2147483647 w 419"/>
              <a:gd name="T25" fmla="*/ 2147483647 h 384"/>
              <a:gd name="T26" fmla="*/ 2147483647 w 419"/>
              <a:gd name="T27" fmla="*/ 2147483647 h 384"/>
              <a:gd name="T28" fmla="*/ 2147483647 w 419"/>
              <a:gd name="T29" fmla="*/ 2147483647 h 384"/>
              <a:gd name="T30" fmla="*/ 2147483647 w 419"/>
              <a:gd name="T31" fmla="*/ 2147483647 h 384"/>
              <a:gd name="T32" fmla="*/ 2147483647 w 419"/>
              <a:gd name="T33" fmla="*/ 2147483647 h 384"/>
              <a:gd name="T34" fmla="*/ 2147483647 w 419"/>
              <a:gd name="T35" fmla="*/ 2147483647 h 384"/>
              <a:gd name="T36" fmla="*/ 2147483647 w 419"/>
              <a:gd name="T37" fmla="*/ 2147483647 h 384"/>
              <a:gd name="T38" fmla="*/ 2147483647 w 419"/>
              <a:gd name="T39" fmla="*/ 2147483647 h 384"/>
              <a:gd name="T40" fmla="*/ 2147483647 w 419"/>
              <a:gd name="T41" fmla="*/ 2147483647 h 384"/>
              <a:gd name="T42" fmla="*/ 2147483647 w 419"/>
              <a:gd name="T43" fmla="*/ 2147483647 h 384"/>
              <a:gd name="T44" fmla="*/ 2147483647 w 419"/>
              <a:gd name="T45" fmla="*/ 2147483647 h 384"/>
              <a:gd name="T46" fmla="*/ 2147483647 w 419"/>
              <a:gd name="T47" fmla="*/ 2147483647 h 384"/>
              <a:gd name="T48" fmla="*/ 2147483647 w 419"/>
              <a:gd name="T49" fmla="*/ 2147483647 h 384"/>
              <a:gd name="T50" fmla="*/ 2147483647 w 419"/>
              <a:gd name="T51" fmla="*/ 2147483647 h 384"/>
              <a:gd name="T52" fmla="*/ 2147483647 w 419"/>
              <a:gd name="T53" fmla="*/ 2147483647 h 384"/>
              <a:gd name="T54" fmla="*/ 2147483647 w 419"/>
              <a:gd name="T55" fmla="*/ 2147483647 h 384"/>
              <a:gd name="T56" fmla="*/ 2147483647 w 419"/>
              <a:gd name="T57" fmla="*/ 2147483647 h 384"/>
              <a:gd name="T58" fmla="*/ 2147483647 w 419"/>
              <a:gd name="T59" fmla="*/ 2147483647 h 384"/>
              <a:gd name="T60" fmla="*/ 2147483647 w 419"/>
              <a:gd name="T61" fmla="*/ 2147483647 h 384"/>
              <a:gd name="T62" fmla="*/ 2147483647 w 419"/>
              <a:gd name="T63" fmla="*/ 2147483647 h 384"/>
              <a:gd name="T64" fmla="*/ 2147483647 w 419"/>
              <a:gd name="T65" fmla="*/ 2147483647 h 384"/>
              <a:gd name="T66" fmla="*/ 2147483647 w 419"/>
              <a:gd name="T67" fmla="*/ 2147483647 h 384"/>
              <a:gd name="T68" fmla="*/ 2147483647 w 419"/>
              <a:gd name="T69" fmla="*/ 2147483647 h 384"/>
              <a:gd name="T70" fmla="*/ 2147483647 w 419"/>
              <a:gd name="T71" fmla="*/ 2147483647 h 384"/>
              <a:gd name="T72" fmla="*/ 2147483647 w 419"/>
              <a:gd name="T73" fmla="*/ 2147483647 h 384"/>
              <a:gd name="T74" fmla="*/ 2147483647 w 419"/>
              <a:gd name="T75" fmla="*/ 2147483647 h 384"/>
              <a:gd name="T76" fmla="*/ 2147483647 w 419"/>
              <a:gd name="T77" fmla="*/ 2147483647 h 384"/>
              <a:gd name="T78" fmla="*/ 2147483647 w 419"/>
              <a:gd name="T79" fmla="*/ 2147483647 h 384"/>
              <a:gd name="T80" fmla="*/ 2147483647 w 419"/>
              <a:gd name="T81" fmla="*/ 2147483647 h 384"/>
              <a:gd name="T82" fmla="*/ 2147483647 w 419"/>
              <a:gd name="T83" fmla="*/ 2147483647 h 384"/>
              <a:gd name="T84" fmla="*/ 2147483647 w 419"/>
              <a:gd name="T85" fmla="*/ 2147483647 h 384"/>
              <a:gd name="T86" fmla="*/ 2147483647 w 419"/>
              <a:gd name="T87" fmla="*/ 2147483647 h 384"/>
              <a:gd name="T88" fmla="*/ 2147483647 w 419"/>
              <a:gd name="T89" fmla="*/ 2147483647 h 384"/>
              <a:gd name="T90" fmla="*/ 2147483647 w 419"/>
              <a:gd name="T91" fmla="*/ 2147483647 h 384"/>
              <a:gd name="T92" fmla="*/ 2147483647 w 419"/>
              <a:gd name="T93" fmla="*/ 0 h 384"/>
              <a:gd name="T94" fmla="*/ 2147483647 w 419"/>
              <a:gd name="T95" fmla="*/ 2147483647 h 384"/>
              <a:gd name="T96" fmla="*/ 2147483647 w 419"/>
              <a:gd name="T97" fmla="*/ 2147483647 h 384"/>
              <a:gd name="T98" fmla="*/ 2147483647 w 419"/>
              <a:gd name="T99" fmla="*/ 2147483647 h 384"/>
              <a:gd name="T100" fmla="*/ 2147483647 w 419"/>
              <a:gd name="T101" fmla="*/ 2147483647 h 384"/>
              <a:gd name="T102" fmla="*/ 2147483647 w 419"/>
              <a:gd name="T103" fmla="*/ 2147483647 h 384"/>
              <a:gd name="T104" fmla="*/ 2147483647 w 419"/>
              <a:gd name="T105" fmla="*/ 2147483647 h 384"/>
              <a:gd name="T106" fmla="*/ 2147483647 w 419"/>
              <a:gd name="T107" fmla="*/ 2147483647 h 384"/>
              <a:gd name="T108" fmla="*/ 2147483647 w 419"/>
              <a:gd name="T109" fmla="*/ 2147483647 h 384"/>
              <a:gd name="T110" fmla="*/ 2147483647 w 419"/>
              <a:gd name="T111" fmla="*/ 2147483647 h 384"/>
              <a:gd name="T112" fmla="*/ 2147483647 w 419"/>
              <a:gd name="T113" fmla="*/ 2147483647 h 384"/>
              <a:gd name="T114" fmla="*/ 2147483647 w 419"/>
              <a:gd name="T115" fmla="*/ 2147483647 h 384"/>
              <a:gd name="T116" fmla="*/ 2147483647 w 419"/>
              <a:gd name="T117" fmla="*/ 2147483647 h 384"/>
              <a:gd name="T118" fmla="*/ 2147483647 w 419"/>
              <a:gd name="T119" fmla="*/ 2147483647 h 3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19"/>
              <a:gd name="T181" fmla="*/ 0 h 384"/>
              <a:gd name="T182" fmla="*/ 419 w 419"/>
              <a:gd name="T183" fmla="*/ 384 h 38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19" h="384">
                <a:moveTo>
                  <a:pt x="307" y="375"/>
                </a:moveTo>
                <a:lnTo>
                  <a:pt x="307" y="375"/>
                </a:lnTo>
                <a:lnTo>
                  <a:pt x="307" y="374"/>
                </a:lnTo>
                <a:lnTo>
                  <a:pt x="307" y="371"/>
                </a:lnTo>
                <a:lnTo>
                  <a:pt x="307" y="368"/>
                </a:lnTo>
                <a:lnTo>
                  <a:pt x="308" y="365"/>
                </a:lnTo>
                <a:lnTo>
                  <a:pt x="308" y="362"/>
                </a:lnTo>
                <a:lnTo>
                  <a:pt x="310" y="360"/>
                </a:lnTo>
                <a:lnTo>
                  <a:pt x="313" y="359"/>
                </a:lnTo>
                <a:lnTo>
                  <a:pt x="314" y="357"/>
                </a:lnTo>
                <a:lnTo>
                  <a:pt x="314" y="356"/>
                </a:lnTo>
                <a:lnTo>
                  <a:pt x="314" y="354"/>
                </a:lnTo>
                <a:lnTo>
                  <a:pt x="313" y="352"/>
                </a:lnTo>
                <a:lnTo>
                  <a:pt x="313" y="351"/>
                </a:lnTo>
                <a:lnTo>
                  <a:pt x="311" y="350"/>
                </a:lnTo>
                <a:lnTo>
                  <a:pt x="307" y="332"/>
                </a:lnTo>
                <a:lnTo>
                  <a:pt x="305" y="326"/>
                </a:lnTo>
                <a:lnTo>
                  <a:pt x="298" y="319"/>
                </a:lnTo>
                <a:lnTo>
                  <a:pt x="301" y="312"/>
                </a:lnTo>
                <a:lnTo>
                  <a:pt x="301" y="308"/>
                </a:lnTo>
                <a:lnTo>
                  <a:pt x="303" y="306"/>
                </a:lnTo>
                <a:lnTo>
                  <a:pt x="304" y="306"/>
                </a:lnTo>
                <a:lnTo>
                  <a:pt x="307" y="305"/>
                </a:lnTo>
                <a:lnTo>
                  <a:pt x="308" y="305"/>
                </a:lnTo>
                <a:lnTo>
                  <a:pt x="313" y="302"/>
                </a:lnTo>
                <a:lnTo>
                  <a:pt x="314" y="300"/>
                </a:lnTo>
                <a:lnTo>
                  <a:pt x="314" y="299"/>
                </a:lnTo>
                <a:lnTo>
                  <a:pt x="313" y="297"/>
                </a:lnTo>
                <a:lnTo>
                  <a:pt x="311" y="296"/>
                </a:lnTo>
                <a:lnTo>
                  <a:pt x="310" y="296"/>
                </a:lnTo>
                <a:lnTo>
                  <a:pt x="308" y="296"/>
                </a:lnTo>
                <a:lnTo>
                  <a:pt x="307" y="296"/>
                </a:lnTo>
                <a:lnTo>
                  <a:pt x="307" y="294"/>
                </a:lnTo>
                <a:lnTo>
                  <a:pt x="308" y="293"/>
                </a:lnTo>
                <a:lnTo>
                  <a:pt x="310" y="291"/>
                </a:lnTo>
                <a:lnTo>
                  <a:pt x="311" y="290"/>
                </a:lnTo>
                <a:lnTo>
                  <a:pt x="313" y="287"/>
                </a:lnTo>
                <a:lnTo>
                  <a:pt x="314" y="287"/>
                </a:lnTo>
                <a:lnTo>
                  <a:pt x="314" y="285"/>
                </a:lnTo>
                <a:lnTo>
                  <a:pt x="314" y="284"/>
                </a:lnTo>
                <a:lnTo>
                  <a:pt x="313" y="281"/>
                </a:lnTo>
                <a:lnTo>
                  <a:pt x="311" y="279"/>
                </a:lnTo>
                <a:lnTo>
                  <a:pt x="311" y="276"/>
                </a:lnTo>
                <a:lnTo>
                  <a:pt x="311" y="273"/>
                </a:lnTo>
                <a:lnTo>
                  <a:pt x="311" y="272"/>
                </a:lnTo>
                <a:lnTo>
                  <a:pt x="313" y="270"/>
                </a:lnTo>
                <a:lnTo>
                  <a:pt x="314" y="269"/>
                </a:lnTo>
                <a:lnTo>
                  <a:pt x="316" y="269"/>
                </a:lnTo>
                <a:lnTo>
                  <a:pt x="320" y="267"/>
                </a:lnTo>
                <a:lnTo>
                  <a:pt x="322" y="266"/>
                </a:lnTo>
                <a:lnTo>
                  <a:pt x="322" y="263"/>
                </a:lnTo>
                <a:lnTo>
                  <a:pt x="322" y="261"/>
                </a:lnTo>
                <a:lnTo>
                  <a:pt x="322" y="260"/>
                </a:lnTo>
                <a:lnTo>
                  <a:pt x="321" y="258"/>
                </a:lnTo>
                <a:lnTo>
                  <a:pt x="321" y="257"/>
                </a:lnTo>
                <a:lnTo>
                  <a:pt x="320" y="257"/>
                </a:lnTo>
                <a:lnTo>
                  <a:pt x="333" y="251"/>
                </a:lnTo>
                <a:lnTo>
                  <a:pt x="328" y="242"/>
                </a:lnTo>
                <a:lnTo>
                  <a:pt x="341" y="228"/>
                </a:lnTo>
                <a:lnTo>
                  <a:pt x="346" y="228"/>
                </a:lnTo>
                <a:lnTo>
                  <a:pt x="353" y="222"/>
                </a:lnTo>
                <a:lnTo>
                  <a:pt x="353" y="195"/>
                </a:lnTo>
                <a:lnTo>
                  <a:pt x="361" y="183"/>
                </a:lnTo>
                <a:lnTo>
                  <a:pt x="374" y="173"/>
                </a:lnTo>
                <a:lnTo>
                  <a:pt x="374" y="171"/>
                </a:lnTo>
                <a:lnTo>
                  <a:pt x="376" y="170"/>
                </a:lnTo>
                <a:lnTo>
                  <a:pt x="376" y="167"/>
                </a:lnTo>
                <a:lnTo>
                  <a:pt x="376" y="165"/>
                </a:lnTo>
                <a:lnTo>
                  <a:pt x="377" y="164"/>
                </a:lnTo>
                <a:lnTo>
                  <a:pt x="377" y="163"/>
                </a:lnTo>
                <a:lnTo>
                  <a:pt x="373" y="163"/>
                </a:lnTo>
                <a:lnTo>
                  <a:pt x="371" y="161"/>
                </a:lnTo>
                <a:lnTo>
                  <a:pt x="371" y="160"/>
                </a:lnTo>
                <a:lnTo>
                  <a:pt x="374" y="159"/>
                </a:lnTo>
                <a:lnTo>
                  <a:pt x="377" y="156"/>
                </a:lnTo>
                <a:lnTo>
                  <a:pt x="379" y="155"/>
                </a:lnTo>
                <a:lnTo>
                  <a:pt x="382" y="153"/>
                </a:lnTo>
                <a:lnTo>
                  <a:pt x="383" y="153"/>
                </a:lnTo>
                <a:lnTo>
                  <a:pt x="387" y="147"/>
                </a:lnTo>
                <a:lnTo>
                  <a:pt x="388" y="141"/>
                </a:lnTo>
                <a:lnTo>
                  <a:pt x="390" y="137"/>
                </a:lnTo>
                <a:lnTo>
                  <a:pt x="388" y="133"/>
                </a:lnTo>
                <a:lnTo>
                  <a:pt x="387" y="130"/>
                </a:lnTo>
                <a:lnTo>
                  <a:pt x="385" y="128"/>
                </a:lnTo>
                <a:lnTo>
                  <a:pt x="385" y="126"/>
                </a:lnTo>
                <a:lnTo>
                  <a:pt x="388" y="116"/>
                </a:lnTo>
                <a:lnTo>
                  <a:pt x="388" y="114"/>
                </a:lnTo>
                <a:lnTo>
                  <a:pt x="390" y="113"/>
                </a:lnTo>
                <a:lnTo>
                  <a:pt x="391" y="111"/>
                </a:lnTo>
                <a:lnTo>
                  <a:pt x="393" y="108"/>
                </a:lnTo>
                <a:lnTo>
                  <a:pt x="396" y="105"/>
                </a:lnTo>
                <a:lnTo>
                  <a:pt x="397" y="102"/>
                </a:lnTo>
                <a:lnTo>
                  <a:pt x="399" y="101"/>
                </a:lnTo>
                <a:lnTo>
                  <a:pt x="400" y="101"/>
                </a:lnTo>
                <a:lnTo>
                  <a:pt x="405" y="95"/>
                </a:lnTo>
                <a:lnTo>
                  <a:pt x="406" y="92"/>
                </a:lnTo>
                <a:lnTo>
                  <a:pt x="406" y="90"/>
                </a:lnTo>
                <a:lnTo>
                  <a:pt x="405" y="87"/>
                </a:lnTo>
                <a:lnTo>
                  <a:pt x="402" y="87"/>
                </a:lnTo>
                <a:lnTo>
                  <a:pt x="399" y="86"/>
                </a:lnTo>
                <a:lnTo>
                  <a:pt x="397" y="86"/>
                </a:lnTo>
                <a:lnTo>
                  <a:pt x="399" y="84"/>
                </a:lnTo>
                <a:lnTo>
                  <a:pt x="400" y="83"/>
                </a:lnTo>
                <a:lnTo>
                  <a:pt x="402" y="81"/>
                </a:lnTo>
                <a:lnTo>
                  <a:pt x="405" y="78"/>
                </a:lnTo>
                <a:lnTo>
                  <a:pt x="406" y="77"/>
                </a:lnTo>
                <a:lnTo>
                  <a:pt x="407" y="75"/>
                </a:lnTo>
                <a:lnTo>
                  <a:pt x="409" y="74"/>
                </a:lnTo>
                <a:lnTo>
                  <a:pt x="413" y="68"/>
                </a:lnTo>
                <a:lnTo>
                  <a:pt x="416" y="64"/>
                </a:lnTo>
                <a:lnTo>
                  <a:pt x="418" y="62"/>
                </a:lnTo>
                <a:lnTo>
                  <a:pt x="418" y="59"/>
                </a:lnTo>
                <a:lnTo>
                  <a:pt x="418" y="56"/>
                </a:lnTo>
                <a:lnTo>
                  <a:pt x="416" y="54"/>
                </a:lnTo>
                <a:lnTo>
                  <a:pt x="415" y="53"/>
                </a:lnTo>
                <a:lnTo>
                  <a:pt x="360" y="56"/>
                </a:lnTo>
                <a:lnTo>
                  <a:pt x="360" y="54"/>
                </a:lnTo>
                <a:lnTo>
                  <a:pt x="361" y="51"/>
                </a:lnTo>
                <a:lnTo>
                  <a:pt x="363" y="48"/>
                </a:lnTo>
                <a:lnTo>
                  <a:pt x="364" y="42"/>
                </a:lnTo>
                <a:lnTo>
                  <a:pt x="367" y="38"/>
                </a:lnTo>
                <a:lnTo>
                  <a:pt x="370" y="32"/>
                </a:lnTo>
                <a:lnTo>
                  <a:pt x="373" y="29"/>
                </a:lnTo>
                <a:lnTo>
                  <a:pt x="379" y="24"/>
                </a:lnTo>
                <a:lnTo>
                  <a:pt x="382" y="20"/>
                </a:lnTo>
                <a:lnTo>
                  <a:pt x="383" y="15"/>
                </a:lnTo>
                <a:lnTo>
                  <a:pt x="382" y="11"/>
                </a:lnTo>
                <a:lnTo>
                  <a:pt x="379" y="7"/>
                </a:lnTo>
                <a:lnTo>
                  <a:pt x="376" y="4"/>
                </a:lnTo>
                <a:lnTo>
                  <a:pt x="371" y="1"/>
                </a:lnTo>
                <a:lnTo>
                  <a:pt x="369" y="0"/>
                </a:lnTo>
                <a:lnTo>
                  <a:pt x="366" y="0"/>
                </a:lnTo>
                <a:lnTo>
                  <a:pt x="364" y="1"/>
                </a:lnTo>
                <a:lnTo>
                  <a:pt x="361" y="1"/>
                </a:lnTo>
                <a:lnTo>
                  <a:pt x="355" y="1"/>
                </a:lnTo>
                <a:lnTo>
                  <a:pt x="349" y="1"/>
                </a:lnTo>
                <a:lnTo>
                  <a:pt x="341" y="2"/>
                </a:lnTo>
                <a:lnTo>
                  <a:pt x="331" y="2"/>
                </a:lnTo>
                <a:lnTo>
                  <a:pt x="320" y="2"/>
                </a:lnTo>
                <a:lnTo>
                  <a:pt x="308" y="4"/>
                </a:lnTo>
                <a:lnTo>
                  <a:pt x="295" y="4"/>
                </a:lnTo>
                <a:lnTo>
                  <a:pt x="281" y="5"/>
                </a:lnTo>
                <a:lnTo>
                  <a:pt x="267" y="5"/>
                </a:lnTo>
                <a:lnTo>
                  <a:pt x="251" y="5"/>
                </a:lnTo>
                <a:lnTo>
                  <a:pt x="235" y="7"/>
                </a:lnTo>
                <a:lnTo>
                  <a:pt x="220" y="7"/>
                </a:lnTo>
                <a:lnTo>
                  <a:pt x="202" y="8"/>
                </a:lnTo>
                <a:lnTo>
                  <a:pt x="187" y="8"/>
                </a:lnTo>
                <a:lnTo>
                  <a:pt x="169" y="9"/>
                </a:lnTo>
                <a:lnTo>
                  <a:pt x="152" y="9"/>
                </a:lnTo>
                <a:lnTo>
                  <a:pt x="136" y="11"/>
                </a:lnTo>
                <a:lnTo>
                  <a:pt x="121" y="11"/>
                </a:lnTo>
                <a:lnTo>
                  <a:pt x="104" y="12"/>
                </a:lnTo>
                <a:lnTo>
                  <a:pt x="89" y="12"/>
                </a:lnTo>
                <a:lnTo>
                  <a:pt x="74" y="14"/>
                </a:lnTo>
                <a:lnTo>
                  <a:pt x="62" y="14"/>
                </a:lnTo>
                <a:lnTo>
                  <a:pt x="49" y="14"/>
                </a:lnTo>
                <a:lnTo>
                  <a:pt x="38" y="15"/>
                </a:lnTo>
                <a:lnTo>
                  <a:pt x="28" y="15"/>
                </a:lnTo>
                <a:lnTo>
                  <a:pt x="19" y="15"/>
                </a:lnTo>
                <a:lnTo>
                  <a:pt x="11" y="15"/>
                </a:lnTo>
                <a:lnTo>
                  <a:pt x="5" y="15"/>
                </a:lnTo>
                <a:lnTo>
                  <a:pt x="1" y="17"/>
                </a:lnTo>
                <a:lnTo>
                  <a:pt x="0" y="17"/>
                </a:lnTo>
                <a:lnTo>
                  <a:pt x="17" y="134"/>
                </a:lnTo>
                <a:lnTo>
                  <a:pt x="16" y="319"/>
                </a:lnTo>
                <a:lnTo>
                  <a:pt x="14" y="317"/>
                </a:lnTo>
                <a:lnTo>
                  <a:pt x="25" y="329"/>
                </a:lnTo>
                <a:lnTo>
                  <a:pt x="46" y="326"/>
                </a:lnTo>
                <a:lnTo>
                  <a:pt x="55" y="327"/>
                </a:lnTo>
                <a:lnTo>
                  <a:pt x="55" y="383"/>
                </a:lnTo>
                <a:lnTo>
                  <a:pt x="307" y="37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10" name="Freeform 43"/>
          <p:cNvSpPr>
            <a:spLocks/>
          </p:cNvSpPr>
          <p:nvPr/>
        </p:nvSpPr>
        <p:spPr bwMode="blackWhite">
          <a:xfrm>
            <a:off x="4891088" y="3767138"/>
            <a:ext cx="757237" cy="671512"/>
          </a:xfrm>
          <a:custGeom>
            <a:avLst/>
            <a:gdLst>
              <a:gd name="T0" fmla="*/ 2147483647 w 419"/>
              <a:gd name="T1" fmla="*/ 2147483647 h 384"/>
              <a:gd name="T2" fmla="*/ 2147483647 w 419"/>
              <a:gd name="T3" fmla="*/ 2147483647 h 384"/>
              <a:gd name="T4" fmla="*/ 2147483647 w 419"/>
              <a:gd name="T5" fmla="*/ 2147483647 h 384"/>
              <a:gd name="T6" fmla="*/ 2147483647 w 419"/>
              <a:gd name="T7" fmla="*/ 2147483647 h 384"/>
              <a:gd name="T8" fmla="*/ 2147483647 w 419"/>
              <a:gd name="T9" fmla="*/ 2147483647 h 384"/>
              <a:gd name="T10" fmla="*/ 2147483647 w 419"/>
              <a:gd name="T11" fmla="*/ 2147483647 h 384"/>
              <a:gd name="T12" fmla="*/ 2147483647 w 419"/>
              <a:gd name="T13" fmla="*/ 2147483647 h 384"/>
              <a:gd name="T14" fmla="*/ 2147483647 w 419"/>
              <a:gd name="T15" fmla="*/ 2147483647 h 384"/>
              <a:gd name="T16" fmla="*/ 2147483647 w 419"/>
              <a:gd name="T17" fmla="*/ 2147483647 h 384"/>
              <a:gd name="T18" fmla="*/ 2147483647 w 419"/>
              <a:gd name="T19" fmla="*/ 2147483647 h 384"/>
              <a:gd name="T20" fmla="*/ 2147483647 w 419"/>
              <a:gd name="T21" fmla="*/ 2147483647 h 384"/>
              <a:gd name="T22" fmla="*/ 2147483647 w 419"/>
              <a:gd name="T23" fmla="*/ 2147483647 h 384"/>
              <a:gd name="T24" fmla="*/ 2147483647 w 419"/>
              <a:gd name="T25" fmla="*/ 2147483647 h 384"/>
              <a:gd name="T26" fmla="*/ 2147483647 w 419"/>
              <a:gd name="T27" fmla="*/ 2147483647 h 384"/>
              <a:gd name="T28" fmla="*/ 2147483647 w 419"/>
              <a:gd name="T29" fmla="*/ 2147483647 h 384"/>
              <a:gd name="T30" fmla="*/ 2147483647 w 419"/>
              <a:gd name="T31" fmla="*/ 2147483647 h 384"/>
              <a:gd name="T32" fmla="*/ 2147483647 w 419"/>
              <a:gd name="T33" fmla="*/ 2147483647 h 384"/>
              <a:gd name="T34" fmla="*/ 2147483647 w 419"/>
              <a:gd name="T35" fmla="*/ 2147483647 h 384"/>
              <a:gd name="T36" fmla="*/ 2147483647 w 419"/>
              <a:gd name="T37" fmla="*/ 2147483647 h 384"/>
              <a:gd name="T38" fmla="*/ 2147483647 w 419"/>
              <a:gd name="T39" fmla="*/ 2147483647 h 384"/>
              <a:gd name="T40" fmla="*/ 2147483647 w 419"/>
              <a:gd name="T41" fmla="*/ 2147483647 h 384"/>
              <a:gd name="T42" fmla="*/ 2147483647 w 419"/>
              <a:gd name="T43" fmla="*/ 2147483647 h 384"/>
              <a:gd name="T44" fmla="*/ 2147483647 w 419"/>
              <a:gd name="T45" fmla="*/ 2147483647 h 384"/>
              <a:gd name="T46" fmla="*/ 2147483647 w 419"/>
              <a:gd name="T47" fmla="*/ 2147483647 h 384"/>
              <a:gd name="T48" fmla="*/ 2147483647 w 419"/>
              <a:gd name="T49" fmla="*/ 2147483647 h 384"/>
              <a:gd name="T50" fmla="*/ 2147483647 w 419"/>
              <a:gd name="T51" fmla="*/ 2147483647 h 384"/>
              <a:gd name="T52" fmla="*/ 2147483647 w 419"/>
              <a:gd name="T53" fmla="*/ 2147483647 h 384"/>
              <a:gd name="T54" fmla="*/ 2147483647 w 419"/>
              <a:gd name="T55" fmla="*/ 2147483647 h 384"/>
              <a:gd name="T56" fmla="*/ 2147483647 w 419"/>
              <a:gd name="T57" fmla="*/ 2147483647 h 384"/>
              <a:gd name="T58" fmla="*/ 2147483647 w 419"/>
              <a:gd name="T59" fmla="*/ 2147483647 h 384"/>
              <a:gd name="T60" fmla="*/ 2147483647 w 419"/>
              <a:gd name="T61" fmla="*/ 2147483647 h 384"/>
              <a:gd name="T62" fmla="*/ 2147483647 w 419"/>
              <a:gd name="T63" fmla="*/ 2147483647 h 384"/>
              <a:gd name="T64" fmla="*/ 2147483647 w 419"/>
              <a:gd name="T65" fmla="*/ 2147483647 h 384"/>
              <a:gd name="T66" fmla="*/ 2147483647 w 419"/>
              <a:gd name="T67" fmla="*/ 2147483647 h 384"/>
              <a:gd name="T68" fmla="*/ 2147483647 w 419"/>
              <a:gd name="T69" fmla="*/ 2147483647 h 384"/>
              <a:gd name="T70" fmla="*/ 2147483647 w 419"/>
              <a:gd name="T71" fmla="*/ 2147483647 h 384"/>
              <a:gd name="T72" fmla="*/ 2147483647 w 419"/>
              <a:gd name="T73" fmla="*/ 2147483647 h 384"/>
              <a:gd name="T74" fmla="*/ 2147483647 w 419"/>
              <a:gd name="T75" fmla="*/ 2147483647 h 384"/>
              <a:gd name="T76" fmla="*/ 2147483647 w 419"/>
              <a:gd name="T77" fmla="*/ 0 h 384"/>
              <a:gd name="T78" fmla="*/ 2147483647 w 419"/>
              <a:gd name="T79" fmla="*/ 2147483647 h 384"/>
              <a:gd name="T80" fmla="*/ 2147483647 w 419"/>
              <a:gd name="T81" fmla="*/ 2147483647 h 384"/>
              <a:gd name="T82" fmla="*/ 2147483647 w 419"/>
              <a:gd name="T83" fmla="*/ 2147483647 h 384"/>
              <a:gd name="T84" fmla="*/ 2147483647 w 419"/>
              <a:gd name="T85" fmla="*/ 2147483647 h 384"/>
              <a:gd name="T86" fmla="*/ 2147483647 w 419"/>
              <a:gd name="T87" fmla="*/ 2147483647 h 384"/>
              <a:gd name="T88" fmla="*/ 2147483647 w 419"/>
              <a:gd name="T89" fmla="*/ 2147483647 h 384"/>
              <a:gd name="T90" fmla="*/ 2147483647 w 419"/>
              <a:gd name="T91" fmla="*/ 2147483647 h 384"/>
              <a:gd name="T92" fmla="*/ 2147483647 w 419"/>
              <a:gd name="T93" fmla="*/ 2147483647 h 384"/>
              <a:gd name="T94" fmla="*/ 2147483647 w 419"/>
              <a:gd name="T95" fmla="*/ 2147483647 h 384"/>
              <a:gd name="T96" fmla="*/ 2147483647 w 419"/>
              <a:gd name="T97" fmla="*/ 2147483647 h 38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19"/>
              <a:gd name="T148" fmla="*/ 0 h 384"/>
              <a:gd name="T149" fmla="*/ 419 w 419"/>
              <a:gd name="T150" fmla="*/ 384 h 38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19" h="384">
                <a:moveTo>
                  <a:pt x="307" y="375"/>
                </a:moveTo>
                <a:lnTo>
                  <a:pt x="307" y="375"/>
                </a:lnTo>
                <a:lnTo>
                  <a:pt x="307" y="374"/>
                </a:lnTo>
                <a:lnTo>
                  <a:pt x="307" y="371"/>
                </a:lnTo>
                <a:lnTo>
                  <a:pt x="307" y="368"/>
                </a:lnTo>
                <a:lnTo>
                  <a:pt x="308" y="365"/>
                </a:lnTo>
                <a:lnTo>
                  <a:pt x="308" y="362"/>
                </a:lnTo>
                <a:lnTo>
                  <a:pt x="310" y="360"/>
                </a:lnTo>
                <a:lnTo>
                  <a:pt x="313" y="359"/>
                </a:lnTo>
                <a:lnTo>
                  <a:pt x="314" y="357"/>
                </a:lnTo>
                <a:lnTo>
                  <a:pt x="314" y="356"/>
                </a:lnTo>
                <a:lnTo>
                  <a:pt x="314" y="354"/>
                </a:lnTo>
                <a:lnTo>
                  <a:pt x="313" y="352"/>
                </a:lnTo>
                <a:lnTo>
                  <a:pt x="313" y="351"/>
                </a:lnTo>
                <a:lnTo>
                  <a:pt x="311" y="350"/>
                </a:lnTo>
                <a:lnTo>
                  <a:pt x="307" y="332"/>
                </a:lnTo>
                <a:lnTo>
                  <a:pt x="305" y="326"/>
                </a:lnTo>
                <a:lnTo>
                  <a:pt x="298" y="319"/>
                </a:lnTo>
                <a:lnTo>
                  <a:pt x="301" y="312"/>
                </a:lnTo>
                <a:lnTo>
                  <a:pt x="301" y="308"/>
                </a:lnTo>
                <a:lnTo>
                  <a:pt x="303" y="306"/>
                </a:lnTo>
                <a:lnTo>
                  <a:pt x="304" y="306"/>
                </a:lnTo>
                <a:lnTo>
                  <a:pt x="307" y="305"/>
                </a:lnTo>
                <a:lnTo>
                  <a:pt x="308" y="305"/>
                </a:lnTo>
                <a:lnTo>
                  <a:pt x="313" y="302"/>
                </a:lnTo>
                <a:lnTo>
                  <a:pt x="314" y="300"/>
                </a:lnTo>
                <a:lnTo>
                  <a:pt x="314" y="299"/>
                </a:lnTo>
                <a:lnTo>
                  <a:pt x="313" y="297"/>
                </a:lnTo>
                <a:lnTo>
                  <a:pt x="311" y="296"/>
                </a:lnTo>
                <a:lnTo>
                  <a:pt x="310" y="296"/>
                </a:lnTo>
                <a:lnTo>
                  <a:pt x="308" y="296"/>
                </a:lnTo>
                <a:lnTo>
                  <a:pt x="307" y="296"/>
                </a:lnTo>
                <a:lnTo>
                  <a:pt x="307" y="294"/>
                </a:lnTo>
                <a:lnTo>
                  <a:pt x="308" y="293"/>
                </a:lnTo>
                <a:lnTo>
                  <a:pt x="310" y="291"/>
                </a:lnTo>
                <a:lnTo>
                  <a:pt x="311" y="290"/>
                </a:lnTo>
                <a:lnTo>
                  <a:pt x="313" y="287"/>
                </a:lnTo>
                <a:lnTo>
                  <a:pt x="314" y="287"/>
                </a:lnTo>
                <a:lnTo>
                  <a:pt x="314" y="285"/>
                </a:lnTo>
                <a:lnTo>
                  <a:pt x="314" y="284"/>
                </a:lnTo>
                <a:lnTo>
                  <a:pt x="313" y="281"/>
                </a:lnTo>
                <a:lnTo>
                  <a:pt x="311" y="279"/>
                </a:lnTo>
                <a:lnTo>
                  <a:pt x="311" y="276"/>
                </a:lnTo>
                <a:lnTo>
                  <a:pt x="311" y="273"/>
                </a:lnTo>
                <a:lnTo>
                  <a:pt x="311" y="272"/>
                </a:lnTo>
                <a:lnTo>
                  <a:pt x="313" y="270"/>
                </a:lnTo>
                <a:lnTo>
                  <a:pt x="314" y="269"/>
                </a:lnTo>
                <a:lnTo>
                  <a:pt x="316" y="269"/>
                </a:lnTo>
                <a:lnTo>
                  <a:pt x="320" y="267"/>
                </a:lnTo>
                <a:lnTo>
                  <a:pt x="322" y="266"/>
                </a:lnTo>
                <a:lnTo>
                  <a:pt x="322" y="263"/>
                </a:lnTo>
                <a:lnTo>
                  <a:pt x="322" y="261"/>
                </a:lnTo>
                <a:lnTo>
                  <a:pt x="322" y="260"/>
                </a:lnTo>
                <a:lnTo>
                  <a:pt x="321" y="258"/>
                </a:lnTo>
                <a:lnTo>
                  <a:pt x="321" y="257"/>
                </a:lnTo>
                <a:lnTo>
                  <a:pt x="320" y="257"/>
                </a:lnTo>
                <a:lnTo>
                  <a:pt x="333" y="251"/>
                </a:lnTo>
                <a:lnTo>
                  <a:pt x="328" y="242"/>
                </a:lnTo>
                <a:lnTo>
                  <a:pt x="341" y="228"/>
                </a:lnTo>
                <a:lnTo>
                  <a:pt x="346" y="228"/>
                </a:lnTo>
                <a:lnTo>
                  <a:pt x="353" y="222"/>
                </a:lnTo>
                <a:lnTo>
                  <a:pt x="353" y="195"/>
                </a:lnTo>
                <a:lnTo>
                  <a:pt x="361" y="183"/>
                </a:lnTo>
                <a:lnTo>
                  <a:pt x="374" y="173"/>
                </a:lnTo>
                <a:lnTo>
                  <a:pt x="374" y="171"/>
                </a:lnTo>
                <a:lnTo>
                  <a:pt x="376" y="170"/>
                </a:lnTo>
                <a:lnTo>
                  <a:pt x="376" y="167"/>
                </a:lnTo>
                <a:lnTo>
                  <a:pt x="376" y="165"/>
                </a:lnTo>
                <a:lnTo>
                  <a:pt x="377" y="164"/>
                </a:lnTo>
                <a:lnTo>
                  <a:pt x="377" y="163"/>
                </a:lnTo>
                <a:lnTo>
                  <a:pt x="373" y="163"/>
                </a:lnTo>
                <a:lnTo>
                  <a:pt x="371" y="161"/>
                </a:lnTo>
                <a:lnTo>
                  <a:pt x="371" y="160"/>
                </a:lnTo>
                <a:lnTo>
                  <a:pt x="374" y="159"/>
                </a:lnTo>
                <a:lnTo>
                  <a:pt x="377" y="156"/>
                </a:lnTo>
                <a:lnTo>
                  <a:pt x="379" y="155"/>
                </a:lnTo>
                <a:lnTo>
                  <a:pt x="382" y="153"/>
                </a:lnTo>
                <a:lnTo>
                  <a:pt x="383" y="153"/>
                </a:lnTo>
                <a:lnTo>
                  <a:pt x="387" y="147"/>
                </a:lnTo>
                <a:lnTo>
                  <a:pt x="388" y="141"/>
                </a:lnTo>
                <a:lnTo>
                  <a:pt x="390" y="137"/>
                </a:lnTo>
                <a:lnTo>
                  <a:pt x="388" y="133"/>
                </a:lnTo>
                <a:lnTo>
                  <a:pt x="387" y="130"/>
                </a:lnTo>
                <a:lnTo>
                  <a:pt x="385" y="128"/>
                </a:lnTo>
                <a:lnTo>
                  <a:pt x="385" y="126"/>
                </a:lnTo>
                <a:lnTo>
                  <a:pt x="388" y="116"/>
                </a:lnTo>
                <a:lnTo>
                  <a:pt x="388" y="114"/>
                </a:lnTo>
                <a:lnTo>
                  <a:pt x="390" y="113"/>
                </a:lnTo>
                <a:lnTo>
                  <a:pt x="391" y="111"/>
                </a:lnTo>
                <a:lnTo>
                  <a:pt x="393" y="108"/>
                </a:lnTo>
                <a:lnTo>
                  <a:pt x="396" y="105"/>
                </a:lnTo>
                <a:lnTo>
                  <a:pt x="397" y="102"/>
                </a:lnTo>
                <a:lnTo>
                  <a:pt x="399" y="101"/>
                </a:lnTo>
                <a:lnTo>
                  <a:pt x="400" y="101"/>
                </a:lnTo>
                <a:lnTo>
                  <a:pt x="405" y="95"/>
                </a:lnTo>
                <a:lnTo>
                  <a:pt x="406" y="92"/>
                </a:lnTo>
                <a:lnTo>
                  <a:pt x="406" y="90"/>
                </a:lnTo>
                <a:lnTo>
                  <a:pt x="405" y="87"/>
                </a:lnTo>
                <a:lnTo>
                  <a:pt x="402" y="87"/>
                </a:lnTo>
                <a:lnTo>
                  <a:pt x="399" y="86"/>
                </a:lnTo>
                <a:lnTo>
                  <a:pt x="397" y="86"/>
                </a:lnTo>
                <a:lnTo>
                  <a:pt x="399" y="84"/>
                </a:lnTo>
                <a:lnTo>
                  <a:pt x="400" y="83"/>
                </a:lnTo>
                <a:lnTo>
                  <a:pt x="402" y="81"/>
                </a:lnTo>
                <a:lnTo>
                  <a:pt x="405" y="78"/>
                </a:lnTo>
                <a:lnTo>
                  <a:pt x="406" y="77"/>
                </a:lnTo>
                <a:lnTo>
                  <a:pt x="407" y="75"/>
                </a:lnTo>
                <a:lnTo>
                  <a:pt x="409" y="74"/>
                </a:lnTo>
                <a:lnTo>
                  <a:pt x="413" y="68"/>
                </a:lnTo>
                <a:lnTo>
                  <a:pt x="416" y="64"/>
                </a:lnTo>
                <a:lnTo>
                  <a:pt x="418" y="62"/>
                </a:lnTo>
                <a:lnTo>
                  <a:pt x="418" y="59"/>
                </a:lnTo>
                <a:lnTo>
                  <a:pt x="418" y="56"/>
                </a:lnTo>
                <a:lnTo>
                  <a:pt x="416" y="54"/>
                </a:lnTo>
                <a:lnTo>
                  <a:pt x="415" y="53"/>
                </a:lnTo>
                <a:lnTo>
                  <a:pt x="360" y="56"/>
                </a:lnTo>
                <a:lnTo>
                  <a:pt x="360" y="54"/>
                </a:lnTo>
                <a:lnTo>
                  <a:pt x="361" y="51"/>
                </a:lnTo>
                <a:lnTo>
                  <a:pt x="363" y="48"/>
                </a:lnTo>
                <a:lnTo>
                  <a:pt x="364" y="42"/>
                </a:lnTo>
                <a:lnTo>
                  <a:pt x="367" y="38"/>
                </a:lnTo>
                <a:lnTo>
                  <a:pt x="370" y="32"/>
                </a:lnTo>
                <a:lnTo>
                  <a:pt x="373" y="29"/>
                </a:lnTo>
                <a:lnTo>
                  <a:pt x="379" y="24"/>
                </a:lnTo>
                <a:lnTo>
                  <a:pt x="382" y="20"/>
                </a:lnTo>
                <a:lnTo>
                  <a:pt x="383" y="15"/>
                </a:lnTo>
                <a:lnTo>
                  <a:pt x="382" y="11"/>
                </a:lnTo>
                <a:lnTo>
                  <a:pt x="379" y="7"/>
                </a:lnTo>
                <a:lnTo>
                  <a:pt x="376" y="4"/>
                </a:lnTo>
                <a:lnTo>
                  <a:pt x="371" y="1"/>
                </a:lnTo>
                <a:lnTo>
                  <a:pt x="369" y="0"/>
                </a:lnTo>
                <a:lnTo>
                  <a:pt x="366" y="0"/>
                </a:lnTo>
                <a:lnTo>
                  <a:pt x="364" y="1"/>
                </a:lnTo>
                <a:lnTo>
                  <a:pt x="361" y="1"/>
                </a:lnTo>
                <a:lnTo>
                  <a:pt x="355" y="1"/>
                </a:lnTo>
                <a:lnTo>
                  <a:pt x="349" y="1"/>
                </a:lnTo>
                <a:lnTo>
                  <a:pt x="341" y="2"/>
                </a:lnTo>
                <a:lnTo>
                  <a:pt x="331" y="2"/>
                </a:lnTo>
                <a:lnTo>
                  <a:pt x="320" y="2"/>
                </a:lnTo>
                <a:lnTo>
                  <a:pt x="308" y="4"/>
                </a:lnTo>
                <a:lnTo>
                  <a:pt x="295" y="4"/>
                </a:lnTo>
                <a:lnTo>
                  <a:pt x="281" y="5"/>
                </a:lnTo>
                <a:lnTo>
                  <a:pt x="267" y="5"/>
                </a:lnTo>
                <a:lnTo>
                  <a:pt x="251" y="5"/>
                </a:lnTo>
                <a:lnTo>
                  <a:pt x="235" y="7"/>
                </a:lnTo>
                <a:lnTo>
                  <a:pt x="220" y="7"/>
                </a:lnTo>
                <a:lnTo>
                  <a:pt x="202" y="8"/>
                </a:lnTo>
                <a:lnTo>
                  <a:pt x="187" y="8"/>
                </a:lnTo>
                <a:lnTo>
                  <a:pt x="169" y="9"/>
                </a:lnTo>
                <a:lnTo>
                  <a:pt x="152" y="9"/>
                </a:lnTo>
                <a:lnTo>
                  <a:pt x="136" y="11"/>
                </a:lnTo>
                <a:lnTo>
                  <a:pt x="121" y="11"/>
                </a:lnTo>
                <a:lnTo>
                  <a:pt x="104" y="12"/>
                </a:lnTo>
                <a:lnTo>
                  <a:pt x="89" y="12"/>
                </a:lnTo>
                <a:lnTo>
                  <a:pt x="74" y="14"/>
                </a:lnTo>
                <a:lnTo>
                  <a:pt x="62" y="14"/>
                </a:lnTo>
                <a:lnTo>
                  <a:pt x="49" y="14"/>
                </a:lnTo>
                <a:lnTo>
                  <a:pt x="38" y="15"/>
                </a:lnTo>
                <a:lnTo>
                  <a:pt x="28" y="15"/>
                </a:lnTo>
                <a:lnTo>
                  <a:pt x="19" y="15"/>
                </a:lnTo>
                <a:lnTo>
                  <a:pt x="11" y="15"/>
                </a:lnTo>
                <a:lnTo>
                  <a:pt x="5" y="15"/>
                </a:lnTo>
                <a:lnTo>
                  <a:pt x="1" y="17"/>
                </a:lnTo>
                <a:lnTo>
                  <a:pt x="0" y="17"/>
                </a:lnTo>
                <a:lnTo>
                  <a:pt x="17" y="134"/>
                </a:lnTo>
                <a:lnTo>
                  <a:pt x="16" y="319"/>
                </a:lnTo>
                <a:lnTo>
                  <a:pt x="14" y="317"/>
                </a:lnTo>
                <a:lnTo>
                  <a:pt x="25" y="329"/>
                </a:lnTo>
                <a:lnTo>
                  <a:pt x="46" y="326"/>
                </a:lnTo>
                <a:lnTo>
                  <a:pt x="55" y="327"/>
                </a:lnTo>
                <a:lnTo>
                  <a:pt x="55" y="383"/>
                </a:lnTo>
                <a:lnTo>
                  <a:pt x="307" y="375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11" name="Freeform 44"/>
          <p:cNvSpPr>
            <a:spLocks/>
          </p:cNvSpPr>
          <p:nvPr/>
        </p:nvSpPr>
        <p:spPr bwMode="blackWhite">
          <a:xfrm>
            <a:off x="4994275" y="4425950"/>
            <a:ext cx="847725" cy="725488"/>
          </a:xfrm>
          <a:custGeom>
            <a:avLst/>
            <a:gdLst>
              <a:gd name="T0" fmla="*/ 2147483647 w 471"/>
              <a:gd name="T1" fmla="*/ 2147483647 h 415"/>
              <a:gd name="T2" fmla="*/ 2147483647 w 471"/>
              <a:gd name="T3" fmla="*/ 2147483647 h 415"/>
              <a:gd name="T4" fmla="*/ 2147483647 w 471"/>
              <a:gd name="T5" fmla="*/ 2147483647 h 415"/>
              <a:gd name="T6" fmla="*/ 2147483647 w 471"/>
              <a:gd name="T7" fmla="*/ 2147483647 h 415"/>
              <a:gd name="T8" fmla="*/ 2147483647 w 471"/>
              <a:gd name="T9" fmla="*/ 0 h 415"/>
              <a:gd name="T10" fmla="*/ 2147483647 w 471"/>
              <a:gd name="T11" fmla="*/ 2147483647 h 415"/>
              <a:gd name="T12" fmla="*/ 2147483647 w 471"/>
              <a:gd name="T13" fmla="*/ 2147483647 h 415"/>
              <a:gd name="T14" fmla="*/ 2147483647 w 471"/>
              <a:gd name="T15" fmla="*/ 2147483647 h 415"/>
              <a:gd name="T16" fmla="*/ 2147483647 w 471"/>
              <a:gd name="T17" fmla="*/ 2147483647 h 415"/>
              <a:gd name="T18" fmla="*/ 2147483647 w 471"/>
              <a:gd name="T19" fmla="*/ 2147483647 h 415"/>
              <a:gd name="T20" fmla="*/ 2147483647 w 471"/>
              <a:gd name="T21" fmla="*/ 2147483647 h 415"/>
              <a:gd name="T22" fmla="*/ 2147483647 w 471"/>
              <a:gd name="T23" fmla="*/ 2147483647 h 415"/>
              <a:gd name="T24" fmla="*/ 2147483647 w 471"/>
              <a:gd name="T25" fmla="*/ 2147483647 h 415"/>
              <a:gd name="T26" fmla="*/ 2147483647 w 471"/>
              <a:gd name="T27" fmla="*/ 2147483647 h 415"/>
              <a:gd name="T28" fmla="*/ 2147483647 w 471"/>
              <a:gd name="T29" fmla="*/ 2147483647 h 415"/>
              <a:gd name="T30" fmla="*/ 2147483647 w 471"/>
              <a:gd name="T31" fmla="*/ 2147483647 h 415"/>
              <a:gd name="T32" fmla="*/ 2147483647 w 471"/>
              <a:gd name="T33" fmla="*/ 2147483647 h 415"/>
              <a:gd name="T34" fmla="*/ 2147483647 w 471"/>
              <a:gd name="T35" fmla="*/ 2147483647 h 415"/>
              <a:gd name="T36" fmla="*/ 2147483647 w 471"/>
              <a:gd name="T37" fmla="*/ 2147483647 h 415"/>
              <a:gd name="T38" fmla="*/ 2147483647 w 471"/>
              <a:gd name="T39" fmla="*/ 2147483647 h 415"/>
              <a:gd name="T40" fmla="*/ 2147483647 w 471"/>
              <a:gd name="T41" fmla="*/ 2147483647 h 415"/>
              <a:gd name="T42" fmla="*/ 2147483647 w 471"/>
              <a:gd name="T43" fmla="*/ 2147483647 h 415"/>
              <a:gd name="T44" fmla="*/ 2147483647 w 471"/>
              <a:gd name="T45" fmla="*/ 2147483647 h 415"/>
              <a:gd name="T46" fmla="*/ 2147483647 w 471"/>
              <a:gd name="T47" fmla="*/ 2147483647 h 415"/>
              <a:gd name="T48" fmla="*/ 2147483647 w 471"/>
              <a:gd name="T49" fmla="*/ 2147483647 h 415"/>
              <a:gd name="T50" fmla="*/ 2147483647 w 471"/>
              <a:gd name="T51" fmla="*/ 2147483647 h 415"/>
              <a:gd name="T52" fmla="*/ 2147483647 w 471"/>
              <a:gd name="T53" fmla="*/ 2147483647 h 415"/>
              <a:gd name="T54" fmla="*/ 2147483647 w 471"/>
              <a:gd name="T55" fmla="*/ 2147483647 h 415"/>
              <a:gd name="T56" fmla="*/ 2147483647 w 471"/>
              <a:gd name="T57" fmla="*/ 2147483647 h 415"/>
              <a:gd name="T58" fmla="*/ 2147483647 w 471"/>
              <a:gd name="T59" fmla="*/ 2147483647 h 415"/>
              <a:gd name="T60" fmla="*/ 2147483647 w 471"/>
              <a:gd name="T61" fmla="*/ 2147483647 h 415"/>
              <a:gd name="T62" fmla="*/ 2147483647 w 471"/>
              <a:gd name="T63" fmla="*/ 2147483647 h 415"/>
              <a:gd name="T64" fmla="*/ 2147483647 w 471"/>
              <a:gd name="T65" fmla="*/ 2147483647 h 415"/>
              <a:gd name="T66" fmla="*/ 2147483647 w 471"/>
              <a:gd name="T67" fmla="*/ 2147483647 h 415"/>
              <a:gd name="T68" fmla="*/ 2147483647 w 471"/>
              <a:gd name="T69" fmla="*/ 2147483647 h 415"/>
              <a:gd name="T70" fmla="*/ 2147483647 w 471"/>
              <a:gd name="T71" fmla="*/ 2147483647 h 415"/>
              <a:gd name="T72" fmla="*/ 2147483647 w 471"/>
              <a:gd name="T73" fmla="*/ 2147483647 h 415"/>
              <a:gd name="T74" fmla="*/ 2147483647 w 471"/>
              <a:gd name="T75" fmla="*/ 2147483647 h 415"/>
              <a:gd name="T76" fmla="*/ 2147483647 w 471"/>
              <a:gd name="T77" fmla="*/ 2147483647 h 415"/>
              <a:gd name="T78" fmla="*/ 2147483647 w 471"/>
              <a:gd name="T79" fmla="*/ 2147483647 h 415"/>
              <a:gd name="T80" fmla="*/ 2147483647 w 471"/>
              <a:gd name="T81" fmla="*/ 2147483647 h 415"/>
              <a:gd name="T82" fmla="*/ 2147483647 w 471"/>
              <a:gd name="T83" fmla="*/ 2147483647 h 415"/>
              <a:gd name="T84" fmla="*/ 2147483647 w 471"/>
              <a:gd name="T85" fmla="*/ 2147483647 h 415"/>
              <a:gd name="T86" fmla="*/ 2147483647 w 471"/>
              <a:gd name="T87" fmla="*/ 2147483647 h 415"/>
              <a:gd name="T88" fmla="*/ 2147483647 w 471"/>
              <a:gd name="T89" fmla="*/ 2147483647 h 415"/>
              <a:gd name="T90" fmla="*/ 2147483647 w 471"/>
              <a:gd name="T91" fmla="*/ 2147483647 h 415"/>
              <a:gd name="T92" fmla="*/ 2147483647 w 471"/>
              <a:gd name="T93" fmla="*/ 2147483647 h 415"/>
              <a:gd name="T94" fmla="*/ 2147483647 w 471"/>
              <a:gd name="T95" fmla="*/ 2147483647 h 415"/>
              <a:gd name="T96" fmla="*/ 2147483647 w 471"/>
              <a:gd name="T97" fmla="*/ 2147483647 h 415"/>
              <a:gd name="T98" fmla="*/ 2147483647 w 471"/>
              <a:gd name="T99" fmla="*/ 2147483647 h 415"/>
              <a:gd name="T100" fmla="*/ 2147483647 w 471"/>
              <a:gd name="T101" fmla="*/ 2147483647 h 415"/>
              <a:gd name="T102" fmla="*/ 2147483647 w 471"/>
              <a:gd name="T103" fmla="*/ 2147483647 h 415"/>
              <a:gd name="T104" fmla="*/ 2147483647 w 471"/>
              <a:gd name="T105" fmla="*/ 2147483647 h 415"/>
              <a:gd name="T106" fmla="*/ 2147483647 w 471"/>
              <a:gd name="T107" fmla="*/ 2147483647 h 415"/>
              <a:gd name="T108" fmla="*/ 2147483647 w 471"/>
              <a:gd name="T109" fmla="*/ 2147483647 h 415"/>
              <a:gd name="T110" fmla="*/ 2147483647 w 471"/>
              <a:gd name="T111" fmla="*/ 2147483647 h 41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71"/>
              <a:gd name="T169" fmla="*/ 0 h 415"/>
              <a:gd name="T170" fmla="*/ 471 w 471"/>
              <a:gd name="T171" fmla="*/ 415 h 41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71" h="415">
                <a:moveTo>
                  <a:pt x="33" y="329"/>
                </a:moveTo>
                <a:lnTo>
                  <a:pt x="39" y="322"/>
                </a:lnTo>
                <a:lnTo>
                  <a:pt x="42" y="315"/>
                </a:lnTo>
                <a:lnTo>
                  <a:pt x="42" y="309"/>
                </a:lnTo>
                <a:lnTo>
                  <a:pt x="41" y="305"/>
                </a:lnTo>
                <a:lnTo>
                  <a:pt x="38" y="300"/>
                </a:lnTo>
                <a:lnTo>
                  <a:pt x="36" y="297"/>
                </a:lnTo>
                <a:lnTo>
                  <a:pt x="33" y="296"/>
                </a:lnTo>
                <a:lnTo>
                  <a:pt x="36" y="278"/>
                </a:lnTo>
                <a:lnTo>
                  <a:pt x="35" y="276"/>
                </a:lnTo>
                <a:lnTo>
                  <a:pt x="33" y="275"/>
                </a:lnTo>
                <a:lnTo>
                  <a:pt x="32" y="272"/>
                </a:lnTo>
                <a:lnTo>
                  <a:pt x="32" y="269"/>
                </a:lnTo>
                <a:lnTo>
                  <a:pt x="33" y="264"/>
                </a:lnTo>
                <a:lnTo>
                  <a:pt x="36" y="259"/>
                </a:lnTo>
                <a:lnTo>
                  <a:pt x="42" y="252"/>
                </a:lnTo>
                <a:lnTo>
                  <a:pt x="45" y="248"/>
                </a:lnTo>
                <a:lnTo>
                  <a:pt x="46" y="243"/>
                </a:lnTo>
                <a:lnTo>
                  <a:pt x="48" y="237"/>
                </a:lnTo>
                <a:lnTo>
                  <a:pt x="49" y="233"/>
                </a:lnTo>
                <a:lnTo>
                  <a:pt x="49" y="229"/>
                </a:lnTo>
                <a:lnTo>
                  <a:pt x="49" y="223"/>
                </a:lnTo>
                <a:lnTo>
                  <a:pt x="49" y="219"/>
                </a:lnTo>
                <a:lnTo>
                  <a:pt x="48" y="215"/>
                </a:lnTo>
                <a:lnTo>
                  <a:pt x="46" y="210"/>
                </a:lnTo>
                <a:lnTo>
                  <a:pt x="45" y="206"/>
                </a:lnTo>
                <a:lnTo>
                  <a:pt x="45" y="203"/>
                </a:lnTo>
                <a:lnTo>
                  <a:pt x="43" y="198"/>
                </a:lnTo>
                <a:lnTo>
                  <a:pt x="42" y="196"/>
                </a:lnTo>
                <a:lnTo>
                  <a:pt x="41" y="194"/>
                </a:lnTo>
                <a:lnTo>
                  <a:pt x="41" y="193"/>
                </a:lnTo>
                <a:lnTo>
                  <a:pt x="35" y="176"/>
                </a:lnTo>
                <a:lnTo>
                  <a:pt x="24" y="164"/>
                </a:lnTo>
                <a:lnTo>
                  <a:pt x="24" y="138"/>
                </a:lnTo>
                <a:lnTo>
                  <a:pt x="3" y="113"/>
                </a:lnTo>
                <a:lnTo>
                  <a:pt x="0" y="7"/>
                </a:lnTo>
                <a:lnTo>
                  <a:pt x="251" y="0"/>
                </a:lnTo>
                <a:lnTo>
                  <a:pt x="250" y="0"/>
                </a:lnTo>
                <a:lnTo>
                  <a:pt x="250" y="1"/>
                </a:lnTo>
                <a:lnTo>
                  <a:pt x="250" y="2"/>
                </a:lnTo>
                <a:lnTo>
                  <a:pt x="250" y="4"/>
                </a:lnTo>
                <a:lnTo>
                  <a:pt x="250" y="7"/>
                </a:lnTo>
                <a:lnTo>
                  <a:pt x="250" y="8"/>
                </a:lnTo>
                <a:lnTo>
                  <a:pt x="251" y="9"/>
                </a:lnTo>
                <a:lnTo>
                  <a:pt x="252" y="9"/>
                </a:lnTo>
                <a:lnTo>
                  <a:pt x="254" y="8"/>
                </a:lnTo>
                <a:lnTo>
                  <a:pt x="255" y="8"/>
                </a:lnTo>
                <a:lnTo>
                  <a:pt x="257" y="11"/>
                </a:lnTo>
                <a:lnTo>
                  <a:pt x="257" y="12"/>
                </a:lnTo>
                <a:lnTo>
                  <a:pt x="258" y="14"/>
                </a:lnTo>
                <a:lnTo>
                  <a:pt x="257" y="24"/>
                </a:lnTo>
                <a:lnTo>
                  <a:pt x="263" y="29"/>
                </a:lnTo>
                <a:lnTo>
                  <a:pt x="255" y="37"/>
                </a:lnTo>
                <a:lnTo>
                  <a:pt x="257" y="41"/>
                </a:lnTo>
                <a:lnTo>
                  <a:pt x="267" y="40"/>
                </a:lnTo>
                <a:lnTo>
                  <a:pt x="267" y="50"/>
                </a:lnTo>
                <a:lnTo>
                  <a:pt x="266" y="50"/>
                </a:lnTo>
                <a:lnTo>
                  <a:pt x="266" y="51"/>
                </a:lnTo>
                <a:lnTo>
                  <a:pt x="264" y="53"/>
                </a:lnTo>
                <a:lnTo>
                  <a:pt x="263" y="54"/>
                </a:lnTo>
                <a:lnTo>
                  <a:pt x="261" y="56"/>
                </a:lnTo>
                <a:lnTo>
                  <a:pt x="263" y="57"/>
                </a:lnTo>
                <a:lnTo>
                  <a:pt x="264" y="59"/>
                </a:lnTo>
                <a:lnTo>
                  <a:pt x="270" y="59"/>
                </a:lnTo>
                <a:lnTo>
                  <a:pt x="270" y="60"/>
                </a:lnTo>
                <a:lnTo>
                  <a:pt x="270" y="62"/>
                </a:lnTo>
                <a:lnTo>
                  <a:pt x="269" y="63"/>
                </a:lnTo>
                <a:lnTo>
                  <a:pt x="269" y="65"/>
                </a:lnTo>
                <a:lnTo>
                  <a:pt x="270" y="67"/>
                </a:lnTo>
                <a:lnTo>
                  <a:pt x="273" y="68"/>
                </a:lnTo>
                <a:lnTo>
                  <a:pt x="278" y="68"/>
                </a:lnTo>
                <a:lnTo>
                  <a:pt x="276" y="71"/>
                </a:lnTo>
                <a:lnTo>
                  <a:pt x="275" y="72"/>
                </a:lnTo>
                <a:lnTo>
                  <a:pt x="275" y="75"/>
                </a:lnTo>
                <a:lnTo>
                  <a:pt x="273" y="78"/>
                </a:lnTo>
                <a:lnTo>
                  <a:pt x="272" y="81"/>
                </a:lnTo>
                <a:lnTo>
                  <a:pt x="270" y="83"/>
                </a:lnTo>
                <a:lnTo>
                  <a:pt x="270" y="84"/>
                </a:lnTo>
                <a:lnTo>
                  <a:pt x="269" y="84"/>
                </a:lnTo>
                <a:lnTo>
                  <a:pt x="266" y="84"/>
                </a:lnTo>
                <a:lnTo>
                  <a:pt x="261" y="86"/>
                </a:lnTo>
                <a:lnTo>
                  <a:pt x="258" y="86"/>
                </a:lnTo>
                <a:lnTo>
                  <a:pt x="255" y="87"/>
                </a:lnTo>
                <a:lnTo>
                  <a:pt x="255" y="89"/>
                </a:lnTo>
                <a:lnTo>
                  <a:pt x="258" y="90"/>
                </a:lnTo>
                <a:lnTo>
                  <a:pt x="264" y="93"/>
                </a:lnTo>
                <a:lnTo>
                  <a:pt x="264" y="95"/>
                </a:lnTo>
                <a:lnTo>
                  <a:pt x="263" y="100"/>
                </a:lnTo>
                <a:lnTo>
                  <a:pt x="260" y="103"/>
                </a:lnTo>
                <a:lnTo>
                  <a:pt x="258" y="105"/>
                </a:lnTo>
                <a:lnTo>
                  <a:pt x="255" y="108"/>
                </a:lnTo>
                <a:lnTo>
                  <a:pt x="255" y="111"/>
                </a:lnTo>
                <a:lnTo>
                  <a:pt x="254" y="113"/>
                </a:lnTo>
                <a:lnTo>
                  <a:pt x="252" y="123"/>
                </a:lnTo>
                <a:lnTo>
                  <a:pt x="246" y="123"/>
                </a:lnTo>
                <a:lnTo>
                  <a:pt x="240" y="146"/>
                </a:lnTo>
                <a:lnTo>
                  <a:pt x="233" y="150"/>
                </a:lnTo>
                <a:lnTo>
                  <a:pt x="240" y="150"/>
                </a:lnTo>
                <a:lnTo>
                  <a:pt x="240" y="152"/>
                </a:lnTo>
                <a:lnTo>
                  <a:pt x="239" y="152"/>
                </a:lnTo>
                <a:lnTo>
                  <a:pt x="236" y="155"/>
                </a:lnTo>
                <a:lnTo>
                  <a:pt x="234" y="156"/>
                </a:lnTo>
                <a:lnTo>
                  <a:pt x="231" y="159"/>
                </a:lnTo>
                <a:lnTo>
                  <a:pt x="231" y="160"/>
                </a:lnTo>
                <a:lnTo>
                  <a:pt x="231" y="163"/>
                </a:lnTo>
                <a:lnTo>
                  <a:pt x="233" y="164"/>
                </a:lnTo>
                <a:lnTo>
                  <a:pt x="233" y="166"/>
                </a:lnTo>
                <a:lnTo>
                  <a:pt x="231" y="167"/>
                </a:lnTo>
                <a:lnTo>
                  <a:pt x="230" y="168"/>
                </a:lnTo>
                <a:lnTo>
                  <a:pt x="227" y="171"/>
                </a:lnTo>
                <a:lnTo>
                  <a:pt x="227" y="174"/>
                </a:lnTo>
                <a:lnTo>
                  <a:pt x="225" y="176"/>
                </a:lnTo>
                <a:lnTo>
                  <a:pt x="227" y="177"/>
                </a:lnTo>
                <a:lnTo>
                  <a:pt x="230" y="177"/>
                </a:lnTo>
                <a:lnTo>
                  <a:pt x="231" y="179"/>
                </a:lnTo>
                <a:lnTo>
                  <a:pt x="231" y="182"/>
                </a:lnTo>
                <a:lnTo>
                  <a:pt x="230" y="183"/>
                </a:lnTo>
                <a:lnTo>
                  <a:pt x="225" y="188"/>
                </a:lnTo>
                <a:lnTo>
                  <a:pt x="222" y="189"/>
                </a:lnTo>
                <a:lnTo>
                  <a:pt x="219" y="191"/>
                </a:lnTo>
                <a:lnTo>
                  <a:pt x="219" y="194"/>
                </a:lnTo>
                <a:lnTo>
                  <a:pt x="219" y="196"/>
                </a:lnTo>
                <a:lnTo>
                  <a:pt x="219" y="197"/>
                </a:lnTo>
                <a:lnTo>
                  <a:pt x="221" y="198"/>
                </a:lnTo>
                <a:lnTo>
                  <a:pt x="222" y="198"/>
                </a:lnTo>
                <a:lnTo>
                  <a:pt x="224" y="200"/>
                </a:lnTo>
                <a:lnTo>
                  <a:pt x="222" y="201"/>
                </a:lnTo>
                <a:lnTo>
                  <a:pt x="222" y="204"/>
                </a:lnTo>
                <a:lnTo>
                  <a:pt x="222" y="206"/>
                </a:lnTo>
                <a:lnTo>
                  <a:pt x="221" y="209"/>
                </a:lnTo>
                <a:lnTo>
                  <a:pt x="221" y="212"/>
                </a:lnTo>
                <a:lnTo>
                  <a:pt x="221" y="213"/>
                </a:lnTo>
                <a:lnTo>
                  <a:pt x="221" y="215"/>
                </a:lnTo>
                <a:lnTo>
                  <a:pt x="390" y="203"/>
                </a:lnTo>
                <a:lnTo>
                  <a:pt x="390" y="223"/>
                </a:lnTo>
                <a:lnTo>
                  <a:pt x="389" y="223"/>
                </a:lnTo>
                <a:lnTo>
                  <a:pt x="387" y="226"/>
                </a:lnTo>
                <a:lnTo>
                  <a:pt x="386" y="230"/>
                </a:lnTo>
                <a:lnTo>
                  <a:pt x="384" y="233"/>
                </a:lnTo>
                <a:lnTo>
                  <a:pt x="383" y="239"/>
                </a:lnTo>
                <a:lnTo>
                  <a:pt x="383" y="243"/>
                </a:lnTo>
                <a:lnTo>
                  <a:pt x="386" y="248"/>
                </a:lnTo>
                <a:lnTo>
                  <a:pt x="390" y="251"/>
                </a:lnTo>
                <a:lnTo>
                  <a:pt x="392" y="252"/>
                </a:lnTo>
                <a:lnTo>
                  <a:pt x="395" y="254"/>
                </a:lnTo>
                <a:lnTo>
                  <a:pt x="398" y="259"/>
                </a:lnTo>
                <a:lnTo>
                  <a:pt x="402" y="264"/>
                </a:lnTo>
                <a:lnTo>
                  <a:pt x="405" y="270"/>
                </a:lnTo>
                <a:lnTo>
                  <a:pt x="407" y="276"/>
                </a:lnTo>
                <a:lnTo>
                  <a:pt x="407" y="284"/>
                </a:lnTo>
                <a:lnTo>
                  <a:pt x="407" y="289"/>
                </a:lnTo>
                <a:lnTo>
                  <a:pt x="405" y="289"/>
                </a:lnTo>
                <a:lnTo>
                  <a:pt x="404" y="289"/>
                </a:lnTo>
                <a:lnTo>
                  <a:pt x="401" y="289"/>
                </a:lnTo>
                <a:lnTo>
                  <a:pt x="399" y="289"/>
                </a:lnTo>
                <a:lnTo>
                  <a:pt x="398" y="289"/>
                </a:lnTo>
                <a:lnTo>
                  <a:pt x="396" y="289"/>
                </a:lnTo>
                <a:lnTo>
                  <a:pt x="395" y="289"/>
                </a:lnTo>
                <a:lnTo>
                  <a:pt x="380" y="282"/>
                </a:lnTo>
                <a:lnTo>
                  <a:pt x="376" y="284"/>
                </a:lnTo>
                <a:lnTo>
                  <a:pt x="375" y="282"/>
                </a:lnTo>
                <a:lnTo>
                  <a:pt x="374" y="281"/>
                </a:lnTo>
                <a:lnTo>
                  <a:pt x="372" y="278"/>
                </a:lnTo>
                <a:lnTo>
                  <a:pt x="369" y="275"/>
                </a:lnTo>
                <a:lnTo>
                  <a:pt x="365" y="272"/>
                </a:lnTo>
                <a:lnTo>
                  <a:pt x="360" y="272"/>
                </a:lnTo>
                <a:lnTo>
                  <a:pt x="356" y="273"/>
                </a:lnTo>
                <a:lnTo>
                  <a:pt x="350" y="278"/>
                </a:lnTo>
                <a:lnTo>
                  <a:pt x="349" y="279"/>
                </a:lnTo>
                <a:lnTo>
                  <a:pt x="347" y="281"/>
                </a:lnTo>
                <a:lnTo>
                  <a:pt x="346" y="284"/>
                </a:lnTo>
                <a:lnTo>
                  <a:pt x="344" y="286"/>
                </a:lnTo>
                <a:lnTo>
                  <a:pt x="342" y="287"/>
                </a:lnTo>
                <a:lnTo>
                  <a:pt x="341" y="290"/>
                </a:lnTo>
                <a:lnTo>
                  <a:pt x="341" y="292"/>
                </a:lnTo>
                <a:lnTo>
                  <a:pt x="339" y="292"/>
                </a:lnTo>
                <a:lnTo>
                  <a:pt x="339" y="293"/>
                </a:lnTo>
                <a:lnTo>
                  <a:pt x="338" y="294"/>
                </a:lnTo>
                <a:lnTo>
                  <a:pt x="336" y="297"/>
                </a:lnTo>
                <a:lnTo>
                  <a:pt x="336" y="300"/>
                </a:lnTo>
                <a:lnTo>
                  <a:pt x="338" y="303"/>
                </a:lnTo>
                <a:lnTo>
                  <a:pt x="341" y="305"/>
                </a:lnTo>
                <a:lnTo>
                  <a:pt x="347" y="308"/>
                </a:lnTo>
                <a:lnTo>
                  <a:pt x="357" y="308"/>
                </a:lnTo>
                <a:lnTo>
                  <a:pt x="360" y="309"/>
                </a:lnTo>
                <a:lnTo>
                  <a:pt x="362" y="309"/>
                </a:lnTo>
                <a:lnTo>
                  <a:pt x="366" y="309"/>
                </a:lnTo>
                <a:lnTo>
                  <a:pt x="369" y="308"/>
                </a:lnTo>
                <a:lnTo>
                  <a:pt x="375" y="306"/>
                </a:lnTo>
                <a:lnTo>
                  <a:pt x="380" y="303"/>
                </a:lnTo>
                <a:lnTo>
                  <a:pt x="386" y="297"/>
                </a:lnTo>
                <a:lnTo>
                  <a:pt x="387" y="297"/>
                </a:lnTo>
                <a:lnTo>
                  <a:pt x="390" y="297"/>
                </a:lnTo>
                <a:lnTo>
                  <a:pt x="392" y="300"/>
                </a:lnTo>
                <a:lnTo>
                  <a:pt x="393" y="300"/>
                </a:lnTo>
                <a:lnTo>
                  <a:pt x="401" y="293"/>
                </a:lnTo>
                <a:lnTo>
                  <a:pt x="407" y="297"/>
                </a:lnTo>
                <a:lnTo>
                  <a:pt x="401" y="306"/>
                </a:lnTo>
                <a:lnTo>
                  <a:pt x="399" y="306"/>
                </a:lnTo>
                <a:lnTo>
                  <a:pt x="396" y="308"/>
                </a:lnTo>
                <a:lnTo>
                  <a:pt x="393" y="309"/>
                </a:lnTo>
                <a:lnTo>
                  <a:pt x="390" y="311"/>
                </a:lnTo>
                <a:lnTo>
                  <a:pt x="389" y="312"/>
                </a:lnTo>
                <a:lnTo>
                  <a:pt x="387" y="315"/>
                </a:lnTo>
                <a:lnTo>
                  <a:pt x="390" y="315"/>
                </a:lnTo>
                <a:lnTo>
                  <a:pt x="398" y="317"/>
                </a:lnTo>
                <a:lnTo>
                  <a:pt x="399" y="317"/>
                </a:lnTo>
                <a:lnTo>
                  <a:pt x="401" y="318"/>
                </a:lnTo>
                <a:lnTo>
                  <a:pt x="405" y="319"/>
                </a:lnTo>
                <a:lnTo>
                  <a:pt x="409" y="320"/>
                </a:lnTo>
                <a:lnTo>
                  <a:pt x="412" y="322"/>
                </a:lnTo>
                <a:lnTo>
                  <a:pt x="415" y="320"/>
                </a:lnTo>
                <a:lnTo>
                  <a:pt x="415" y="319"/>
                </a:lnTo>
                <a:lnTo>
                  <a:pt x="413" y="315"/>
                </a:lnTo>
                <a:lnTo>
                  <a:pt x="413" y="314"/>
                </a:lnTo>
                <a:lnTo>
                  <a:pt x="415" y="312"/>
                </a:lnTo>
                <a:lnTo>
                  <a:pt x="416" y="311"/>
                </a:lnTo>
                <a:lnTo>
                  <a:pt x="418" y="308"/>
                </a:lnTo>
                <a:lnTo>
                  <a:pt x="419" y="306"/>
                </a:lnTo>
                <a:lnTo>
                  <a:pt x="419" y="305"/>
                </a:lnTo>
                <a:lnTo>
                  <a:pt x="420" y="303"/>
                </a:lnTo>
                <a:lnTo>
                  <a:pt x="422" y="302"/>
                </a:lnTo>
                <a:lnTo>
                  <a:pt x="425" y="302"/>
                </a:lnTo>
                <a:lnTo>
                  <a:pt x="426" y="302"/>
                </a:lnTo>
                <a:lnTo>
                  <a:pt x="428" y="302"/>
                </a:lnTo>
                <a:lnTo>
                  <a:pt x="426" y="303"/>
                </a:lnTo>
                <a:lnTo>
                  <a:pt x="425" y="305"/>
                </a:lnTo>
                <a:lnTo>
                  <a:pt x="425" y="308"/>
                </a:lnTo>
                <a:lnTo>
                  <a:pt x="426" y="309"/>
                </a:lnTo>
                <a:lnTo>
                  <a:pt x="428" y="312"/>
                </a:lnTo>
                <a:lnTo>
                  <a:pt x="429" y="312"/>
                </a:lnTo>
                <a:lnTo>
                  <a:pt x="428" y="323"/>
                </a:lnTo>
                <a:lnTo>
                  <a:pt x="431" y="327"/>
                </a:lnTo>
                <a:lnTo>
                  <a:pt x="442" y="327"/>
                </a:lnTo>
                <a:lnTo>
                  <a:pt x="440" y="333"/>
                </a:lnTo>
                <a:lnTo>
                  <a:pt x="428" y="333"/>
                </a:lnTo>
                <a:lnTo>
                  <a:pt x="422" y="338"/>
                </a:lnTo>
                <a:lnTo>
                  <a:pt x="410" y="338"/>
                </a:lnTo>
                <a:lnTo>
                  <a:pt x="410" y="352"/>
                </a:lnTo>
                <a:lnTo>
                  <a:pt x="410" y="353"/>
                </a:lnTo>
                <a:lnTo>
                  <a:pt x="410" y="356"/>
                </a:lnTo>
                <a:lnTo>
                  <a:pt x="410" y="357"/>
                </a:lnTo>
                <a:lnTo>
                  <a:pt x="410" y="360"/>
                </a:lnTo>
                <a:lnTo>
                  <a:pt x="412" y="362"/>
                </a:lnTo>
                <a:lnTo>
                  <a:pt x="413" y="363"/>
                </a:lnTo>
                <a:lnTo>
                  <a:pt x="418" y="365"/>
                </a:lnTo>
                <a:lnTo>
                  <a:pt x="422" y="369"/>
                </a:lnTo>
                <a:lnTo>
                  <a:pt x="426" y="374"/>
                </a:lnTo>
                <a:lnTo>
                  <a:pt x="437" y="374"/>
                </a:lnTo>
                <a:lnTo>
                  <a:pt x="442" y="380"/>
                </a:lnTo>
                <a:lnTo>
                  <a:pt x="459" y="385"/>
                </a:lnTo>
                <a:lnTo>
                  <a:pt x="458" y="390"/>
                </a:lnTo>
                <a:lnTo>
                  <a:pt x="470" y="390"/>
                </a:lnTo>
                <a:lnTo>
                  <a:pt x="468" y="401"/>
                </a:lnTo>
                <a:lnTo>
                  <a:pt x="458" y="405"/>
                </a:lnTo>
                <a:lnTo>
                  <a:pt x="456" y="411"/>
                </a:lnTo>
                <a:lnTo>
                  <a:pt x="449" y="404"/>
                </a:lnTo>
                <a:lnTo>
                  <a:pt x="448" y="404"/>
                </a:lnTo>
                <a:lnTo>
                  <a:pt x="446" y="407"/>
                </a:lnTo>
                <a:lnTo>
                  <a:pt x="443" y="410"/>
                </a:lnTo>
                <a:lnTo>
                  <a:pt x="440" y="413"/>
                </a:lnTo>
                <a:lnTo>
                  <a:pt x="439" y="414"/>
                </a:lnTo>
                <a:lnTo>
                  <a:pt x="438" y="414"/>
                </a:lnTo>
                <a:lnTo>
                  <a:pt x="438" y="411"/>
                </a:lnTo>
                <a:lnTo>
                  <a:pt x="440" y="404"/>
                </a:lnTo>
                <a:lnTo>
                  <a:pt x="440" y="401"/>
                </a:lnTo>
                <a:lnTo>
                  <a:pt x="438" y="398"/>
                </a:lnTo>
                <a:lnTo>
                  <a:pt x="435" y="396"/>
                </a:lnTo>
                <a:lnTo>
                  <a:pt x="434" y="395"/>
                </a:lnTo>
                <a:lnTo>
                  <a:pt x="434" y="393"/>
                </a:lnTo>
                <a:lnTo>
                  <a:pt x="434" y="392"/>
                </a:lnTo>
                <a:lnTo>
                  <a:pt x="432" y="390"/>
                </a:lnTo>
                <a:lnTo>
                  <a:pt x="429" y="389"/>
                </a:lnTo>
                <a:lnTo>
                  <a:pt x="425" y="386"/>
                </a:lnTo>
                <a:lnTo>
                  <a:pt x="418" y="385"/>
                </a:lnTo>
                <a:lnTo>
                  <a:pt x="409" y="383"/>
                </a:lnTo>
                <a:lnTo>
                  <a:pt x="407" y="383"/>
                </a:lnTo>
                <a:lnTo>
                  <a:pt x="404" y="383"/>
                </a:lnTo>
                <a:lnTo>
                  <a:pt x="402" y="382"/>
                </a:lnTo>
                <a:lnTo>
                  <a:pt x="399" y="382"/>
                </a:lnTo>
                <a:lnTo>
                  <a:pt x="398" y="382"/>
                </a:lnTo>
                <a:lnTo>
                  <a:pt x="396" y="381"/>
                </a:lnTo>
                <a:lnTo>
                  <a:pt x="396" y="378"/>
                </a:lnTo>
                <a:lnTo>
                  <a:pt x="395" y="374"/>
                </a:lnTo>
                <a:lnTo>
                  <a:pt x="393" y="371"/>
                </a:lnTo>
                <a:lnTo>
                  <a:pt x="392" y="368"/>
                </a:lnTo>
                <a:lnTo>
                  <a:pt x="390" y="365"/>
                </a:lnTo>
                <a:lnTo>
                  <a:pt x="387" y="365"/>
                </a:lnTo>
                <a:lnTo>
                  <a:pt x="383" y="368"/>
                </a:lnTo>
                <a:lnTo>
                  <a:pt x="382" y="368"/>
                </a:lnTo>
                <a:lnTo>
                  <a:pt x="377" y="365"/>
                </a:lnTo>
                <a:lnTo>
                  <a:pt x="372" y="362"/>
                </a:lnTo>
                <a:lnTo>
                  <a:pt x="368" y="359"/>
                </a:lnTo>
                <a:lnTo>
                  <a:pt x="363" y="357"/>
                </a:lnTo>
                <a:lnTo>
                  <a:pt x="362" y="359"/>
                </a:lnTo>
                <a:lnTo>
                  <a:pt x="366" y="363"/>
                </a:lnTo>
                <a:lnTo>
                  <a:pt x="375" y="372"/>
                </a:lnTo>
                <a:lnTo>
                  <a:pt x="375" y="375"/>
                </a:lnTo>
                <a:lnTo>
                  <a:pt x="375" y="377"/>
                </a:lnTo>
                <a:lnTo>
                  <a:pt x="376" y="380"/>
                </a:lnTo>
                <a:lnTo>
                  <a:pt x="376" y="381"/>
                </a:lnTo>
                <a:lnTo>
                  <a:pt x="375" y="381"/>
                </a:lnTo>
                <a:lnTo>
                  <a:pt x="374" y="381"/>
                </a:lnTo>
                <a:lnTo>
                  <a:pt x="371" y="380"/>
                </a:lnTo>
                <a:lnTo>
                  <a:pt x="368" y="381"/>
                </a:lnTo>
                <a:lnTo>
                  <a:pt x="366" y="381"/>
                </a:lnTo>
                <a:lnTo>
                  <a:pt x="365" y="382"/>
                </a:lnTo>
                <a:lnTo>
                  <a:pt x="366" y="385"/>
                </a:lnTo>
                <a:lnTo>
                  <a:pt x="369" y="389"/>
                </a:lnTo>
                <a:lnTo>
                  <a:pt x="371" y="390"/>
                </a:lnTo>
                <a:lnTo>
                  <a:pt x="374" y="393"/>
                </a:lnTo>
                <a:lnTo>
                  <a:pt x="376" y="396"/>
                </a:lnTo>
                <a:lnTo>
                  <a:pt x="376" y="398"/>
                </a:lnTo>
                <a:lnTo>
                  <a:pt x="365" y="410"/>
                </a:lnTo>
                <a:lnTo>
                  <a:pt x="363" y="410"/>
                </a:lnTo>
                <a:lnTo>
                  <a:pt x="362" y="410"/>
                </a:lnTo>
                <a:lnTo>
                  <a:pt x="359" y="408"/>
                </a:lnTo>
                <a:lnTo>
                  <a:pt x="359" y="407"/>
                </a:lnTo>
                <a:lnTo>
                  <a:pt x="357" y="404"/>
                </a:lnTo>
                <a:lnTo>
                  <a:pt x="357" y="399"/>
                </a:lnTo>
                <a:lnTo>
                  <a:pt x="347" y="387"/>
                </a:lnTo>
                <a:lnTo>
                  <a:pt x="339" y="383"/>
                </a:lnTo>
                <a:lnTo>
                  <a:pt x="332" y="390"/>
                </a:lnTo>
                <a:lnTo>
                  <a:pt x="326" y="387"/>
                </a:lnTo>
                <a:lnTo>
                  <a:pt x="327" y="396"/>
                </a:lnTo>
                <a:lnTo>
                  <a:pt x="312" y="410"/>
                </a:lnTo>
                <a:lnTo>
                  <a:pt x="309" y="411"/>
                </a:lnTo>
                <a:lnTo>
                  <a:pt x="306" y="411"/>
                </a:lnTo>
                <a:lnTo>
                  <a:pt x="303" y="411"/>
                </a:lnTo>
                <a:lnTo>
                  <a:pt x="300" y="410"/>
                </a:lnTo>
                <a:lnTo>
                  <a:pt x="297" y="407"/>
                </a:lnTo>
                <a:lnTo>
                  <a:pt x="297" y="404"/>
                </a:lnTo>
                <a:lnTo>
                  <a:pt x="300" y="398"/>
                </a:lnTo>
                <a:lnTo>
                  <a:pt x="300" y="396"/>
                </a:lnTo>
                <a:lnTo>
                  <a:pt x="303" y="395"/>
                </a:lnTo>
                <a:lnTo>
                  <a:pt x="305" y="393"/>
                </a:lnTo>
                <a:lnTo>
                  <a:pt x="306" y="393"/>
                </a:lnTo>
                <a:lnTo>
                  <a:pt x="291" y="395"/>
                </a:lnTo>
                <a:lnTo>
                  <a:pt x="288" y="404"/>
                </a:lnTo>
                <a:lnTo>
                  <a:pt x="276" y="398"/>
                </a:lnTo>
                <a:lnTo>
                  <a:pt x="279" y="390"/>
                </a:lnTo>
                <a:lnTo>
                  <a:pt x="260" y="372"/>
                </a:lnTo>
                <a:lnTo>
                  <a:pt x="254" y="372"/>
                </a:lnTo>
                <a:lnTo>
                  <a:pt x="245" y="368"/>
                </a:lnTo>
                <a:lnTo>
                  <a:pt x="243" y="369"/>
                </a:lnTo>
                <a:lnTo>
                  <a:pt x="242" y="369"/>
                </a:lnTo>
                <a:lnTo>
                  <a:pt x="240" y="371"/>
                </a:lnTo>
                <a:lnTo>
                  <a:pt x="237" y="371"/>
                </a:lnTo>
                <a:lnTo>
                  <a:pt x="237" y="369"/>
                </a:lnTo>
                <a:lnTo>
                  <a:pt x="236" y="368"/>
                </a:lnTo>
                <a:lnTo>
                  <a:pt x="234" y="365"/>
                </a:lnTo>
                <a:lnTo>
                  <a:pt x="234" y="357"/>
                </a:lnTo>
                <a:lnTo>
                  <a:pt x="228" y="355"/>
                </a:lnTo>
                <a:lnTo>
                  <a:pt x="228" y="353"/>
                </a:lnTo>
                <a:lnTo>
                  <a:pt x="228" y="352"/>
                </a:lnTo>
                <a:lnTo>
                  <a:pt x="227" y="350"/>
                </a:lnTo>
                <a:lnTo>
                  <a:pt x="227" y="348"/>
                </a:lnTo>
                <a:lnTo>
                  <a:pt x="225" y="345"/>
                </a:lnTo>
                <a:lnTo>
                  <a:pt x="222" y="344"/>
                </a:lnTo>
                <a:lnTo>
                  <a:pt x="219" y="345"/>
                </a:lnTo>
                <a:lnTo>
                  <a:pt x="216" y="348"/>
                </a:lnTo>
                <a:lnTo>
                  <a:pt x="214" y="350"/>
                </a:lnTo>
                <a:lnTo>
                  <a:pt x="213" y="350"/>
                </a:lnTo>
                <a:lnTo>
                  <a:pt x="212" y="352"/>
                </a:lnTo>
                <a:lnTo>
                  <a:pt x="209" y="352"/>
                </a:lnTo>
                <a:lnTo>
                  <a:pt x="207" y="350"/>
                </a:lnTo>
                <a:lnTo>
                  <a:pt x="206" y="348"/>
                </a:lnTo>
                <a:lnTo>
                  <a:pt x="206" y="342"/>
                </a:lnTo>
                <a:lnTo>
                  <a:pt x="207" y="341"/>
                </a:lnTo>
                <a:lnTo>
                  <a:pt x="207" y="339"/>
                </a:lnTo>
                <a:lnTo>
                  <a:pt x="207" y="338"/>
                </a:lnTo>
                <a:lnTo>
                  <a:pt x="195" y="339"/>
                </a:lnTo>
                <a:lnTo>
                  <a:pt x="181" y="348"/>
                </a:lnTo>
                <a:lnTo>
                  <a:pt x="177" y="350"/>
                </a:lnTo>
                <a:lnTo>
                  <a:pt x="189" y="362"/>
                </a:lnTo>
                <a:lnTo>
                  <a:pt x="188" y="368"/>
                </a:lnTo>
                <a:lnTo>
                  <a:pt x="171" y="372"/>
                </a:lnTo>
                <a:lnTo>
                  <a:pt x="168" y="372"/>
                </a:lnTo>
                <a:lnTo>
                  <a:pt x="165" y="372"/>
                </a:lnTo>
                <a:lnTo>
                  <a:pt x="162" y="372"/>
                </a:lnTo>
                <a:lnTo>
                  <a:pt x="156" y="372"/>
                </a:lnTo>
                <a:lnTo>
                  <a:pt x="151" y="371"/>
                </a:lnTo>
                <a:lnTo>
                  <a:pt x="145" y="371"/>
                </a:lnTo>
                <a:lnTo>
                  <a:pt x="140" y="369"/>
                </a:lnTo>
                <a:lnTo>
                  <a:pt x="134" y="368"/>
                </a:lnTo>
                <a:lnTo>
                  <a:pt x="126" y="366"/>
                </a:lnTo>
                <a:lnTo>
                  <a:pt x="120" y="365"/>
                </a:lnTo>
                <a:lnTo>
                  <a:pt x="114" y="363"/>
                </a:lnTo>
                <a:lnTo>
                  <a:pt x="108" y="360"/>
                </a:lnTo>
                <a:lnTo>
                  <a:pt x="102" y="357"/>
                </a:lnTo>
                <a:lnTo>
                  <a:pt x="98" y="355"/>
                </a:lnTo>
                <a:lnTo>
                  <a:pt x="94" y="352"/>
                </a:lnTo>
                <a:lnTo>
                  <a:pt x="91" y="352"/>
                </a:lnTo>
                <a:lnTo>
                  <a:pt x="88" y="352"/>
                </a:lnTo>
                <a:lnTo>
                  <a:pt x="84" y="350"/>
                </a:lnTo>
                <a:lnTo>
                  <a:pt x="79" y="350"/>
                </a:lnTo>
                <a:lnTo>
                  <a:pt x="76" y="350"/>
                </a:lnTo>
                <a:lnTo>
                  <a:pt x="75" y="350"/>
                </a:lnTo>
                <a:lnTo>
                  <a:pt x="74" y="350"/>
                </a:lnTo>
                <a:lnTo>
                  <a:pt x="75" y="344"/>
                </a:lnTo>
                <a:lnTo>
                  <a:pt x="82" y="338"/>
                </a:lnTo>
                <a:lnTo>
                  <a:pt x="74" y="322"/>
                </a:lnTo>
                <a:lnTo>
                  <a:pt x="68" y="330"/>
                </a:lnTo>
                <a:lnTo>
                  <a:pt x="71" y="335"/>
                </a:lnTo>
                <a:lnTo>
                  <a:pt x="68" y="338"/>
                </a:lnTo>
                <a:lnTo>
                  <a:pt x="63" y="342"/>
                </a:lnTo>
                <a:lnTo>
                  <a:pt x="71" y="345"/>
                </a:lnTo>
                <a:lnTo>
                  <a:pt x="68" y="352"/>
                </a:lnTo>
                <a:lnTo>
                  <a:pt x="63" y="352"/>
                </a:lnTo>
                <a:lnTo>
                  <a:pt x="60" y="352"/>
                </a:lnTo>
                <a:lnTo>
                  <a:pt x="54" y="352"/>
                </a:lnTo>
                <a:lnTo>
                  <a:pt x="46" y="352"/>
                </a:lnTo>
                <a:lnTo>
                  <a:pt x="41" y="353"/>
                </a:lnTo>
                <a:lnTo>
                  <a:pt x="35" y="355"/>
                </a:lnTo>
                <a:lnTo>
                  <a:pt x="30" y="357"/>
                </a:lnTo>
                <a:lnTo>
                  <a:pt x="28" y="357"/>
                </a:lnTo>
                <a:lnTo>
                  <a:pt x="27" y="356"/>
                </a:lnTo>
                <a:lnTo>
                  <a:pt x="27" y="355"/>
                </a:lnTo>
                <a:lnTo>
                  <a:pt x="25" y="352"/>
                </a:lnTo>
                <a:lnTo>
                  <a:pt x="24" y="350"/>
                </a:lnTo>
                <a:lnTo>
                  <a:pt x="22" y="350"/>
                </a:lnTo>
                <a:lnTo>
                  <a:pt x="32" y="338"/>
                </a:lnTo>
                <a:lnTo>
                  <a:pt x="33" y="329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12" name="Freeform 45"/>
          <p:cNvSpPr>
            <a:spLocks/>
          </p:cNvSpPr>
          <p:nvPr/>
        </p:nvSpPr>
        <p:spPr bwMode="blackWhite">
          <a:xfrm>
            <a:off x="4994275" y="4425950"/>
            <a:ext cx="847725" cy="725488"/>
          </a:xfrm>
          <a:custGeom>
            <a:avLst/>
            <a:gdLst>
              <a:gd name="T0" fmla="*/ 2147483647 w 471"/>
              <a:gd name="T1" fmla="*/ 2147483647 h 415"/>
              <a:gd name="T2" fmla="*/ 2147483647 w 471"/>
              <a:gd name="T3" fmla="*/ 2147483647 h 415"/>
              <a:gd name="T4" fmla="*/ 2147483647 w 471"/>
              <a:gd name="T5" fmla="*/ 2147483647 h 415"/>
              <a:gd name="T6" fmla="*/ 2147483647 w 471"/>
              <a:gd name="T7" fmla="*/ 2147483647 h 415"/>
              <a:gd name="T8" fmla="*/ 2147483647 w 471"/>
              <a:gd name="T9" fmla="*/ 2147483647 h 415"/>
              <a:gd name="T10" fmla="*/ 2147483647 w 471"/>
              <a:gd name="T11" fmla="*/ 2147483647 h 415"/>
              <a:gd name="T12" fmla="*/ 2147483647 w 471"/>
              <a:gd name="T13" fmla="*/ 2147483647 h 415"/>
              <a:gd name="T14" fmla="*/ 2147483647 w 471"/>
              <a:gd name="T15" fmla="*/ 2147483647 h 415"/>
              <a:gd name="T16" fmla="*/ 2147483647 w 471"/>
              <a:gd name="T17" fmla="*/ 2147483647 h 415"/>
              <a:gd name="T18" fmla="*/ 2147483647 w 471"/>
              <a:gd name="T19" fmla="*/ 2147483647 h 415"/>
              <a:gd name="T20" fmla="*/ 2147483647 w 471"/>
              <a:gd name="T21" fmla="*/ 2147483647 h 415"/>
              <a:gd name="T22" fmla="*/ 2147483647 w 471"/>
              <a:gd name="T23" fmla="*/ 2147483647 h 415"/>
              <a:gd name="T24" fmla="*/ 2147483647 w 471"/>
              <a:gd name="T25" fmla="*/ 2147483647 h 415"/>
              <a:gd name="T26" fmla="*/ 2147483647 w 471"/>
              <a:gd name="T27" fmla="*/ 2147483647 h 415"/>
              <a:gd name="T28" fmla="*/ 2147483647 w 471"/>
              <a:gd name="T29" fmla="*/ 2147483647 h 415"/>
              <a:gd name="T30" fmla="*/ 2147483647 w 471"/>
              <a:gd name="T31" fmla="*/ 2147483647 h 415"/>
              <a:gd name="T32" fmla="*/ 2147483647 w 471"/>
              <a:gd name="T33" fmla="*/ 2147483647 h 415"/>
              <a:gd name="T34" fmla="*/ 2147483647 w 471"/>
              <a:gd name="T35" fmla="*/ 2147483647 h 415"/>
              <a:gd name="T36" fmla="*/ 2147483647 w 471"/>
              <a:gd name="T37" fmla="*/ 2147483647 h 415"/>
              <a:gd name="T38" fmla="*/ 2147483647 w 471"/>
              <a:gd name="T39" fmla="*/ 2147483647 h 415"/>
              <a:gd name="T40" fmla="*/ 2147483647 w 471"/>
              <a:gd name="T41" fmla="*/ 2147483647 h 415"/>
              <a:gd name="T42" fmla="*/ 2147483647 w 471"/>
              <a:gd name="T43" fmla="*/ 2147483647 h 415"/>
              <a:gd name="T44" fmla="*/ 2147483647 w 471"/>
              <a:gd name="T45" fmla="*/ 2147483647 h 415"/>
              <a:gd name="T46" fmla="*/ 2147483647 w 471"/>
              <a:gd name="T47" fmla="*/ 2147483647 h 415"/>
              <a:gd name="T48" fmla="*/ 2147483647 w 471"/>
              <a:gd name="T49" fmla="*/ 2147483647 h 415"/>
              <a:gd name="T50" fmla="*/ 2147483647 w 471"/>
              <a:gd name="T51" fmla="*/ 2147483647 h 415"/>
              <a:gd name="T52" fmla="*/ 2147483647 w 471"/>
              <a:gd name="T53" fmla="*/ 2147483647 h 415"/>
              <a:gd name="T54" fmla="*/ 2147483647 w 471"/>
              <a:gd name="T55" fmla="*/ 2147483647 h 415"/>
              <a:gd name="T56" fmla="*/ 2147483647 w 471"/>
              <a:gd name="T57" fmla="*/ 2147483647 h 415"/>
              <a:gd name="T58" fmla="*/ 2147483647 w 471"/>
              <a:gd name="T59" fmla="*/ 2147483647 h 415"/>
              <a:gd name="T60" fmla="*/ 2147483647 w 471"/>
              <a:gd name="T61" fmla="*/ 2147483647 h 415"/>
              <a:gd name="T62" fmla="*/ 2147483647 w 471"/>
              <a:gd name="T63" fmla="*/ 2147483647 h 415"/>
              <a:gd name="T64" fmla="*/ 2147483647 w 471"/>
              <a:gd name="T65" fmla="*/ 2147483647 h 415"/>
              <a:gd name="T66" fmla="*/ 2147483647 w 471"/>
              <a:gd name="T67" fmla="*/ 2147483647 h 415"/>
              <a:gd name="T68" fmla="*/ 2147483647 w 471"/>
              <a:gd name="T69" fmla="*/ 2147483647 h 415"/>
              <a:gd name="T70" fmla="*/ 2147483647 w 471"/>
              <a:gd name="T71" fmla="*/ 2147483647 h 415"/>
              <a:gd name="T72" fmla="*/ 2147483647 w 471"/>
              <a:gd name="T73" fmla="*/ 2147483647 h 415"/>
              <a:gd name="T74" fmla="*/ 2147483647 w 471"/>
              <a:gd name="T75" fmla="*/ 2147483647 h 415"/>
              <a:gd name="T76" fmla="*/ 2147483647 w 471"/>
              <a:gd name="T77" fmla="*/ 2147483647 h 415"/>
              <a:gd name="T78" fmla="*/ 2147483647 w 471"/>
              <a:gd name="T79" fmla="*/ 2147483647 h 415"/>
              <a:gd name="T80" fmla="*/ 2147483647 w 471"/>
              <a:gd name="T81" fmla="*/ 2147483647 h 415"/>
              <a:gd name="T82" fmla="*/ 2147483647 w 471"/>
              <a:gd name="T83" fmla="*/ 2147483647 h 415"/>
              <a:gd name="T84" fmla="*/ 2147483647 w 471"/>
              <a:gd name="T85" fmla="*/ 2147483647 h 415"/>
              <a:gd name="T86" fmla="*/ 2147483647 w 471"/>
              <a:gd name="T87" fmla="*/ 2147483647 h 415"/>
              <a:gd name="T88" fmla="*/ 2147483647 w 471"/>
              <a:gd name="T89" fmla="*/ 2147483647 h 415"/>
              <a:gd name="T90" fmla="*/ 2147483647 w 471"/>
              <a:gd name="T91" fmla="*/ 2147483647 h 415"/>
              <a:gd name="T92" fmla="*/ 2147483647 w 471"/>
              <a:gd name="T93" fmla="*/ 2147483647 h 415"/>
              <a:gd name="T94" fmla="*/ 2147483647 w 471"/>
              <a:gd name="T95" fmla="*/ 2147483647 h 415"/>
              <a:gd name="T96" fmla="*/ 2147483647 w 471"/>
              <a:gd name="T97" fmla="*/ 2147483647 h 415"/>
              <a:gd name="T98" fmla="*/ 2147483647 w 471"/>
              <a:gd name="T99" fmla="*/ 2147483647 h 415"/>
              <a:gd name="T100" fmla="*/ 2147483647 w 471"/>
              <a:gd name="T101" fmla="*/ 2147483647 h 415"/>
              <a:gd name="T102" fmla="*/ 2147483647 w 471"/>
              <a:gd name="T103" fmla="*/ 2147483647 h 415"/>
              <a:gd name="T104" fmla="*/ 2147483647 w 471"/>
              <a:gd name="T105" fmla="*/ 2147483647 h 415"/>
              <a:gd name="T106" fmla="*/ 2147483647 w 471"/>
              <a:gd name="T107" fmla="*/ 2147483647 h 415"/>
              <a:gd name="T108" fmla="*/ 2147483647 w 471"/>
              <a:gd name="T109" fmla="*/ 2147483647 h 415"/>
              <a:gd name="T110" fmla="*/ 2147483647 w 471"/>
              <a:gd name="T111" fmla="*/ 2147483647 h 415"/>
              <a:gd name="T112" fmla="*/ 2147483647 w 471"/>
              <a:gd name="T113" fmla="*/ 2147483647 h 415"/>
              <a:gd name="T114" fmla="*/ 2147483647 w 471"/>
              <a:gd name="T115" fmla="*/ 2147483647 h 415"/>
              <a:gd name="T116" fmla="*/ 2147483647 w 471"/>
              <a:gd name="T117" fmla="*/ 2147483647 h 415"/>
              <a:gd name="T118" fmla="*/ 2147483647 w 471"/>
              <a:gd name="T119" fmla="*/ 2147483647 h 415"/>
              <a:gd name="T120" fmla="*/ 2147483647 w 471"/>
              <a:gd name="T121" fmla="*/ 2147483647 h 415"/>
              <a:gd name="T122" fmla="*/ 2147483647 w 471"/>
              <a:gd name="T123" fmla="*/ 2147483647 h 4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1"/>
              <a:gd name="T187" fmla="*/ 0 h 415"/>
              <a:gd name="T188" fmla="*/ 471 w 471"/>
              <a:gd name="T189" fmla="*/ 415 h 41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1" h="415">
                <a:moveTo>
                  <a:pt x="33" y="329"/>
                </a:moveTo>
                <a:lnTo>
                  <a:pt x="33" y="329"/>
                </a:lnTo>
                <a:lnTo>
                  <a:pt x="39" y="322"/>
                </a:lnTo>
                <a:lnTo>
                  <a:pt x="42" y="315"/>
                </a:lnTo>
                <a:lnTo>
                  <a:pt x="42" y="309"/>
                </a:lnTo>
                <a:lnTo>
                  <a:pt x="41" y="305"/>
                </a:lnTo>
                <a:lnTo>
                  <a:pt x="38" y="300"/>
                </a:lnTo>
                <a:lnTo>
                  <a:pt x="36" y="297"/>
                </a:lnTo>
                <a:lnTo>
                  <a:pt x="33" y="296"/>
                </a:lnTo>
                <a:lnTo>
                  <a:pt x="36" y="278"/>
                </a:lnTo>
                <a:lnTo>
                  <a:pt x="35" y="276"/>
                </a:lnTo>
                <a:lnTo>
                  <a:pt x="33" y="275"/>
                </a:lnTo>
                <a:lnTo>
                  <a:pt x="32" y="272"/>
                </a:lnTo>
                <a:lnTo>
                  <a:pt x="32" y="269"/>
                </a:lnTo>
                <a:lnTo>
                  <a:pt x="33" y="264"/>
                </a:lnTo>
                <a:lnTo>
                  <a:pt x="36" y="259"/>
                </a:lnTo>
                <a:lnTo>
                  <a:pt x="42" y="252"/>
                </a:lnTo>
                <a:lnTo>
                  <a:pt x="45" y="248"/>
                </a:lnTo>
                <a:lnTo>
                  <a:pt x="46" y="243"/>
                </a:lnTo>
                <a:lnTo>
                  <a:pt x="48" y="237"/>
                </a:lnTo>
                <a:lnTo>
                  <a:pt x="49" y="233"/>
                </a:lnTo>
                <a:lnTo>
                  <a:pt x="49" y="229"/>
                </a:lnTo>
                <a:lnTo>
                  <a:pt x="49" y="223"/>
                </a:lnTo>
                <a:lnTo>
                  <a:pt x="49" y="219"/>
                </a:lnTo>
                <a:lnTo>
                  <a:pt x="48" y="215"/>
                </a:lnTo>
                <a:lnTo>
                  <a:pt x="46" y="210"/>
                </a:lnTo>
                <a:lnTo>
                  <a:pt x="45" y="206"/>
                </a:lnTo>
                <a:lnTo>
                  <a:pt x="45" y="203"/>
                </a:lnTo>
                <a:lnTo>
                  <a:pt x="43" y="198"/>
                </a:lnTo>
                <a:lnTo>
                  <a:pt x="42" y="196"/>
                </a:lnTo>
                <a:lnTo>
                  <a:pt x="41" y="194"/>
                </a:lnTo>
                <a:lnTo>
                  <a:pt x="41" y="193"/>
                </a:lnTo>
                <a:lnTo>
                  <a:pt x="35" y="176"/>
                </a:lnTo>
                <a:lnTo>
                  <a:pt x="24" y="164"/>
                </a:lnTo>
                <a:lnTo>
                  <a:pt x="24" y="138"/>
                </a:lnTo>
                <a:lnTo>
                  <a:pt x="3" y="113"/>
                </a:lnTo>
                <a:lnTo>
                  <a:pt x="0" y="7"/>
                </a:lnTo>
                <a:lnTo>
                  <a:pt x="251" y="0"/>
                </a:lnTo>
                <a:lnTo>
                  <a:pt x="250" y="0"/>
                </a:lnTo>
                <a:lnTo>
                  <a:pt x="250" y="1"/>
                </a:lnTo>
                <a:lnTo>
                  <a:pt x="250" y="2"/>
                </a:lnTo>
                <a:lnTo>
                  <a:pt x="250" y="4"/>
                </a:lnTo>
                <a:lnTo>
                  <a:pt x="250" y="7"/>
                </a:lnTo>
                <a:lnTo>
                  <a:pt x="250" y="8"/>
                </a:lnTo>
                <a:lnTo>
                  <a:pt x="251" y="9"/>
                </a:lnTo>
                <a:lnTo>
                  <a:pt x="252" y="9"/>
                </a:lnTo>
                <a:lnTo>
                  <a:pt x="254" y="8"/>
                </a:lnTo>
                <a:lnTo>
                  <a:pt x="255" y="8"/>
                </a:lnTo>
                <a:lnTo>
                  <a:pt x="257" y="11"/>
                </a:lnTo>
                <a:lnTo>
                  <a:pt x="257" y="12"/>
                </a:lnTo>
                <a:lnTo>
                  <a:pt x="258" y="14"/>
                </a:lnTo>
                <a:lnTo>
                  <a:pt x="257" y="24"/>
                </a:lnTo>
                <a:lnTo>
                  <a:pt x="263" y="29"/>
                </a:lnTo>
                <a:lnTo>
                  <a:pt x="255" y="37"/>
                </a:lnTo>
                <a:lnTo>
                  <a:pt x="257" y="41"/>
                </a:lnTo>
                <a:lnTo>
                  <a:pt x="267" y="40"/>
                </a:lnTo>
                <a:lnTo>
                  <a:pt x="267" y="50"/>
                </a:lnTo>
                <a:lnTo>
                  <a:pt x="266" y="50"/>
                </a:lnTo>
                <a:lnTo>
                  <a:pt x="266" y="51"/>
                </a:lnTo>
                <a:lnTo>
                  <a:pt x="264" y="53"/>
                </a:lnTo>
                <a:lnTo>
                  <a:pt x="263" y="54"/>
                </a:lnTo>
                <a:lnTo>
                  <a:pt x="261" y="56"/>
                </a:lnTo>
                <a:lnTo>
                  <a:pt x="263" y="57"/>
                </a:lnTo>
                <a:lnTo>
                  <a:pt x="264" y="59"/>
                </a:lnTo>
                <a:lnTo>
                  <a:pt x="270" y="59"/>
                </a:lnTo>
                <a:lnTo>
                  <a:pt x="270" y="60"/>
                </a:lnTo>
                <a:lnTo>
                  <a:pt x="270" y="62"/>
                </a:lnTo>
                <a:lnTo>
                  <a:pt x="269" y="63"/>
                </a:lnTo>
                <a:lnTo>
                  <a:pt x="269" y="65"/>
                </a:lnTo>
                <a:lnTo>
                  <a:pt x="270" y="67"/>
                </a:lnTo>
                <a:lnTo>
                  <a:pt x="273" y="68"/>
                </a:lnTo>
                <a:lnTo>
                  <a:pt x="278" y="68"/>
                </a:lnTo>
                <a:lnTo>
                  <a:pt x="276" y="71"/>
                </a:lnTo>
                <a:lnTo>
                  <a:pt x="275" y="72"/>
                </a:lnTo>
                <a:lnTo>
                  <a:pt x="275" y="75"/>
                </a:lnTo>
                <a:lnTo>
                  <a:pt x="273" y="78"/>
                </a:lnTo>
                <a:lnTo>
                  <a:pt x="272" y="81"/>
                </a:lnTo>
                <a:lnTo>
                  <a:pt x="270" y="83"/>
                </a:lnTo>
                <a:lnTo>
                  <a:pt x="270" y="84"/>
                </a:lnTo>
                <a:lnTo>
                  <a:pt x="269" y="84"/>
                </a:lnTo>
                <a:lnTo>
                  <a:pt x="266" y="84"/>
                </a:lnTo>
                <a:lnTo>
                  <a:pt x="261" y="86"/>
                </a:lnTo>
                <a:lnTo>
                  <a:pt x="258" y="86"/>
                </a:lnTo>
                <a:lnTo>
                  <a:pt x="255" y="87"/>
                </a:lnTo>
                <a:lnTo>
                  <a:pt x="255" y="89"/>
                </a:lnTo>
                <a:lnTo>
                  <a:pt x="258" y="90"/>
                </a:lnTo>
                <a:lnTo>
                  <a:pt x="264" y="93"/>
                </a:lnTo>
                <a:lnTo>
                  <a:pt x="264" y="95"/>
                </a:lnTo>
                <a:lnTo>
                  <a:pt x="263" y="100"/>
                </a:lnTo>
                <a:lnTo>
                  <a:pt x="260" y="103"/>
                </a:lnTo>
                <a:lnTo>
                  <a:pt x="258" y="105"/>
                </a:lnTo>
                <a:lnTo>
                  <a:pt x="255" y="108"/>
                </a:lnTo>
                <a:lnTo>
                  <a:pt x="255" y="111"/>
                </a:lnTo>
                <a:lnTo>
                  <a:pt x="254" y="113"/>
                </a:lnTo>
                <a:lnTo>
                  <a:pt x="252" y="123"/>
                </a:lnTo>
                <a:lnTo>
                  <a:pt x="246" y="123"/>
                </a:lnTo>
                <a:lnTo>
                  <a:pt x="240" y="146"/>
                </a:lnTo>
                <a:lnTo>
                  <a:pt x="233" y="150"/>
                </a:lnTo>
                <a:lnTo>
                  <a:pt x="240" y="150"/>
                </a:lnTo>
                <a:lnTo>
                  <a:pt x="240" y="152"/>
                </a:lnTo>
                <a:lnTo>
                  <a:pt x="239" y="152"/>
                </a:lnTo>
                <a:lnTo>
                  <a:pt x="236" y="155"/>
                </a:lnTo>
                <a:lnTo>
                  <a:pt x="234" y="156"/>
                </a:lnTo>
                <a:lnTo>
                  <a:pt x="231" y="159"/>
                </a:lnTo>
                <a:lnTo>
                  <a:pt x="231" y="160"/>
                </a:lnTo>
                <a:lnTo>
                  <a:pt x="231" y="163"/>
                </a:lnTo>
                <a:lnTo>
                  <a:pt x="233" y="164"/>
                </a:lnTo>
                <a:lnTo>
                  <a:pt x="233" y="166"/>
                </a:lnTo>
                <a:lnTo>
                  <a:pt x="231" y="167"/>
                </a:lnTo>
                <a:lnTo>
                  <a:pt x="230" y="168"/>
                </a:lnTo>
                <a:lnTo>
                  <a:pt x="227" y="171"/>
                </a:lnTo>
                <a:lnTo>
                  <a:pt x="227" y="174"/>
                </a:lnTo>
                <a:lnTo>
                  <a:pt x="225" y="176"/>
                </a:lnTo>
                <a:lnTo>
                  <a:pt x="227" y="177"/>
                </a:lnTo>
                <a:lnTo>
                  <a:pt x="230" y="177"/>
                </a:lnTo>
                <a:lnTo>
                  <a:pt x="231" y="179"/>
                </a:lnTo>
                <a:lnTo>
                  <a:pt x="231" y="182"/>
                </a:lnTo>
                <a:lnTo>
                  <a:pt x="230" y="183"/>
                </a:lnTo>
                <a:lnTo>
                  <a:pt x="225" y="188"/>
                </a:lnTo>
                <a:lnTo>
                  <a:pt x="222" y="189"/>
                </a:lnTo>
                <a:lnTo>
                  <a:pt x="219" y="191"/>
                </a:lnTo>
                <a:lnTo>
                  <a:pt x="219" y="194"/>
                </a:lnTo>
                <a:lnTo>
                  <a:pt x="219" y="196"/>
                </a:lnTo>
                <a:lnTo>
                  <a:pt x="219" y="197"/>
                </a:lnTo>
                <a:lnTo>
                  <a:pt x="221" y="198"/>
                </a:lnTo>
                <a:lnTo>
                  <a:pt x="222" y="198"/>
                </a:lnTo>
                <a:lnTo>
                  <a:pt x="224" y="200"/>
                </a:lnTo>
                <a:lnTo>
                  <a:pt x="222" y="201"/>
                </a:lnTo>
                <a:lnTo>
                  <a:pt x="222" y="204"/>
                </a:lnTo>
                <a:lnTo>
                  <a:pt x="222" y="206"/>
                </a:lnTo>
                <a:lnTo>
                  <a:pt x="221" y="209"/>
                </a:lnTo>
                <a:lnTo>
                  <a:pt x="221" y="212"/>
                </a:lnTo>
                <a:lnTo>
                  <a:pt x="221" y="213"/>
                </a:lnTo>
                <a:lnTo>
                  <a:pt x="221" y="215"/>
                </a:lnTo>
                <a:lnTo>
                  <a:pt x="390" y="203"/>
                </a:lnTo>
                <a:lnTo>
                  <a:pt x="390" y="223"/>
                </a:lnTo>
                <a:lnTo>
                  <a:pt x="389" y="223"/>
                </a:lnTo>
                <a:lnTo>
                  <a:pt x="387" y="226"/>
                </a:lnTo>
                <a:lnTo>
                  <a:pt x="386" y="230"/>
                </a:lnTo>
                <a:lnTo>
                  <a:pt x="384" y="233"/>
                </a:lnTo>
                <a:lnTo>
                  <a:pt x="383" y="239"/>
                </a:lnTo>
                <a:lnTo>
                  <a:pt x="383" y="243"/>
                </a:lnTo>
                <a:lnTo>
                  <a:pt x="386" y="248"/>
                </a:lnTo>
                <a:lnTo>
                  <a:pt x="390" y="251"/>
                </a:lnTo>
                <a:lnTo>
                  <a:pt x="392" y="252"/>
                </a:lnTo>
                <a:lnTo>
                  <a:pt x="395" y="254"/>
                </a:lnTo>
                <a:lnTo>
                  <a:pt x="398" y="259"/>
                </a:lnTo>
                <a:lnTo>
                  <a:pt x="402" y="264"/>
                </a:lnTo>
                <a:lnTo>
                  <a:pt x="405" y="270"/>
                </a:lnTo>
                <a:lnTo>
                  <a:pt x="407" y="276"/>
                </a:lnTo>
                <a:lnTo>
                  <a:pt x="407" y="284"/>
                </a:lnTo>
                <a:lnTo>
                  <a:pt x="407" y="289"/>
                </a:lnTo>
                <a:lnTo>
                  <a:pt x="405" y="289"/>
                </a:lnTo>
                <a:lnTo>
                  <a:pt x="404" y="289"/>
                </a:lnTo>
                <a:lnTo>
                  <a:pt x="401" y="289"/>
                </a:lnTo>
                <a:lnTo>
                  <a:pt x="399" y="289"/>
                </a:lnTo>
                <a:lnTo>
                  <a:pt x="398" y="289"/>
                </a:lnTo>
                <a:lnTo>
                  <a:pt x="396" y="289"/>
                </a:lnTo>
                <a:lnTo>
                  <a:pt x="395" y="289"/>
                </a:lnTo>
                <a:lnTo>
                  <a:pt x="380" y="282"/>
                </a:lnTo>
                <a:lnTo>
                  <a:pt x="376" y="284"/>
                </a:lnTo>
                <a:lnTo>
                  <a:pt x="375" y="282"/>
                </a:lnTo>
                <a:lnTo>
                  <a:pt x="374" y="281"/>
                </a:lnTo>
                <a:lnTo>
                  <a:pt x="372" y="278"/>
                </a:lnTo>
                <a:lnTo>
                  <a:pt x="369" y="275"/>
                </a:lnTo>
                <a:lnTo>
                  <a:pt x="365" y="272"/>
                </a:lnTo>
                <a:lnTo>
                  <a:pt x="360" y="272"/>
                </a:lnTo>
                <a:lnTo>
                  <a:pt x="356" y="273"/>
                </a:lnTo>
                <a:lnTo>
                  <a:pt x="350" y="278"/>
                </a:lnTo>
                <a:lnTo>
                  <a:pt x="349" y="279"/>
                </a:lnTo>
                <a:lnTo>
                  <a:pt x="347" y="281"/>
                </a:lnTo>
                <a:lnTo>
                  <a:pt x="346" y="284"/>
                </a:lnTo>
                <a:lnTo>
                  <a:pt x="344" y="286"/>
                </a:lnTo>
                <a:lnTo>
                  <a:pt x="342" y="287"/>
                </a:lnTo>
                <a:lnTo>
                  <a:pt x="341" y="290"/>
                </a:lnTo>
                <a:lnTo>
                  <a:pt x="341" y="292"/>
                </a:lnTo>
                <a:lnTo>
                  <a:pt x="339" y="292"/>
                </a:lnTo>
                <a:lnTo>
                  <a:pt x="339" y="293"/>
                </a:lnTo>
                <a:lnTo>
                  <a:pt x="338" y="294"/>
                </a:lnTo>
                <a:lnTo>
                  <a:pt x="336" y="297"/>
                </a:lnTo>
                <a:lnTo>
                  <a:pt x="336" y="300"/>
                </a:lnTo>
                <a:lnTo>
                  <a:pt x="338" y="303"/>
                </a:lnTo>
                <a:lnTo>
                  <a:pt x="341" y="305"/>
                </a:lnTo>
                <a:lnTo>
                  <a:pt x="347" y="308"/>
                </a:lnTo>
                <a:lnTo>
                  <a:pt x="357" y="308"/>
                </a:lnTo>
                <a:lnTo>
                  <a:pt x="360" y="309"/>
                </a:lnTo>
                <a:lnTo>
                  <a:pt x="362" y="309"/>
                </a:lnTo>
                <a:lnTo>
                  <a:pt x="366" y="309"/>
                </a:lnTo>
                <a:lnTo>
                  <a:pt x="369" y="308"/>
                </a:lnTo>
                <a:lnTo>
                  <a:pt x="375" y="306"/>
                </a:lnTo>
                <a:lnTo>
                  <a:pt x="380" y="303"/>
                </a:lnTo>
                <a:lnTo>
                  <a:pt x="386" y="297"/>
                </a:lnTo>
                <a:lnTo>
                  <a:pt x="387" y="297"/>
                </a:lnTo>
                <a:lnTo>
                  <a:pt x="390" y="297"/>
                </a:lnTo>
                <a:lnTo>
                  <a:pt x="392" y="300"/>
                </a:lnTo>
                <a:lnTo>
                  <a:pt x="393" y="300"/>
                </a:lnTo>
                <a:lnTo>
                  <a:pt x="401" y="293"/>
                </a:lnTo>
                <a:lnTo>
                  <a:pt x="407" y="297"/>
                </a:lnTo>
                <a:lnTo>
                  <a:pt x="401" y="306"/>
                </a:lnTo>
                <a:lnTo>
                  <a:pt x="399" y="306"/>
                </a:lnTo>
                <a:lnTo>
                  <a:pt x="396" y="308"/>
                </a:lnTo>
                <a:lnTo>
                  <a:pt x="393" y="309"/>
                </a:lnTo>
                <a:lnTo>
                  <a:pt x="390" y="311"/>
                </a:lnTo>
                <a:lnTo>
                  <a:pt x="389" y="312"/>
                </a:lnTo>
                <a:lnTo>
                  <a:pt x="387" y="315"/>
                </a:lnTo>
                <a:lnTo>
                  <a:pt x="390" y="315"/>
                </a:lnTo>
                <a:lnTo>
                  <a:pt x="398" y="317"/>
                </a:lnTo>
                <a:lnTo>
                  <a:pt x="399" y="317"/>
                </a:lnTo>
                <a:lnTo>
                  <a:pt x="401" y="318"/>
                </a:lnTo>
                <a:lnTo>
                  <a:pt x="405" y="319"/>
                </a:lnTo>
                <a:lnTo>
                  <a:pt x="409" y="320"/>
                </a:lnTo>
                <a:lnTo>
                  <a:pt x="412" y="322"/>
                </a:lnTo>
                <a:lnTo>
                  <a:pt x="415" y="320"/>
                </a:lnTo>
                <a:lnTo>
                  <a:pt x="415" y="319"/>
                </a:lnTo>
                <a:lnTo>
                  <a:pt x="413" y="315"/>
                </a:lnTo>
                <a:lnTo>
                  <a:pt x="413" y="314"/>
                </a:lnTo>
                <a:lnTo>
                  <a:pt x="415" y="312"/>
                </a:lnTo>
                <a:lnTo>
                  <a:pt x="416" y="311"/>
                </a:lnTo>
                <a:lnTo>
                  <a:pt x="418" y="308"/>
                </a:lnTo>
                <a:lnTo>
                  <a:pt x="419" y="306"/>
                </a:lnTo>
                <a:lnTo>
                  <a:pt x="419" y="305"/>
                </a:lnTo>
                <a:lnTo>
                  <a:pt x="420" y="303"/>
                </a:lnTo>
                <a:lnTo>
                  <a:pt x="422" y="302"/>
                </a:lnTo>
                <a:lnTo>
                  <a:pt x="425" y="302"/>
                </a:lnTo>
                <a:lnTo>
                  <a:pt x="426" y="302"/>
                </a:lnTo>
                <a:lnTo>
                  <a:pt x="428" y="302"/>
                </a:lnTo>
                <a:lnTo>
                  <a:pt x="426" y="303"/>
                </a:lnTo>
                <a:lnTo>
                  <a:pt x="425" y="305"/>
                </a:lnTo>
                <a:lnTo>
                  <a:pt x="425" y="308"/>
                </a:lnTo>
                <a:lnTo>
                  <a:pt x="426" y="309"/>
                </a:lnTo>
                <a:lnTo>
                  <a:pt x="428" y="312"/>
                </a:lnTo>
                <a:lnTo>
                  <a:pt x="429" y="312"/>
                </a:lnTo>
                <a:lnTo>
                  <a:pt x="428" y="323"/>
                </a:lnTo>
                <a:lnTo>
                  <a:pt x="431" y="327"/>
                </a:lnTo>
                <a:lnTo>
                  <a:pt x="442" y="327"/>
                </a:lnTo>
                <a:lnTo>
                  <a:pt x="440" y="333"/>
                </a:lnTo>
                <a:lnTo>
                  <a:pt x="428" y="333"/>
                </a:lnTo>
                <a:lnTo>
                  <a:pt x="422" y="338"/>
                </a:lnTo>
                <a:lnTo>
                  <a:pt x="410" y="338"/>
                </a:lnTo>
                <a:lnTo>
                  <a:pt x="410" y="352"/>
                </a:lnTo>
                <a:lnTo>
                  <a:pt x="410" y="353"/>
                </a:lnTo>
                <a:lnTo>
                  <a:pt x="410" y="356"/>
                </a:lnTo>
                <a:lnTo>
                  <a:pt x="410" y="357"/>
                </a:lnTo>
                <a:lnTo>
                  <a:pt x="410" y="360"/>
                </a:lnTo>
                <a:lnTo>
                  <a:pt x="412" y="362"/>
                </a:lnTo>
                <a:lnTo>
                  <a:pt x="413" y="363"/>
                </a:lnTo>
                <a:lnTo>
                  <a:pt x="418" y="365"/>
                </a:lnTo>
                <a:lnTo>
                  <a:pt x="422" y="369"/>
                </a:lnTo>
                <a:lnTo>
                  <a:pt x="426" y="374"/>
                </a:lnTo>
                <a:lnTo>
                  <a:pt x="437" y="374"/>
                </a:lnTo>
                <a:lnTo>
                  <a:pt x="442" y="380"/>
                </a:lnTo>
                <a:lnTo>
                  <a:pt x="459" y="385"/>
                </a:lnTo>
                <a:lnTo>
                  <a:pt x="458" y="390"/>
                </a:lnTo>
                <a:lnTo>
                  <a:pt x="470" y="390"/>
                </a:lnTo>
                <a:lnTo>
                  <a:pt x="468" y="401"/>
                </a:lnTo>
                <a:lnTo>
                  <a:pt x="458" y="405"/>
                </a:lnTo>
                <a:lnTo>
                  <a:pt x="456" y="411"/>
                </a:lnTo>
                <a:lnTo>
                  <a:pt x="449" y="404"/>
                </a:lnTo>
                <a:lnTo>
                  <a:pt x="448" y="404"/>
                </a:lnTo>
                <a:lnTo>
                  <a:pt x="446" y="407"/>
                </a:lnTo>
                <a:lnTo>
                  <a:pt x="443" y="410"/>
                </a:lnTo>
                <a:lnTo>
                  <a:pt x="440" y="413"/>
                </a:lnTo>
                <a:lnTo>
                  <a:pt x="439" y="414"/>
                </a:lnTo>
                <a:lnTo>
                  <a:pt x="438" y="414"/>
                </a:lnTo>
                <a:lnTo>
                  <a:pt x="438" y="411"/>
                </a:lnTo>
                <a:lnTo>
                  <a:pt x="440" y="404"/>
                </a:lnTo>
                <a:lnTo>
                  <a:pt x="440" y="401"/>
                </a:lnTo>
                <a:lnTo>
                  <a:pt x="438" y="398"/>
                </a:lnTo>
                <a:lnTo>
                  <a:pt x="435" y="396"/>
                </a:lnTo>
                <a:lnTo>
                  <a:pt x="434" y="395"/>
                </a:lnTo>
                <a:lnTo>
                  <a:pt x="434" y="393"/>
                </a:lnTo>
                <a:lnTo>
                  <a:pt x="434" y="392"/>
                </a:lnTo>
                <a:lnTo>
                  <a:pt x="432" y="390"/>
                </a:lnTo>
                <a:lnTo>
                  <a:pt x="429" y="389"/>
                </a:lnTo>
                <a:lnTo>
                  <a:pt x="425" y="386"/>
                </a:lnTo>
                <a:lnTo>
                  <a:pt x="418" y="385"/>
                </a:lnTo>
                <a:lnTo>
                  <a:pt x="409" y="383"/>
                </a:lnTo>
                <a:lnTo>
                  <a:pt x="407" y="383"/>
                </a:lnTo>
                <a:lnTo>
                  <a:pt x="404" y="383"/>
                </a:lnTo>
                <a:lnTo>
                  <a:pt x="402" y="382"/>
                </a:lnTo>
                <a:lnTo>
                  <a:pt x="399" y="382"/>
                </a:lnTo>
                <a:lnTo>
                  <a:pt x="398" y="382"/>
                </a:lnTo>
                <a:lnTo>
                  <a:pt x="396" y="381"/>
                </a:lnTo>
                <a:lnTo>
                  <a:pt x="396" y="378"/>
                </a:lnTo>
                <a:lnTo>
                  <a:pt x="395" y="374"/>
                </a:lnTo>
                <a:lnTo>
                  <a:pt x="393" y="371"/>
                </a:lnTo>
                <a:lnTo>
                  <a:pt x="392" y="368"/>
                </a:lnTo>
                <a:lnTo>
                  <a:pt x="390" y="365"/>
                </a:lnTo>
                <a:lnTo>
                  <a:pt x="387" y="365"/>
                </a:lnTo>
                <a:lnTo>
                  <a:pt x="383" y="368"/>
                </a:lnTo>
                <a:lnTo>
                  <a:pt x="382" y="368"/>
                </a:lnTo>
                <a:lnTo>
                  <a:pt x="377" y="365"/>
                </a:lnTo>
                <a:lnTo>
                  <a:pt x="372" y="362"/>
                </a:lnTo>
                <a:lnTo>
                  <a:pt x="368" y="359"/>
                </a:lnTo>
                <a:lnTo>
                  <a:pt x="363" y="357"/>
                </a:lnTo>
                <a:lnTo>
                  <a:pt x="362" y="359"/>
                </a:lnTo>
                <a:lnTo>
                  <a:pt x="366" y="363"/>
                </a:lnTo>
                <a:lnTo>
                  <a:pt x="375" y="372"/>
                </a:lnTo>
                <a:lnTo>
                  <a:pt x="375" y="375"/>
                </a:lnTo>
                <a:lnTo>
                  <a:pt x="375" y="377"/>
                </a:lnTo>
                <a:lnTo>
                  <a:pt x="376" y="380"/>
                </a:lnTo>
                <a:lnTo>
                  <a:pt x="376" y="381"/>
                </a:lnTo>
                <a:lnTo>
                  <a:pt x="375" y="381"/>
                </a:lnTo>
                <a:lnTo>
                  <a:pt x="374" y="381"/>
                </a:lnTo>
                <a:lnTo>
                  <a:pt x="371" y="380"/>
                </a:lnTo>
                <a:lnTo>
                  <a:pt x="368" y="381"/>
                </a:lnTo>
                <a:lnTo>
                  <a:pt x="366" y="381"/>
                </a:lnTo>
                <a:lnTo>
                  <a:pt x="365" y="382"/>
                </a:lnTo>
                <a:lnTo>
                  <a:pt x="366" y="385"/>
                </a:lnTo>
                <a:lnTo>
                  <a:pt x="369" y="389"/>
                </a:lnTo>
                <a:lnTo>
                  <a:pt x="371" y="390"/>
                </a:lnTo>
                <a:lnTo>
                  <a:pt x="374" y="393"/>
                </a:lnTo>
                <a:lnTo>
                  <a:pt x="376" y="396"/>
                </a:lnTo>
                <a:lnTo>
                  <a:pt x="376" y="398"/>
                </a:lnTo>
                <a:lnTo>
                  <a:pt x="365" y="410"/>
                </a:lnTo>
                <a:lnTo>
                  <a:pt x="363" y="410"/>
                </a:lnTo>
                <a:lnTo>
                  <a:pt x="362" y="410"/>
                </a:lnTo>
                <a:lnTo>
                  <a:pt x="359" y="408"/>
                </a:lnTo>
                <a:lnTo>
                  <a:pt x="359" y="407"/>
                </a:lnTo>
                <a:lnTo>
                  <a:pt x="357" y="404"/>
                </a:lnTo>
                <a:lnTo>
                  <a:pt x="357" y="399"/>
                </a:lnTo>
                <a:lnTo>
                  <a:pt x="347" y="387"/>
                </a:lnTo>
                <a:lnTo>
                  <a:pt x="339" y="383"/>
                </a:lnTo>
                <a:lnTo>
                  <a:pt x="332" y="390"/>
                </a:lnTo>
                <a:lnTo>
                  <a:pt x="326" y="387"/>
                </a:lnTo>
                <a:lnTo>
                  <a:pt x="327" y="396"/>
                </a:lnTo>
                <a:lnTo>
                  <a:pt x="312" y="410"/>
                </a:lnTo>
                <a:lnTo>
                  <a:pt x="309" y="411"/>
                </a:lnTo>
                <a:lnTo>
                  <a:pt x="306" y="411"/>
                </a:lnTo>
                <a:lnTo>
                  <a:pt x="303" y="411"/>
                </a:lnTo>
                <a:lnTo>
                  <a:pt x="300" y="410"/>
                </a:lnTo>
                <a:lnTo>
                  <a:pt x="297" y="407"/>
                </a:lnTo>
                <a:lnTo>
                  <a:pt x="297" y="404"/>
                </a:lnTo>
                <a:lnTo>
                  <a:pt x="300" y="398"/>
                </a:lnTo>
                <a:lnTo>
                  <a:pt x="300" y="396"/>
                </a:lnTo>
                <a:lnTo>
                  <a:pt x="303" y="395"/>
                </a:lnTo>
                <a:lnTo>
                  <a:pt x="305" y="393"/>
                </a:lnTo>
                <a:lnTo>
                  <a:pt x="306" y="393"/>
                </a:lnTo>
                <a:lnTo>
                  <a:pt x="291" y="395"/>
                </a:lnTo>
                <a:lnTo>
                  <a:pt x="288" y="404"/>
                </a:lnTo>
                <a:lnTo>
                  <a:pt x="276" y="398"/>
                </a:lnTo>
                <a:lnTo>
                  <a:pt x="279" y="390"/>
                </a:lnTo>
                <a:lnTo>
                  <a:pt x="260" y="372"/>
                </a:lnTo>
                <a:lnTo>
                  <a:pt x="254" y="372"/>
                </a:lnTo>
                <a:lnTo>
                  <a:pt x="245" y="368"/>
                </a:lnTo>
                <a:lnTo>
                  <a:pt x="243" y="369"/>
                </a:lnTo>
                <a:lnTo>
                  <a:pt x="242" y="369"/>
                </a:lnTo>
                <a:lnTo>
                  <a:pt x="240" y="371"/>
                </a:lnTo>
                <a:lnTo>
                  <a:pt x="237" y="371"/>
                </a:lnTo>
                <a:lnTo>
                  <a:pt x="237" y="369"/>
                </a:lnTo>
                <a:lnTo>
                  <a:pt x="236" y="368"/>
                </a:lnTo>
                <a:lnTo>
                  <a:pt x="234" y="365"/>
                </a:lnTo>
                <a:lnTo>
                  <a:pt x="234" y="357"/>
                </a:lnTo>
                <a:lnTo>
                  <a:pt x="228" y="355"/>
                </a:lnTo>
                <a:lnTo>
                  <a:pt x="228" y="353"/>
                </a:lnTo>
                <a:lnTo>
                  <a:pt x="228" y="352"/>
                </a:lnTo>
                <a:lnTo>
                  <a:pt x="227" y="350"/>
                </a:lnTo>
                <a:lnTo>
                  <a:pt x="227" y="348"/>
                </a:lnTo>
                <a:lnTo>
                  <a:pt x="225" y="345"/>
                </a:lnTo>
                <a:lnTo>
                  <a:pt x="222" y="344"/>
                </a:lnTo>
                <a:lnTo>
                  <a:pt x="219" y="345"/>
                </a:lnTo>
                <a:lnTo>
                  <a:pt x="216" y="348"/>
                </a:lnTo>
                <a:lnTo>
                  <a:pt x="214" y="350"/>
                </a:lnTo>
                <a:lnTo>
                  <a:pt x="213" y="350"/>
                </a:lnTo>
                <a:lnTo>
                  <a:pt x="212" y="352"/>
                </a:lnTo>
                <a:lnTo>
                  <a:pt x="209" y="352"/>
                </a:lnTo>
                <a:lnTo>
                  <a:pt x="207" y="350"/>
                </a:lnTo>
                <a:lnTo>
                  <a:pt x="206" y="348"/>
                </a:lnTo>
                <a:lnTo>
                  <a:pt x="206" y="342"/>
                </a:lnTo>
                <a:lnTo>
                  <a:pt x="207" y="341"/>
                </a:lnTo>
                <a:lnTo>
                  <a:pt x="207" y="339"/>
                </a:lnTo>
                <a:lnTo>
                  <a:pt x="207" y="338"/>
                </a:lnTo>
                <a:lnTo>
                  <a:pt x="195" y="339"/>
                </a:lnTo>
                <a:lnTo>
                  <a:pt x="181" y="348"/>
                </a:lnTo>
                <a:lnTo>
                  <a:pt x="177" y="350"/>
                </a:lnTo>
                <a:lnTo>
                  <a:pt x="189" y="362"/>
                </a:lnTo>
                <a:lnTo>
                  <a:pt x="188" y="368"/>
                </a:lnTo>
                <a:lnTo>
                  <a:pt x="171" y="372"/>
                </a:lnTo>
                <a:lnTo>
                  <a:pt x="168" y="372"/>
                </a:lnTo>
                <a:lnTo>
                  <a:pt x="165" y="372"/>
                </a:lnTo>
                <a:lnTo>
                  <a:pt x="162" y="372"/>
                </a:lnTo>
                <a:lnTo>
                  <a:pt x="156" y="372"/>
                </a:lnTo>
                <a:lnTo>
                  <a:pt x="151" y="371"/>
                </a:lnTo>
                <a:lnTo>
                  <a:pt x="145" y="371"/>
                </a:lnTo>
                <a:lnTo>
                  <a:pt x="140" y="369"/>
                </a:lnTo>
                <a:lnTo>
                  <a:pt x="134" y="368"/>
                </a:lnTo>
                <a:lnTo>
                  <a:pt x="126" y="366"/>
                </a:lnTo>
                <a:lnTo>
                  <a:pt x="120" y="365"/>
                </a:lnTo>
                <a:lnTo>
                  <a:pt x="114" y="363"/>
                </a:lnTo>
                <a:lnTo>
                  <a:pt x="108" y="360"/>
                </a:lnTo>
                <a:lnTo>
                  <a:pt x="102" y="357"/>
                </a:lnTo>
                <a:lnTo>
                  <a:pt x="98" y="355"/>
                </a:lnTo>
                <a:lnTo>
                  <a:pt x="94" y="352"/>
                </a:lnTo>
                <a:lnTo>
                  <a:pt x="91" y="352"/>
                </a:lnTo>
                <a:lnTo>
                  <a:pt x="88" y="352"/>
                </a:lnTo>
                <a:lnTo>
                  <a:pt x="84" y="350"/>
                </a:lnTo>
                <a:lnTo>
                  <a:pt x="79" y="350"/>
                </a:lnTo>
                <a:lnTo>
                  <a:pt x="76" y="350"/>
                </a:lnTo>
                <a:lnTo>
                  <a:pt x="75" y="350"/>
                </a:lnTo>
                <a:lnTo>
                  <a:pt x="74" y="350"/>
                </a:lnTo>
                <a:lnTo>
                  <a:pt x="75" y="344"/>
                </a:lnTo>
                <a:lnTo>
                  <a:pt x="82" y="338"/>
                </a:lnTo>
                <a:lnTo>
                  <a:pt x="74" y="322"/>
                </a:lnTo>
                <a:lnTo>
                  <a:pt x="68" y="330"/>
                </a:lnTo>
                <a:lnTo>
                  <a:pt x="71" y="335"/>
                </a:lnTo>
                <a:lnTo>
                  <a:pt x="68" y="338"/>
                </a:lnTo>
                <a:lnTo>
                  <a:pt x="63" y="342"/>
                </a:lnTo>
                <a:lnTo>
                  <a:pt x="71" y="345"/>
                </a:lnTo>
                <a:lnTo>
                  <a:pt x="68" y="352"/>
                </a:lnTo>
                <a:lnTo>
                  <a:pt x="63" y="352"/>
                </a:lnTo>
                <a:lnTo>
                  <a:pt x="60" y="352"/>
                </a:lnTo>
                <a:lnTo>
                  <a:pt x="54" y="352"/>
                </a:lnTo>
                <a:lnTo>
                  <a:pt x="46" y="352"/>
                </a:lnTo>
                <a:lnTo>
                  <a:pt x="41" y="353"/>
                </a:lnTo>
                <a:lnTo>
                  <a:pt x="35" y="355"/>
                </a:lnTo>
                <a:lnTo>
                  <a:pt x="30" y="357"/>
                </a:lnTo>
                <a:lnTo>
                  <a:pt x="28" y="357"/>
                </a:lnTo>
                <a:lnTo>
                  <a:pt x="27" y="356"/>
                </a:lnTo>
                <a:lnTo>
                  <a:pt x="27" y="355"/>
                </a:lnTo>
                <a:lnTo>
                  <a:pt x="25" y="352"/>
                </a:lnTo>
                <a:lnTo>
                  <a:pt x="24" y="350"/>
                </a:lnTo>
                <a:lnTo>
                  <a:pt x="22" y="350"/>
                </a:lnTo>
                <a:lnTo>
                  <a:pt x="32" y="338"/>
                </a:lnTo>
                <a:lnTo>
                  <a:pt x="33" y="329"/>
                </a:lnTo>
              </a:path>
            </a:pathLst>
          </a:custGeom>
          <a:solidFill>
            <a:srgbClr val="00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13" name="Freeform 46"/>
          <p:cNvSpPr>
            <a:spLocks/>
          </p:cNvSpPr>
          <p:nvPr/>
        </p:nvSpPr>
        <p:spPr bwMode="blackWhite">
          <a:xfrm>
            <a:off x="5091113" y="1838325"/>
            <a:ext cx="796925" cy="822325"/>
          </a:xfrm>
          <a:custGeom>
            <a:avLst/>
            <a:gdLst>
              <a:gd name="T0" fmla="*/ 2147483647 w 442"/>
              <a:gd name="T1" fmla="*/ 2147483647 h 470"/>
              <a:gd name="T2" fmla="*/ 2147483647 w 442"/>
              <a:gd name="T3" fmla="*/ 2147483647 h 470"/>
              <a:gd name="T4" fmla="*/ 2147483647 w 442"/>
              <a:gd name="T5" fmla="*/ 2147483647 h 470"/>
              <a:gd name="T6" fmla="*/ 2147483647 w 442"/>
              <a:gd name="T7" fmla="*/ 2147483647 h 470"/>
              <a:gd name="T8" fmla="*/ 2147483647 w 442"/>
              <a:gd name="T9" fmla="*/ 2147483647 h 470"/>
              <a:gd name="T10" fmla="*/ 2147483647 w 442"/>
              <a:gd name="T11" fmla="*/ 2147483647 h 470"/>
              <a:gd name="T12" fmla="*/ 2147483647 w 442"/>
              <a:gd name="T13" fmla="*/ 2147483647 h 470"/>
              <a:gd name="T14" fmla="*/ 2147483647 w 442"/>
              <a:gd name="T15" fmla="*/ 2147483647 h 470"/>
              <a:gd name="T16" fmla="*/ 2147483647 w 442"/>
              <a:gd name="T17" fmla="*/ 2147483647 h 470"/>
              <a:gd name="T18" fmla="*/ 2147483647 w 442"/>
              <a:gd name="T19" fmla="*/ 2147483647 h 470"/>
              <a:gd name="T20" fmla="*/ 2147483647 w 442"/>
              <a:gd name="T21" fmla="*/ 2147483647 h 470"/>
              <a:gd name="T22" fmla="*/ 2147483647 w 442"/>
              <a:gd name="T23" fmla="*/ 2147483647 h 470"/>
              <a:gd name="T24" fmla="*/ 2147483647 w 442"/>
              <a:gd name="T25" fmla="*/ 2147483647 h 470"/>
              <a:gd name="T26" fmla="*/ 2147483647 w 442"/>
              <a:gd name="T27" fmla="*/ 2147483647 h 470"/>
              <a:gd name="T28" fmla="*/ 0 w 442"/>
              <a:gd name="T29" fmla="*/ 2147483647 h 470"/>
              <a:gd name="T30" fmla="*/ 2147483647 w 442"/>
              <a:gd name="T31" fmla="*/ 2147483647 h 470"/>
              <a:gd name="T32" fmla="*/ 2147483647 w 442"/>
              <a:gd name="T33" fmla="*/ 2147483647 h 470"/>
              <a:gd name="T34" fmla="*/ 2147483647 w 442"/>
              <a:gd name="T35" fmla="*/ 2147483647 h 470"/>
              <a:gd name="T36" fmla="*/ 2147483647 w 442"/>
              <a:gd name="T37" fmla="*/ 2147483647 h 470"/>
              <a:gd name="T38" fmla="*/ 2147483647 w 442"/>
              <a:gd name="T39" fmla="*/ 2147483647 h 470"/>
              <a:gd name="T40" fmla="*/ 2147483647 w 442"/>
              <a:gd name="T41" fmla="*/ 2147483647 h 470"/>
              <a:gd name="T42" fmla="*/ 2147483647 w 442"/>
              <a:gd name="T43" fmla="*/ 2147483647 h 470"/>
              <a:gd name="T44" fmla="*/ 2147483647 w 442"/>
              <a:gd name="T45" fmla="*/ 2147483647 h 470"/>
              <a:gd name="T46" fmla="*/ 2147483647 w 442"/>
              <a:gd name="T47" fmla="*/ 2147483647 h 470"/>
              <a:gd name="T48" fmla="*/ 2147483647 w 442"/>
              <a:gd name="T49" fmla="*/ 2147483647 h 470"/>
              <a:gd name="T50" fmla="*/ 2147483647 w 442"/>
              <a:gd name="T51" fmla="*/ 2147483647 h 470"/>
              <a:gd name="T52" fmla="*/ 2147483647 w 442"/>
              <a:gd name="T53" fmla="*/ 2147483647 h 470"/>
              <a:gd name="T54" fmla="*/ 2147483647 w 442"/>
              <a:gd name="T55" fmla="*/ 2147483647 h 470"/>
              <a:gd name="T56" fmla="*/ 2147483647 w 442"/>
              <a:gd name="T57" fmla="*/ 2147483647 h 470"/>
              <a:gd name="T58" fmla="*/ 2147483647 w 442"/>
              <a:gd name="T59" fmla="*/ 2147483647 h 470"/>
              <a:gd name="T60" fmla="*/ 2147483647 w 442"/>
              <a:gd name="T61" fmla="*/ 2147483647 h 470"/>
              <a:gd name="T62" fmla="*/ 2147483647 w 442"/>
              <a:gd name="T63" fmla="*/ 2147483647 h 470"/>
              <a:gd name="T64" fmla="*/ 2147483647 w 442"/>
              <a:gd name="T65" fmla="*/ 2147483647 h 470"/>
              <a:gd name="T66" fmla="*/ 2147483647 w 442"/>
              <a:gd name="T67" fmla="*/ 2147483647 h 470"/>
              <a:gd name="T68" fmla="*/ 2147483647 w 442"/>
              <a:gd name="T69" fmla="*/ 2147483647 h 470"/>
              <a:gd name="T70" fmla="*/ 2147483647 w 442"/>
              <a:gd name="T71" fmla="*/ 2147483647 h 470"/>
              <a:gd name="T72" fmla="*/ 2147483647 w 442"/>
              <a:gd name="T73" fmla="*/ 2147483647 h 470"/>
              <a:gd name="T74" fmla="*/ 2147483647 w 442"/>
              <a:gd name="T75" fmla="*/ 2147483647 h 470"/>
              <a:gd name="T76" fmla="*/ 2147483647 w 442"/>
              <a:gd name="T77" fmla="*/ 2147483647 h 470"/>
              <a:gd name="T78" fmla="*/ 2147483647 w 442"/>
              <a:gd name="T79" fmla="*/ 2147483647 h 470"/>
              <a:gd name="T80" fmla="*/ 2147483647 w 442"/>
              <a:gd name="T81" fmla="*/ 2147483647 h 470"/>
              <a:gd name="T82" fmla="*/ 2147483647 w 442"/>
              <a:gd name="T83" fmla="*/ 2147483647 h 470"/>
              <a:gd name="T84" fmla="*/ 2147483647 w 442"/>
              <a:gd name="T85" fmla="*/ 2147483647 h 470"/>
              <a:gd name="T86" fmla="*/ 2147483647 w 442"/>
              <a:gd name="T87" fmla="*/ 2147483647 h 470"/>
              <a:gd name="T88" fmla="*/ 2147483647 w 442"/>
              <a:gd name="T89" fmla="*/ 2147483647 h 470"/>
              <a:gd name="T90" fmla="*/ 2147483647 w 442"/>
              <a:gd name="T91" fmla="*/ 2147483647 h 470"/>
              <a:gd name="T92" fmla="*/ 2147483647 w 442"/>
              <a:gd name="T93" fmla="*/ 2147483647 h 470"/>
              <a:gd name="T94" fmla="*/ 2147483647 w 442"/>
              <a:gd name="T95" fmla="*/ 2147483647 h 470"/>
              <a:gd name="T96" fmla="*/ 2147483647 w 442"/>
              <a:gd name="T97" fmla="*/ 2147483647 h 470"/>
              <a:gd name="T98" fmla="*/ 2147483647 w 442"/>
              <a:gd name="T99" fmla="*/ 2147483647 h 470"/>
              <a:gd name="T100" fmla="*/ 2147483647 w 442"/>
              <a:gd name="T101" fmla="*/ 2147483647 h 470"/>
              <a:gd name="T102" fmla="*/ 2147483647 w 442"/>
              <a:gd name="T103" fmla="*/ 2147483647 h 470"/>
              <a:gd name="T104" fmla="*/ 2147483647 w 442"/>
              <a:gd name="T105" fmla="*/ 2147483647 h 470"/>
              <a:gd name="T106" fmla="*/ 2147483647 w 442"/>
              <a:gd name="T107" fmla="*/ 2147483647 h 470"/>
              <a:gd name="T108" fmla="*/ 2147483647 w 442"/>
              <a:gd name="T109" fmla="*/ 2147483647 h 470"/>
              <a:gd name="T110" fmla="*/ 2147483647 w 442"/>
              <a:gd name="T111" fmla="*/ 2147483647 h 470"/>
              <a:gd name="T112" fmla="*/ 2147483647 w 442"/>
              <a:gd name="T113" fmla="*/ 2147483647 h 470"/>
              <a:gd name="T114" fmla="*/ 2147483647 w 442"/>
              <a:gd name="T115" fmla="*/ 2147483647 h 470"/>
              <a:gd name="T116" fmla="*/ 2147483647 w 442"/>
              <a:gd name="T117" fmla="*/ 2147483647 h 47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42"/>
              <a:gd name="T178" fmla="*/ 0 h 470"/>
              <a:gd name="T179" fmla="*/ 442 w 442"/>
              <a:gd name="T180" fmla="*/ 470 h 47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42" h="470">
                <a:moveTo>
                  <a:pt x="186" y="469"/>
                </a:moveTo>
                <a:lnTo>
                  <a:pt x="185" y="465"/>
                </a:lnTo>
                <a:lnTo>
                  <a:pt x="183" y="460"/>
                </a:lnTo>
                <a:lnTo>
                  <a:pt x="182" y="457"/>
                </a:lnTo>
                <a:lnTo>
                  <a:pt x="179" y="454"/>
                </a:lnTo>
                <a:lnTo>
                  <a:pt x="177" y="453"/>
                </a:lnTo>
                <a:lnTo>
                  <a:pt x="174" y="453"/>
                </a:lnTo>
                <a:lnTo>
                  <a:pt x="173" y="451"/>
                </a:lnTo>
                <a:lnTo>
                  <a:pt x="153" y="446"/>
                </a:lnTo>
                <a:lnTo>
                  <a:pt x="153" y="444"/>
                </a:lnTo>
                <a:lnTo>
                  <a:pt x="153" y="443"/>
                </a:lnTo>
                <a:lnTo>
                  <a:pt x="153" y="440"/>
                </a:lnTo>
                <a:lnTo>
                  <a:pt x="153" y="438"/>
                </a:lnTo>
                <a:lnTo>
                  <a:pt x="152" y="435"/>
                </a:lnTo>
                <a:lnTo>
                  <a:pt x="149" y="432"/>
                </a:lnTo>
                <a:lnTo>
                  <a:pt x="147" y="427"/>
                </a:lnTo>
                <a:lnTo>
                  <a:pt x="144" y="424"/>
                </a:lnTo>
                <a:lnTo>
                  <a:pt x="143" y="421"/>
                </a:lnTo>
                <a:lnTo>
                  <a:pt x="141" y="417"/>
                </a:lnTo>
                <a:lnTo>
                  <a:pt x="141" y="414"/>
                </a:lnTo>
                <a:lnTo>
                  <a:pt x="140" y="410"/>
                </a:lnTo>
                <a:lnTo>
                  <a:pt x="141" y="407"/>
                </a:lnTo>
                <a:lnTo>
                  <a:pt x="143" y="403"/>
                </a:lnTo>
                <a:lnTo>
                  <a:pt x="146" y="396"/>
                </a:lnTo>
                <a:lnTo>
                  <a:pt x="147" y="391"/>
                </a:lnTo>
                <a:lnTo>
                  <a:pt x="147" y="387"/>
                </a:lnTo>
                <a:lnTo>
                  <a:pt x="146" y="384"/>
                </a:lnTo>
                <a:lnTo>
                  <a:pt x="144" y="383"/>
                </a:lnTo>
                <a:lnTo>
                  <a:pt x="143" y="383"/>
                </a:lnTo>
                <a:lnTo>
                  <a:pt x="143" y="381"/>
                </a:lnTo>
                <a:lnTo>
                  <a:pt x="141" y="381"/>
                </a:lnTo>
                <a:lnTo>
                  <a:pt x="134" y="364"/>
                </a:lnTo>
                <a:lnTo>
                  <a:pt x="134" y="363"/>
                </a:lnTo>
                <a:lnTo>
                  <a:pt x="135" y="361"/>
                </a:lnTo>
                <a:lnTo>
                  <a:pt x="135" y="355"/>
                </a:lnTo>
                <a:lnTo>
                  <a:pt x="132" y="348"/>
                </a:lnTo>
                <a:lnTo>
                  <a:pt x="131" y="340"/>
                </a:lnTo>
                <a:lnTo>
                  <a:pt x="128" y="333"/>
                </a:lnTo>
                <a:lnTo>
                  <a:pt x="126" y="325"/>
                </a:lnTo>
                <a:lnTo>
                  <a:pt x="125" y="320"/>
                </a:lnTo>
                <a:lnTo>
                  <a:pt x="123" y="318"/>
                </a:lnTo>
                <a:lnTo>
                  <a:pt x="111" y="314"/>
                </a:lnTo>
                <a:lnTo>
                  <a:pt x="101" y="309"/>
                </a:lnTo>
                <a:lnTo>
                  <a:pt x="94" y="301"/>
                </a:lnTo>
                <a:lnTo>
                  <a:pt x="87" y="294"/>
                </a:lnTo>
                <a:lnTo>
                  <a:pt x="83" y="287"/>
                </a:lnTo>
                <a:lnTo>
                  <a:pt x="78" y="280"/>
                </a:lnTo>
                <a:lnTo>
                  <a:pt x="75" y="277"/>
                </a:lnTo>
                <a:lnTo>
                  <a:pt x="75" y="274"/>
                </a:lnTo>
                <a:lnTo>
                  <a:pt x="50" y="264"/>
                </a:lnTo>
                <a:lnTo>
                  <a:pt x="48" y="257"/>
                </a:lnTo>
                <a:lnTo>
                  <a:pt x="47" y="257"/>
                </a:lnTo>
                <a:lnTo>
                  <a:pt x="47" y="255"/>
                </a:lnTo>
                <a:lnTo>
                  <a:pt x="45" y="255"/>
                </a:lnTo>
                <a:lnTo>
                  <a:pt x="42" y="255"/>
                </a:lnTo>
                <a:lnTo>
                  <a:pt x="41" y="255"/>
                </a:lnTo>
                <a:lnTo>
                  <a:pt x="38" y="257"/>
                </a:lnTo>
                <a:lnTo>
                  <a:pt x="35" y="255"/>
                </a:lnTo>
                <a:lnTo>
                  <a:pt x="31" y="254"/>
                </a:lnTo>
                <a:lnTo>
                  <a:pt x="25" y="252"/>
                </a:lnTo>
                <a:lnTo>
                  <a:pt x="21" y="249"/>
                </a:lnTo>
                <a:lnTo>
                  <a:pt x="17" y="244"/>
                </a:lnTo>
                <a:lnTo>
                  <a:pt x="14" y="241"/>
                </a:lnTo>
                <a:lnTo>
                  <a:pt x="12" y="237"/>
                </a:lnTo>
                <a:lnTo>
                  <a:pt x="12" y="232"/>
                </a:lnTo>
                <a:lnTo>
                  <a:pt x="15" y="225"/>
                </a:lnTo>
                <a:lnTo>
                  <a:pt x="17" y="221"/>
                </a:lnTo>
                <a:lnTo>
                  <a:pt x="17" y="217"/>
                </a:lnTo>
                <a:lnTo>
                  <a:pt x="17" y="214"/>
                </a:lnTo>
                <a:lnTo>
                  <a:pt x="15" y="211"/>
                </a:lnTo>
                <a:lnTo>
                  <a:pt x="14" y="208"/>
                </a:lnTo>
                <a:lnTo>
                  <a:pt x="12" y="205"/>
                </a:lnTo>
                <a:lnTo>
                  <a:pt x="9" y="202"/>
                </a:lnTo>
                <a:lnTo>
                  <a:pt x="9" y="198"/>
                </a:lnTo>
                <a:lnTo>
                  <a:pt x="9" y="191"/>
                </a:lnTo>
                <a:lnTo>
                  <a:pt x="9" y="186"/>
                </a:lnTo>
                <a:lnTo>
                  <a:pt x="12" y="178"/>
                </a:lnTo>
                <a:lnTo>
                  <a:pt x="14" y="172"/>
                </a:lnTo>
                <a:lnTo>
                  <a:pt x="17" y="166"/>
                </a:lnTo>
                <a:lnTo>
                  <a:pt x="17" y="162"/>
                </a:lnTo>
                <a:lnTo>
                  <a:pt x="18" y="162"/>
                </a:lnTo>
                <a:lnTo>
                  <a:pt x="11" y="151"/>
                </a:lnTo>
                <a:lnTo>
                  <a:pt x="0" y="151"/>
                </a:lnTo>
                <a:lnTo>
                  <a:pt x="0" y="134"/>
                </a:lnTo>
                <a:lnTo>
                  <a:pt x="2" y="132"/>
                </a:lnTo>
                <a:lnTo>
                  <a:pt x="3" y="132"/>
                </a:lnTo>
                <a:lnTo>
                  <a:pt x="5" y="129"/>
                </a:lnTo>
                <a:lnTo>
                  <a:pt x="5" y="128"/>
                </a:lnTo>
                <a:lnTo>
                  <a:pt x="6" y="125"/>
                </a:lnTo>
                <a:lnTo>
                  <a:pt x="8" y="121"/>
                </a:lnTo>
                <a:lnTo>
                  <a:pt x="14" y="117"/>
                </a:lnTo>
                <a:lnTo>
                  <a:pt x="18" y="112"/>
                </a:lnTo>
                <a:lnTo>
                  <a:pt x="25" y="106"/>
                </a:lnTo>
                <a:lnTo>
                  <a:pt x="31" y="102"/>
                </a:lnTo>
                <a:lnTo>
                  <a:pt x="36" y="99"/>
                </a:lnTo>
                <a:lnTo>
                  <a:pt x="39" y="96"/>
                </a:lnTo>
                <a:lnTo>
                  <a:pt x="42" y="96"/>
                </a:lnTo>
                <a:lnTo>
                  <a:pt x="41" y="36"/>
                </a:lnTo>
                <a:lnTo>
                  <a:pt x="39" y="36"/>
                </a:lnTo>
                <a:lnTo>
                  <a:pt x="39" y="35"/>
                </a:lnTo>
                <a:lnTo>
                  <a:pt x="41" y="33"/>
                </a:lnTo>
                <a:lnTo>
                  <a:pt x="42" y="31"/>
                </a:lnTo>
                <a:lnTo>
                  <a:pt x="47" y="28"/>
                </a:lnTo>
                <a:lnTo>
                  <a:pt x="53" y="24"/>
                </a:lnTo>
                <a:lnTo>
                  <a:pt x="54" y="22"/>
                </a:lnTo>
                <a:lnTo>
                  <a:pt x="57" y="25"/>
                </a:lnTo>
                <a:lnTo>
                  <a:pt x="61" y="27"/>
                </a:lnTo>
                <a:lnTo>
                  <a:pt x="65" y="30"/>
                </a:lnTo>
                <a:lnTo>
                  <a:pt x="69" y="31"/>
                </a:lnTo>
                <a:lnTo>
                  <a:pt x="75" y="32"/>
                </a:lnTo>
                <a:lnTo>
                  <a:pt x="81" y="31"/>
                </a:lnTo>
                <a:lnTo>
                  <a:pt x="86" y="28"/>
                </a:lnTo>
                <a:lnTo>
                  <a:pt x="86" y="27"/>
                </a:lnTo>
                <a:lnTo>
                  <a:pt x="87" y="25"/>
                </a:lnTo>
                <a:lnTo>
                  <a:pt x="89" y="25"/>
                </a:lnTo>
                <a:lnTo>
                  <a:pt x="91" y="22"/>
                </a:lnTo>
                <a:lnTo>
                  <a:pt x="94" y="22"/>
                </a:lnTo>
                <a:lnTo>
                  <a:pt x="96" y="21"/>
                </a:lnTo>
                <a:lnTo>
                  <a:pt x="99" y="21"/>
                </a:lnTo>
                <a:lnTo>
                  <a:pt x="104" y="21"/>
                </a:lnTo>
                <a:lnTo>
                  <a:pt x="105" y="21"/>
                </a:lnTo>
                <a:lnTo>
                  <a:pt x="107" y="19"/>
                </a:lnTo>
                <a:lnTo>
                  <a:pt x="108" y="18"/>
                </a:lnTo>
                <a:lnTo>
                  <a:pt x="110" y="16"/>
                </a:lnTo>
                <a:lnTo>
                  <a:pt x="111" y="15"/>
                </a:lnTo>
                <a:lnTo>
                  <a:pt x="114" y="13"/>
                </a:lnTo>
                <a:lnTo>
                  <a:pt x="119" y="10"/>
                </a:lnTo>
                <a:lnTo>
                  <a:pt x="125" y="9"/>
                </a:lnTo>
                <a:lnTo>
                  <a:pt x="129" y="8"/>
                </a:lnTo>
                <a:lnTo>
                  <a:pt x="132" y="6"/>
                </a:lnTo>
                <a:lnTo>
                  <a:pt x="135" y="6"/>
                </a:lnTo>
                <a:lnTo>
                  <a:pt x="137" y="5"/>
                </a:lnTo>
                <a:lnTo>
                  <a:pt x="138" y="3"/>
                </a:lnTo>
                <a:lnTo>
                  <a:pt x="141" y="2"/>
                </a:lnTo>
                <a:lnTo>
                  <a:pt x="146" y="0"/>
                </a:lnTo>
                <a:lnTo>
                  <a:pt x="149" y="0"/>
                </a:lnTo>
                <a:lnTo>
                  <a:pt x="152" y="2"/>
                </a:lnTo>
                <a:lnTo>
                  <a:pt x="153" y="5"/>
                </a:lnTo>
                <a:lnTo>
                  <a:pt x="155" y="6"/>
                </a:lnTo>
                <a:lnTo>
                  <a:pt x="149" y="16"/>
                </a:lnTo>
                <a:lnTo>
                  <a:pt x="147" y="24"/>
                </a:lnTo>
                <a:lnTo>
                  <a:pt x="146" y="31"/>
                </a:lnTo>
                <a:lnTo>
                  <a:pt x="146" y="32"/>
                </a:lnTo>
                <a:lnTo>
                  <a:pt x="144" y="33"/>
                </a:lnTo>
                <a:lnTo>
                  <a:pt x="144" y="36"/>
                </a:lnTo>
                <a:lnTo>
                  <a:pt x="144" y="38"/>
                </a:lnTo>
                <a:lnTo>
                  <a:pt x="147" y="36"/>
                </a:lnTo>
                <a:lnTo>
                  <a:pt x="150" y="35"/>
                </a:lnTo>
                <a:lnTo>
                  <a:pt x="152" y="33"/>
                </a:lnTo>
                <a:lnTo>
                  <a:pt x="153" y="32"/>
                </a:lnTo>
                <a:lnTo>
                  <a:pt x="156" y="32"/>
                </a:lnTo>
                <a:lnTo>
                  <a:pt x="157" y="31"/>
                </a:lnTo>
                <a:lnTo>
                  <a:pt x="158" y="30"/>
                </a:lnTo>
                <a:lnTo>
                  <a:pt x="159" y="28"/>
                </a:lnTo>
                <a:lnTo>
                  <a:pt x="161" y="28"/>
                </a:lnTo>
                <a:lnTo>
                  <a:pt x="177" y="38"/>
                </a:lnTo>
                <a:lnTo>
                  <a:pt x="179" y="38"/>
                </a:lnTo>
                <a:lnTo>
                  <a:pt x="180" y="38"/>
                </a:lnTo>
                <a:lnTo>
                  <a:pt x="183" y="38"/>
                </a:lnTo>
                <a:lnTo>
                  <a:pt x="186" y="38"/>
                </a:lnTo>
                <a:lnTo>
                  <a:pt x="190" y="39"/>
                </a:lnTo>
                <a:lnTo>
                  <a:pt x="193" y="43"/>
                </a:lnTo>
                <a:lnTo>
                  <a:pt x="197" y="48"/>
                </a:lnTo>
                <a:lnTo>
                  <a:pt x="200" y="55"/>
                </a:lnTo>
                <a:lnTo>
                  <a:pt x="201" y="57"/>
                </a:lnTo>
                <a:lnTo>
                  <a:pt x="201" y="58"/>
                </a:lnTo>
                <a:lnTo>
                  <a:pt x="204" y="60"/>
                </a:lnTo>
                <a:lnTo>
                  <a:pt x="206" y="61"/>
                </a:lnTo>
                <a:lnTo>
                  <a:pt x="207" y="62"/>
                </a:lnTo>
                <a:lnTo>
                  <a:pt x="209" y="63"/>
                </a:lnTo>
                <a:lnTo>
                  <a:pt x="210" y="63"/>
                </a:lnTo>
                <a:lnTo>
                  <a:pt x="210" y="65"/>
                </a:lnTo>
                <a:lnTo>
                  <a:pt x="213" y="65"/>
                </a:lnTo>
                <a:lnTo>
                  <a:pt x="216" y="65"/>
                </a:lnTo>
                <a:lnTo>
                  <a:pt x="220" y="65"/>
                </a:lnTo>
                <a:lnTo>
                  <a:pt x="226" y="66"/>
                </a:lnTo>
                <a:lnTo>
                  <a:pt x="231" y="66"/>
                </a:lnTo>
                <a:lnTo>
                  <a:pt x="239" y="68"/>
                </a:lnTo>
                <a:lnTo>
                  <a:pt x="246" y="69"/>
                </a:lnTo>
                <a:lnTo>
                  <a:pt x="253" y="71"/>
                </a:lnTo>
                <a:lnTo>
                  <a:pt x="260" y="72"/>
                </a:lnTo>
                <a:lnTo>
                  <a:pt x="267" y="73"/>
                </a:lnTo>
                <a:lnTo>
                  <a:pt x="275" y="76"/>
                </a:lnTo>
                <a:lnTo>
                  <a:pt x="282" y="78"/>
                </a:lnTo>
                <a:lnTo>
                  <a:pt x="287" y="81"/>
                </a:lnTo>
                <a:lnTo>
                  <a:pt x="293" y="84"/>
                </a:lnTo>
                <a:lnTo>
                  <a:pt x="299" y="87"/>
                </a:lnTo>
                <a:lnTo>
                  <a:pt x="300" y="87"/>
                </a:lnTo>
                <a:lnTo>
                  <a:pt x="306" y="88"/>
                </a:lnTo>
                <a:lnTo>
                  <a:pt x="315" y="90"/>
                </a:lnTo>
                <a:lnTo>
                  <a:pt x="323" y="90"/>
                </a:lnTo>
                <a:lnTo>
                  <a:pt x="332" y="91"/>
                </a:lnTo>
                <a:lnTo>
                  <a:pt x="339" y="93"/>
                </a:lnTo>
                <a:lnTo>
                  <a:pt x="345" y="93"/>
                </a:lnTo>
                <a:lnTo>
                  <a:pt x="347" y="93"/>
                </a:lnTo>
                <a:lnTo>
                  <a:pt x="350" y="96"/>
                </a:lnTo>
                <a:lnTo>
                  <a:pt x="353" y="106"/>
                </a:lnTo>
                <a:lnTo>
                  <a:pt x="355" y="106"/>
                </a:lnTo>
                <a:lnTo>
                  <a:pt x="356" y="106"/>
                </a:lnTo>
                <a:lnTo>
                  <a:pt x="361" y="106"/>
                </a:lnTo>
                <a:lnTo>
                  <a:pt x="364" y="108"/>
                </a:lnTo>
                <a:lnTo>
                  <a:pt x="368" y="111"/>
                </a:lnTo>
                <a:lnTo>
                  <a:pt x="371" y="117"/>
                </a:lnTo>
                <a:lnTo>
                  <a:pt x="374" y="124"/>
                </a:lnTo>
                <a:lnTo>
                  <a:pt x="375" y="134"/>
                </a:lnTo>
                <a:lnTo>
                  <a:pt x="375" y="135"/>
                </a:lnTo>
                <a:lnTo>
                  <a:pt x="374" y="138"/>
                </a:lnTo>
                <a:lnTo>
                  <a:pt x="374" y="141"/>
                </a:lnTo>
                <a:lnTo>
                  <a:pt x="374" y="145"/>
                </a:lnTo>
                <a:lnTo>
                  <a:pt x="372" y="148"/>
                </a:lnTo>
                <a:lnTo>
                  <a:pt x="372" y="151"/>
                </a:lnTo>
                <a:lnTo>
                  <a:pt x="371" y="154"/>
                </a:lnTo>
                <a:lnTo>
                  <a:pt x="389" y="154"/>
                </a:lnTo>
                <a:lnTo>
                  <a:pt x="389" y="156"/>
                </a:lnTo>
                <a:lnTo>
                  <a:pt x="388" y="158"/>
                </a:lnTo>
                <a:lnTo>
                  <a:pt x="388" y="161"/>
                </a:lnTo>
                <a:lnTo>
                  <a:pt x="386" y="165"/>
                </a:lnTo>
                <a:lnTo>
                  <a:pt x="388" y="169"/>
                </a:lnTo>
                <a:lnTo>
                  <a:pt x="389" y="172"/>
                </a:lnTo>
                <a:lnTo>
                  <a:pt x="392" y="175"/>
                </a:lnTo>
                <a:lnTo>
                  <a:pt x="397" y="177"/>
                </a:lnTo>
                <a:lnTo>
                  <a:pt x="397" y="178"/>
                </a:lnTo>
                <a:lnTo>
                  <a:pt x="397" y="180"/>
                </a:lnTo>
                <a:lnTo>
                  <a:pt x="398" y="183"/>
                </a:lnTo>
                <a:lnTo>
                  <a:pt x="398" y="184"/>
                </a:lnTo>
                <a:lnTo>
                  <a:pt x="386" y="192"/>
                </a:lnTo>
                <a:lnTo>
                  <a:pt x="380" y="201"/>
                </a:lnTo>
                <a:lnTo>
                  <a:pt x="379" y="205"/>
                </a:lnTo>
                <a:lnTo>
                  <a:pt x="379" y="207"/>
                </a:lnTo>
                <a:lnTo>
                  <a:pt x="378" y="208"/>
                </a:lnTo>
                <a:lnTo>
                  <a:pt x="375" y="211"/>
                </a:lnTo>
                <a:lnTo>
                  <a:pt x="374" y="216"/>
                </a:lnTo>
                <a:lnTo>
                  <a:pt x="371" y="219"/>
                </a:lnTo>
                <a:lnTo>
                  <a:pt x="369" y="225"/>
                </a:lnTo>
                <a:lnTo>
                  <a:pt x="369" y="231"/>
                </a:lnTo>
                <a:lnTo>
                  <a:pt x="371" y="238"/>
                </a:lnTo>
                <a:lnTo>
                  <a:pt x="372" y="240"/>
                </a:lnTo>
                <a:lnTo>
                  <a:pt x="374" y="240"/>
                </a:lnTo>
                <a:lnTo>
                  <a:pt x="375" y="238"/>
                </a:lnTo>
                <a:lnTo>
                  <a:pt x="378" y="235"/>
                </a:lnTo>
                <a:lnTo>
                  <a:pt x="380" y="232"/>
                </a:lnTo>
                <a:lnTo>
                  <a:pt x="383" y="228"/>
                </a:lnTo>
                <a:lnTo>
                  <a:pt x="388" y="224"/>
                </a:lnTo>
                <a:lnTo>
                  <a:pt x="391" y="219"/>
                </a:lnTo>
                <a:lnTo>
                  <a:pt x="392" y="218"/>
                </a:lnTo>
                <a:lnTo>
                  <a:pt x="392" y="216"/>
                </a:lnTo>
                <a:lnTo>
                  <a:pt x="392" y="213"/>
                </a:lnTo>
                <a:lnTo>
                  <a:pt x="394" y="208"/>
                </a:lnTo>
                <a:lnTo>
                  <a:pt x="397" y="205"/>
                </a:lnTo>
                <a:lnTo>
                  <a:pt x="401" y="202"/>
                </a:lnTo>
                <a:lnTo>
                  <a:pt x="407" y="199"/>
                </a:lnTo>
                <a:lnTo>
                  <a:pt x="415" y="198"/>
                </a:lnTo>
                <a:lnTo>
                  <a:pt x="415" y="195"/>
                </a:lnTo>
                <a:lnTo>
                  <a:pt x="415" y="192"/>
                </a:lnTo>
                <a:lnTo>
                  <a:pt x="415" y="188"/>
                </a:lnTo>
                <a:lnTo>
                  <a:pt x="415" y="183"/>
                </a:lnTo>
                <a:lnTo>
                  <a:pt x="418" y="175"/>
                </a:lnTo>
                <a:lnTo>
                  <a:pt x="422" y="166"/>
                </a:lnTo>
                <a:lnTo>
                  <a:pt x="424" y="166"/>
                </a:lnTo>
                <a:lnTo>
                  <a:pt x="425" y="165"/>
                </a:lnTo>
                <a:lnTo>
                  <a:pt x="428" y="162"/>
                </a:lnTo>
                <a:lnTo>
                  <a:pt x="430" y="159"/>
                </a:lnTo>
                <a:lnTo>
                  <a:pt x="433" y="156"/>
                </a:lnTo>
                <a:lnTo>
                  <a:pt x="434" y="154"/>
                </a:lnTo>
                <a:lnTo>
                  <a:pt x="435" y="153"/>
                </a:lnTo>
                <a:lnTo>
                  <a:pt x="437" y="153"/>
                </a:lnTo>
                <a:lnTo>
                  <a:pt x="441" y="153"/>
                </a:lnTo>
                <a:lnTo>
                  <a:pt x="441" y="161"/>
                </a:lnTo>
                <a:lnTo>
                  <a:pt x="438" y="162"/>
                </a:lnTo>
                <a:lnTo>
                  <a:pt x="438" y="174"/>
                </a:lnTo>
                <a:lnTo>
                  <a:pt x="437" y="174"/>
                </a:lnTo>
                <a:lnTo>
                  <a:pt x="435" y="177"/>
                </a:lnTo>
                <a:lnTo>
                  <a:pt x="434" y="180"/>
                </a:lnTo>
                <a:lnTo>
                  <a:pt x="431" y="183"/>
                </a:lnTo>
                <a:lnTo>
                  <a:pt x="430" y="187"/>
                </a:lnTo>
                <a:lnTo>
                  <a:pt x="428" y="191"/>
                </a:lnTo>
                <a:lnTo>
                  <a:pt x="428" y="195"/>
                </a:lnTo>
                <a:lnTo>
                  <a:pt x="430" y="198"/>
                </a:lnTo>
                <a:lnTo>
                  <a:pt x="428" y="198"/>
                </a:lnTo>
                <a:lnTo>
                  <a:pt x="428" y="199"/>
                </a:lnTo>
                <a:lnTo>
                  <a:pt x="427" y="201"/>
                </a:lnTo>
                <a:lnTo>
                  <a:pt x="425" y="202"/>
                </a:lnTo>
                <a:lnTo>
                  <a:pt x="424" y="205"/>
                </a:lnTo>
                <a:lnTo>
                  <a:pt x="422" y="208"/>
                </a:lnTo>
                <a:lnTo>
                  <a:pt x="421" y="213"/>
                </a:lnTo>
                <a:lnTo>
                  <a:pt x="418" y="217"/>
                </a:lnTo>
                <a:lnTo>
                  <a:pt x="416" y="221"/>
                </a:lnTo>
                <a:lnTo>
                  <a:pt x="415" y="227"/>
                </a:lnTo>
                <a:lnTo>
                  <a:pt x="413" y="232"/>
                </a:lnTo>
                <a:lnTo>
                  <a:pt x="412" y="240"/>
                </a:lnTo>
                <a:lnTo>
                  <a:pt x="410" y="247"/>
                </a:lnTo>
                <a:lnTo>
                  <a:pt x="410" y="255"/>
                </a:lnTo>
                <a:lnTo>
                  <a:pt x="410" y="262"/>
                </a:lnTo>
                <a:lnTo>
                  <a:pt x="410" y="273"/>
                </a:lnTo>
                <a:lnTo>
                  <a:pt x="410" y="274"/>
                </a:lnTo>
                <a:lnTo>
                  <a:pt x="409" y="274"/>
                </a:lnTo>
                <a:lnTo>
                  <a:pt x="408" y="277"/>
                </a:lnTo>
                <a:lnTo>
                  <a:pt x="407" y="279"/>
                </a:lnTo>
                <a:lnTo>
                  <a:pt x="405" y="281"/>
                </a:lnTo>
                <a:lnTo>
                  <a:pt x="404" y="284"/>
                </a:lnTo>
                <a:lnTo>
                  <a:pt x="402" y="287"/>
                </a:lnTo>
                <a:lnTo>
                  <a:pt x="401" y="291"/>
                </a:lnTo>
                <a:lnTo>
                  <a:pt x="399" y="294"/>
                </a:lnTo>
                <a:lnTo>
                  <a:pt x="399" y="300"/>
                </a:lnTo>
                <a:lnTo>
                  <a:pt x="398" y="304"/>
                </a:lnTo>
                <a:lnTo>
                  <a:pt x="398" y="310"/>
                </a:lnTo>
                <a:lnTo>
                  <a:pt x="399" y="315"/>
                </a:lnTo>
                <a:lnTo>
                  <a:pt x="401" y="321"/>
                </a:lnTo>
                <a:lnTo>
                  <a:pt x="402" y="328"/>
                </a:lnTo>
                <a:lnTo>
                  <a:pt x="402" y="330"/>
                </a:lnTo>
                <a:lnTo>
                  <a:pt x="401" y="331"/>
                </a:lnTo>
                <a:lnTo>
                  <a:pt x="401" y="334"/>
                </a:lnTo>
                <a:lnTo>
                  <a:pt x="399" y="337"/>
                </a:lnTo>
                <a:lnTo>
                  <a:pt x="398" y="342"/>
                </a:lnTo>
                <a:lnTo>
                  <a:pt x="397" y="345"/>
                </a:lnTo>
                <a:lnTo>
                  <a:pt x="395" y="350"/>
                </a:lnTo>
                <a:lnTo>
                  <a:pt x="394" y="355"/>
                </a:lnTo>
                <a:lnTo>
                  <a:pt x="392" y="361"/>
                </a:lnTo>
                <a:lnTo>
                  <a:pt x="392" y="369"/>
                </a:lnTo>
                <a:lnTo>
                  <a:pt x="391" y="375"/>
                </a:lnTo>
                <a:lnTo>
                  <a:pt x="391" y="381"/>
                </a:lnTo>
                <a:lnTo>
                  <a:pt x="392" y="388"/>
                </a:lnTo>
                <a:lnTo>
                  <a:pt x="394" y="396"/>
                </a:lnTo>
                <a:lnTo>
                  <a:pt x="395" y="403"/>
                </a:lnTo>
                <a:lnTo>
                  <a:pt x="398" y="408"/>
                </a:lnTo>
                <a:lnTo>
                  <a:pt x="399" y="410"/>
                </a:lnTo>
                <a:lnTo>
                  <a:pt x="399" y="411"/>
                </a:lnTo>
                <a:lnTo>
                  <a:pt x="401" y="414"/>
                </a:lnTo>
                <a:lnTo>
                  <a:pt x="402" y="416"/>
                </a:lnTo>
                <a:lnTo>
                  <a:pt x="404" y="418"/>
                </a:lnTo>
                <a:lnTo>
                  <a:pt x="404" y="420"/>
                </a:lnTo>
                <a:lnTo>
                  <a:pt x="405" y="421"/>
                </a:lnTo>
                <a:lnTo>
                  <a:pt x="405" y="427"/>
                </a:lnTo>
                <a:lnTo>
                  <a:pt x="404" y="443"/>
                </a:lnTo>
                <a:lnTo>
                  <a:pt x="405" y="453"/>
                </a:lnTo>
                <a:lnTo>
                  <a:pt x="186" y="469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14" name="Freeform 47"/>
          <p:cNvSpPr>
            <a:spLocks/>
          </p:cNvSpPr>
          <p:nvPr/>
        </p:nvSpPr>
        <p:spPr bwMode="blackWhite">
          <a:xfrm>
            <a:off x="5091113" y="1838325"/>
            <a:ext cx="796925" cy="822325"/>
          </a:xfrm>
          <a:custGeom>
            <a:avLst/>
            <a:gdLst>
              <a:gd name="T0" fmla="*/ 2147483647 w 442"/>
              <a:gd name="T1" fmla="*/ 2147483647 h 470"/>
              <a:gd name="T2" fmla="*/ 2147483647 w 442"/>
              <a:gd name="T3" fmla="*/ 2147483647 h 470"/>
              <a:gd name="T4" fmla="*/ 2147483647 w 442"/>
              <a:gd name="T5" fmla="*/ 2147483647 h 470"/>
              <a:gd name="T6" fmla="*/ 2147483647 w 442"/>
              <a:gd name="T7" fmla="*/ 2147483647 h 470"/>
              <a:gd name="T8" fmla="*/ 2147483647 w 442"/>
              <a:gd name="T9" fmla="*/ 2147483647 h 470"/>
              <a:gd name="T10" fmla="*/ 2147483647 w 442"/>
              <a:gd name="T11" fmla="*/ 2147483647 h 470"/>
              <a:gd name="T12" fmla="*/ 2147483647 w 442"/>
              <a:gd name="T13" fmla="*/ 2147483647 h 470"/>
              <a:gd name="T14" fmla="*/ 2147483647 w 442"/>
              <a:gd name="T15" fmla="*/ 2147483647 h 470"/>
              <a:gd name="T16" fmla="*/ 2147483647 w 442"/>
              <a:gd name="T17" fmla="*/ 2147483647 h 470"/>
              <a:gd name="T18" fmla="*/ 2147483647 w 442"/>
              <a:gd name="T19" fmla="*/ 2147483647 h 470"/>
              <a:gd name="T20" fmla="*/ 2147483647 w 442"/>
              <a:gd name="T21" fmla="*/ 2147483647 h 470"/>
              <a:gd name="T22" fmla="*/ 2147483647 w 442"/>
              <a:gd name="T23" fmla="*/ 2147483647 h 470"/>
              <a:gd name="T24" fmla="*/ 2147483647 w 442"/>
              <a:gd name="T25" fmla="*/ 2147483647 h 470"/>
              <a:gd name="T26" fmla="*/ 0 w 442"/>
              <a:gd name="T27" fmla="*/ 2147483647 h 470"/>
              <a:gd name="T28" fmla="*/ 2147483647 w 442"/>
              <a:gd name="T29" fmla="*/ 2147483647 h 470"/>
              <a:gd name="T30" fmla="*/ 2147483647 w 442"/>
              <a:gd name="T31" fmla="*/ 2147483647 h 470"/>
              <a:gd name="T32" fmla="*/ 2147483647 w 442"/>
              <a:gd name="T33" fmla="*/ 2147483647 h 470"/>
              <a:gd name="T34" fmla="*/ 2147483647 w 442"/>
              <a:gd name="T35" fmla="*/ 2147483647 h 470"/>
              <a:gd name="T36" fmla="*/ 2147483647 w 442"/>
              <a:gd name="T37" fmla="*/ 2147483647 h 470"/>
              <a:gd name="T38" fmla="*/ 2147483647 w 442"/>
              <a:gd name="T39" fmla="*/ 2147483647 h 470"/>
              <a:gd name="T40" fmla="*/ 2147483647 w 442"/>
              <a:gd name="T41" fmla="*/ 2147483647 h 470"/>
              <a:gd name="T42" fmla="*/ 2147483647 w 442"/>
              <a:gd name="T43" fmla="*/ 2147483647 h 470"/>
              <a:gd name="T44" fmla="*/ 2147483647 w 442"/>
              <a:gd name="T45" fmla="*/ 2147483647 h 470"/>
              <a:gd name="T46" fmla="*/ 2147483647 w 442"/>
              <a:gd name="T47" fmla="*/ 2147483647 h 470"/>
              <a:gd name="T48" fmla="*/ 2147483647 w 442"/>
              <a:gd name="T49" fmla="*/ 2147483647 h 470"/>
              <a:gd name="T50" fmla="*/ 2147483647 w 442"/>
              <a:gd name="T51" fmla="*/ 2147483647 h 470"/>
              <a:gd name="T52" fmla="*/ 2147483647 w 442"/>
              <a:gd name="T53" fmla="*/ 2147483647 h 470"/>
              <a:gd name="T54" fmla="*/ 2147483647 w 442"/>
              <a:gd name="T55" fmla="*/ 2147483647 h 470"/>
              <a:gd name="T56" fmla="*/ 2147483647 w 442"/>
              <a:gd name="T57" fmla="*/ 2147483647 h 470"/>
              <a:gd name="T58" fmla="*/ 2147483647 w 442"/>
              <a:gd name="T59" fmla="*/ 2147483647 h 470"/>
              <a:gd name="T60" fmla="*/ 2147483647 w 442"/>
              <a:gd name="T61" fmla="*/ 2147483647 h 470"/>
              <a:gd name="T62" fmla="*/ 2147483647 w 442"/>
              <a:gd name="T63" fmla="*/ 2147483647 h 470"/>
              <a:gd name="T64" fmla="*/ 2147483647 w 442"/>
              <a:gd name="T65" fmla="*/ 2147483647 h 470"/>
              <a:gd name="T66" fmla="*/ 2147483647 w 442"/>
              <a:gd name="T67" fmla="*/ 2147483647 h 470"/>
              <a:gd name="T68" fmla="*/ 2147483647 w 442"/>
              <a:gd name="T69" fmla="*/ 2147483647 h 470"/>
              <a:gd name="T70" fmla="*/ 2147483647 w 442"/>
              <a:gd name="T71" fmla="*/ 2147483647 h 470"/>
              <a:gd name="T72" fmla="*/ 2147483647 w 442"/>
              <a:gd name="T73" fmla="*/ 2147483647 h 470"/>
              <a:gd name="T74" fmla="*/ 2147483647 w 442"/>
              <a:gd name="T75" fmla="*/ 2147483647 h 470"/>
              <a:gd name="T76" fmla="*/ 2147483647 w 442"/>
              <a:gd name="T77" fmla="*/ 2147483647 h 470"/>
              <a:gd name="T78" fmla="*/ 2147483647 w 442"/>
              <a:gd name="T79" fmla="*/ 2147483647 h 470"/>
              <a:gd name="T80" fmla="*/ 2147483647 w 442"/>
              <a:gd name="T81" fmla="*/ 2147483647 h 470"/>
              <a:gd name="T82" fmla="*/ 2147483647 w 442"/>
              <a:gd name="T83" fmla="*/ 2147483647 h 470"/>
              <a:gd name="T84" fmla="*/ 2147483647 w 442"/>
              <a:gd name="T85" fmla="*/ 2147483647 h 470"/>
              <a:gd name="T86" fmla="*/ 2147483647 w 442"/>
              <a:gd name="T87" fmla="*/ 2147483647 h 470"/>
              <a:gd name="T88" fmla="*/ 2147483647 w 442"/>
              <a:gd name="T89" fmla="*/ 2147483647 h 470"/>
              <a:gd name="T90" fmla="*/ 2147483647 w 442"/>
              <a:gd name="T91" fmla="*/ 2147483647 h 470"/>
              <a:gd name="T92" fmla="*/ 2147483647 w 442"/>
              <a:gd name="T93" fmla="*/ 2147483647 h 470"/>
              <a:gd name="T94" fmla="*/ 2147483647 w 442"/>
              <a:gd name="T95" fmla="*/ 2147483647 h 470"/>
              <a:gd name="T96" fmla="*/ 2147483647 w 442"/>
              <a:gd name="T97" fmla="*/ 2147483647 h 470"/>
              <a:gd name="T98" fmla="*/ 2147483647 w 442"/>
              <a:gd name="T99" fmla="*/ 2147483647 h 470"/>
              <a:gd name="T100" fmla="*/ 2147483647 w 442"/>
              <a:gd name="T101" fmla="*/ 2147483647 h 470"/>
              <a:gd name="T102" fmla="*/ 2147483647 w 442"/>
              <a:gd name="T103" fmla="*/ 2147483647 h 470"/>
              <a:gd name="T104" fmla="*/ 2147483647 w 442"/>
              <a:gd name="T105" fmla="*/ 2147483647 h 470"/>
              <a:gd name="T106" fmla="*/ 2147483647 w 442"/>
              <a:gd name="T107" fmla="*/ 2147483647 h 470"/>
              <a:gd name="T108" fmla="*/ 2147483647 w 442"/>
              <a:gd name="T109" fmla="*/ 2147483647 h 470"/>
              <a:gd name="T110" fmla="*/ 2147483647 w 442"/>
              <a:gd name="T111" fmla="*/ 2147483647 h 4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2"/>
              <a:gd name="T169" fmla="*/ 0 h 470"/>
              <a:gd name="T170" fmla="*/ 442 w 442"/>
              <a:gd name="T171" fmla="*/ 470 h 4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2" h="470">
                <a:moveTo>
                  <a:pt x="186" y="469"/>
                </a:moveTo>
                <a:lnTo>
                  <a:pt x="186" y="469"/>
                </a:lnTo>
                <a:lnTo>
                  <a:pt x="185" y="465"/>
                </a:lnTo>
                <a:lnTo>
                  <a:pt x="183" y="460"/>
                </a:lnTo>
                <a:lnTo>
                  <a:pt x="182" y="457"/>
                </a:lnTo>
                <a:lnTo>
                  <a:pt x="179" y="454"/>
                </a:lnTo>
                <a:lnTo>
                  <a:pt x="177" y="453"/>
                </a:lnTo>
                <a:lnTo>
                  <a:pt x="174" y="453"/>
                </a:lnTo>
                <a:lnTo>
                  <a:pt x="173" y="451"/>
                </a:lnTo>
                <a:lnTo>
                  <a:pt x="153" y="446"/>
                </a:lnTo>
                <a:lnTo>
                  <a:pt x="153" y="444"/>
                </a:lnTo>
                <a:lnTo>
                  <a:pt x="153" y="443"/>
                </a:lnTo>
                <a:lnTo>
                  <a:pt x="153" y="440"/>
                </a:lnTo>
                <a:lnTo>
                  <a:pt x="153" y="438"/>
                </a:lnTo>
                <a:lnTo>
                  <a:pt x="152" y="435"/>
                </a:lnTo>
                <a:lnTo>
                  <a:pt x="149" y="432"/>
                </a:lnTo>
                <a:lnTo>
                  <a:pt x="147" y="427"/>
                </a:lnTo>
                <a:lnTo>
                  <a:pt x="144" y="424"/>
                </a:lnTo>
                <a:lnTo>
                  <a:pt x="143" y="421"/>
                </a:lnTo>
                <a:lnTo>
                  <a:pt x="141" y="417"/>
                </a:lnTo>
                <a:lnTo>
                  <a:pt x="141" y="414"/>
                </a:lnTo>
                <a:lnTo>
                  <a:pt x="140" y="410"/>
                </a:lnTo>
                <a:lnTo>
                  <a:pt x="141" y="407"/>
                </a:lnTo>
                <a:lnTo>
                  <a:pt x="143" y="403"/>
                </a:lnTo>
                <a:lnTo>
                  <a:pt x="146" y="396"/>
                </a:lnTo>
                <a:lnTo>
                  <a:pt x="147" y="391"/>
                </a:lnTo>
                <a:lnTo>
                  <a:pt x="147" y="387"/>
                </a:lnTo>
                <a:lnTo>
                  <a:pt x="146" y="384"/>
                </a:lnTo>
                <a:lnTo>
                  <a:pt x="144" y="383"/>
                </a:lnTo>
                <a:lnTo>
                  <a:pt x="143" y="383"/>
                </a:lnTo>
                <a:lnTo>
                  <a:pt x="143" y="381"/>
                </a:lnTo>
                <a:lnTo>
                  <a:pt x="141" y="381"/>
                </a:lnTo>
                <a:lnTo>
                  <a:pt x="134" y="364"/>
                </a:lnTo>
                <a:lnTo>
                  <a:pt x="134" y="363"/>
                </a:lnTo>
                <a:lnTo>
                  <a:pt x="135" y="361"/>
                </a:lnTo>
                <a:lnTo>
                  <a:pt x="135" y="355"/>
                </a:lnTo>
                <a:lnTo>
                  <a:pt x="132" y="348"/>
                </a:lnTo>
                <a:lnTo>
                  <a:pt x="131" y="340"/>
                </a:lnTo>
                <a:lnTo>
                  <a:pt x="128" y="333"/>
                </a:lnTo>
                <a:lnTo>
                  <a:pt x="126" y="325"/>
                </a:lnTo>
                <a:lnTo>
                  <a:pt x="125" y="320"/>
                </a:lnTo>
                <a:lnTo>
                  <a:pt x="123" y="318"/>
                </a:lnTo>
                <a:lnTo>
                  <a:pt x="111" y="314"/>
                </a:lnTo>
                <a:lnTo>
                  <a:pt x="101" y="309"/>
                </a:lnTo>
                <a:lnTo>
                  <a:pt x="94" y="301"/>
                </a:lnTo>
                <a:lnTo>
                  <a:pt x="87" y="294"/>
                </a:lnTo>
                <a:lnTo>
                  <a:pt x="83" y="287"/>
                </a:lnTo>
                <a:lnTo>
                  <a:pt x="78" y="280"/>
                </a:lnTo>
                <a:lnTo>
                  <a:pt x="75" y="277"/>
                </a:lnTo>
                <a:lnTo>
                  <a:pt x="75" y="274"/>
                </a:lnTo>
                <a:lnTo>
                  <a:pt x="50" y="264"/>
                </a:lnTo>
                <a:lnTo>
                  <a:pt x="48" y="257"/>
                </a:lnTo>
                <a:lnTo>
                  <a:pt x="47" y="257"/>
                </a:lnTo>
                <a:lnTo>
                  <a:pt x="47" y="255"/>
                </a:lnTo>
                <a:lnTo>
                  <a:pt x="45" y="255"/>
                </a:lnTo>
                <a:lnTo>
                  <a:pt x="42" y="255"/>
                </a:lnTo>
                <a:lnTo>
                  <a:pt x="41" y="255"/>
                </a:lnTo>
                <a:lnTo>
                  <a:pt x="38" y="257"/>
                </a:lnTo>
                <a:lnTo>
                  <a:pt x="35" y="255"/>
                </a:lnTo>
                <a:lnTo>
                  <a:pt x="31" y="254"/>
                </a:lnTo>
                <a:lnTo>
                  <a:pt x="25" y="252"/>
                </a:lnTo>
                <a:lnTo>
                  <a:pt x="21" y="249"/>
                </a:lnTo>
                <a:lnTo>
                  <a:pt x="17" y="244"/>
                </a:lnTo>
                <a:lnTo>
                  <a:pt x="14" y="241"/>
                </a:lnTo>
                <a:lnTo>
                  <a:pt x="12" y="237"/>
                </a:lnTo>
                <a:lnTo>
                  <a:pt x="12" y="232"/>
                </a:lnTo>
                <a:lnTo>
                  <a:pt x="15" y="225"/>
                </a:lnTo>
                <a:lnTo>
                  <a:pt x="17" y="221"/>
                </a:lnTo>
                <a:lnTo>
                  <a:pt x="17" y="217"/>
                </a:lnTo>
                <a:lnTo>
                  <a:pt x="17" y="214"/>
                </a:lnTo>
                <a:lnTo>
                  <a:pt x="15" y="211"/>
                </a:lnTo>
                <a:lnTo>
                  <a:pt x="14" y="208"/>
                </a:lnTo>
                <a:lnTo>
                  <a:pt x="12" y="205"/>
                </a:lnTo>
                <a:lnTo>
                  <a:pt x="9" y="202"/>
                </a:lnTo>
                <a:lnTo>
                  <a:pt x="9" y="198"/>
                </a:lnTo>
                <a:lnTo>
                  <a:pt x="9" y="191"/>
                </a:lnTo>
                <a:lnTo>
                  <a:pt x="9" y="186"/>
                </a:lnTo>
                <a:lnTo>
                  <a:pt x="12" y="178"/>
                </a:lnTo>
                <a:lnTo>
                  <a:pt x="14" y="172"/>
                </a:lnTo>
                <a:lnTo>
                  <a:pt x="17" y="166"/>
                </a:lnTo>
                <a:lnTo>
                  <a:pt x="17" y="162"/>
                </a:lnTo>
                <a:lnTo>
                  <a:pt x="18" y="162"/>
                </a:lnTo>
                <a:lnTo>
                  <a:pt x="11" y="151"/>
                </a:lnTo>
                <a:lnTo>
                  <a:pt x="0" y="151"/>
                </a:lnTo>
                <a:lnTo>
                  <a:pt x="0" y="134"/>
                </a:lnTo>
                <a:lnTo>
                  <a:pt x="2" y="132"/>
                </a:lnTo>
                <a:lnTo>
                  <a:pt x="3" y="132"/>
                </a:lnTo>
                <a:lnTo>
                  <a:pt x="5" y="129"/>
                </a:lnTo>
                <a:lnTo>
                  <a:pt x="5" y="128"/>
                </a:lnTo>
                <a:lnTo>
                  <a:pt x="6" y="125"/>
                </a:lnTo>
                <a:lnTo>
                  <a:pt x="8" y="121"/>
                </a:lnTo>
                <a:lnTo>
                  <a:pt x="14" y="117"/>
                </a:lnTo>
                <a:lnTo>
                  <a:pt x="18" y="112"/>
                </a:lnTo>
                <a:lnTo>
                  <a:pt x="25" y="106"/>
                </a:lnTo>
                <a:lnTo>
                  <a:pt x="31" y="102"/>
                </a:lnTo>
                <a:lnTo>
                  <a:pt x="36" y="99"/>
                </a:lnTo>
                <a:lnTo>
                  <a:pt x="39" y="96"/>
                </a:lnTo>
                <a:lnTo>
                  <a:pt x="42" y="96"/>
                </a:lnTo>
                <a:lnTo>
                  <a:pt x="41" y="36"/>
                </a:lnTo>
                <a:lnTo>
                  <a:pt x="39" y="36"/>
                </a:lnTo>
                <a:lnTo>
                  <a:pt x="39" y="35"/>
                </a:lnTo>
                <a:lnTo>
                  <a:pt x="41" y="33"/>
                </a:lnTo>
                <a:lnTo>
                  <a:pt x="42" y="31"/>
                </a:lnTo>
                <a:lnTo>
                  <a:pt x="47" y="28"/>
                </a:lnTo>
                <a:lnTo>
                  <a:pt x="53" y="24"/>
                </a:lnTo>
                <a:lnTo>
                  <a:pt x="54" y="22"/>
                </a:lnTo>
                <a:lnTo>
                  <a:pt x="57" y="25"/>
                </a:lnTo>
                <a:lnTo>
                  <a:pt x="61" y="27"/>
                </a:lnTo>
                <a:lnTo>
                  <a:pt x="65" y="30"/>
                </a:lnTo>
                <a:lnTo>
                  <a:pt x="69" y="31"/>
                </a:lnTo>
                <a:lnTo>
                  <a:pt x="75" y="32"/>
                </a:lnTo>
                <a:lnTo>
                  <a:pt x="81" y="31"/>
                </a:lnTo>
                <a:lnTo>
                  <a:pt x="86" y="28"/>
                </a:lnTo>
                <a:lnTo>
                  <a:pt x="86" y="27"/>
                </a:lnTo>
                <a:lnTo>
                  <a:pt x="87" y="25"/>
                </a:lnTo>
                <a:lnTo>
                  <a:pt x="89" y="25"/>
                </a:lnTo>
                <a:lnTo>
                  <a:pt x="91" y="22"/>
                </a:lnTo>
                <a:lnTo>
                  <a:pt x="94" y="22"/>
                </a:lnTo>
                <a:lnTo>
                  <a:pt x="96" y="21"/>
                </a:lnTo>
                <a:lnTo>
                  <a:pt x="99" y="21"/>
                </a:lnTo>
                <a:lnTo>
                  <a:pt x="104" y="21"/>
                </a:lnTo>
                <a:lnTo>
                  <a:pt x="105" y="21"/>
                </a:lnTo>
                <a:lnTo>
                  <a:pt x="107" y="19"/>
                </a:lnTo>
                <a:lnTo>
                  <a:pt x="108" y="18"/>
                </a:lnTo>
                <a:lnTo>
                  <a:pt x="110" y="16"/>
                </a:lnTo>
                <a:lnTo>
                  <a:pt x="111" y="15"/>
                </a:lnTo>
                <a:lnTo>
                  <a:pt x="114" y="13"/>
                </a:lnTo>
                <a:lnTo>
                  <a:pt x="119" y="10"/>
                </a:lnTo>
                <a:lnTo>
                  <a:pt x="125" y="9"/>
                </a:lnTo>
                <a:lnTo>
                  <a:pt x="129" y="8"/>
                </a:lnTo>
                <a:lnTo>
                  <a:pt x="132" y="6"/>
                </a:lnTo>
                <a:lnTo>
                  <a:pt x="135" y="6"/>
                </a:lnTo>
                <a:lnTo>
                  <a:pt x="137" y="5"/>
                </a:lnTo>
                <a:lnTo>
                  <a:pt x="138" y="3"/>
                </a:lnTo>
                <a:lnTo>
                  <a:pt x="141" y="2"/>
                </a:lnTo>
                <a:lnTo>
                  <a:pt x="146" y="0"/>
                </a:lnTo>
                <a:lnTo>
                  <a:pt x="149" y="0"/>
                </a:lnTo>
                <a:lnTo>
                  <a:pt x="152" y="2"/>
                </a:lnTo>
                <a:lnTo>
                  <a:pt x="153" y="5"/>
                </a:lnTo>
                <a:lnTo>
                  <a:pt x="155" y="6"/>
                </a:lnTo>
                <a:lnTo>
                  <a:pt x="149" y="16"/>
                </a:lnTo>
                <a:lnTo>
                  <a:pt x="147" y="24"/>
                </a:lnTo>
                <a:lnTo>
                  <a:pt x="146" y="31"/>
                </a:lnTo>
                <a:lnTo>
                  <a:pt x="146" y="32"/>
                </a:lnTo>
                <a:lnTo>
                  <a:pt x="144" y="33"/>
                </a:lnTo>
                <a:lnTo>
                  <a:pt x="144" y="36"/>
                </a:lnTo>
                <a:lnTo>
                  <a:pt x="144" y="38"/>
                </a:lnTo>
                <a:lnTo>
                  <a:pt x="147" y="36"/>
                </a:lnTo>
                <a:lnTo>
                  <a:pt x="150" y="35"/>
                </a:lnTo>
                <a:lnTo>
                  <a:pt x="152" y="33"/>
                </a:lnTo>
                <a:lnTo>
                  <a:pt x="153" y="32"/>
                </a:lnTo>
                <a:lnTo>
                  <a:pt x="156" y="32"/>
                </a:lnTo>
                <a:lnTo>
                  <a:pt x="157" y="31"/>
                </a:lnTo>
                <a:lnTo>
                  <a:pt x="158" y="30"/>
                </a:lnTo>
                <a:lnTo>
                  <a:pt x="159" y="28"/>
                </a:lnTo>
                <a:lnTo>
                  <a:pt x="161" y="28"/>
                </a:lnTo>
                <a:lnTo>
                  <a:pt x="177" y="38"/>
                </a:lnTo>
                <a:lnTo>
                  <a:pt x="179" y="38"/>
                </a:lnTo>
                <a:lnTo>
                  <a:pt x="180" y="38"/>
                </a:lnTo>
                <a:lnTo>
                  <a:pt x="183" y="38"/>
                </a:lnTo>
                <a:lnTo>
                  <a:pt x="186" y="38"/>
                </a:lnTo>
                <a:lnTo>
                  <a:pt x="190" y="39"/>
                </a:lnTo>
                <a:lnTo>
                  <a:pt x="193" y="43"/>
                </a:lnTo>
                <a:lnTo>
                  <a:pt x="197" y="48"/>
                </a:lnTo>
                <a:lnTo>
                  <a:pt x="200" y="55"/>
                </a:lnTo>
                <a:lnTo>
                  <a:pt x="201" y="57"/>
                </a:lnTo>
                <a:lnTo>
                  <a:pt x="201" y="58"/>
                </a:lnTo>
                <a:lnTo>
                  <a:pt x="204" y="60"/>
                </a:lnTo>
                <a:lnTo>
                  <a:pt x="206" y="61"/>
                </a:lnTo>
                <a:lnTo>
                  <a:pt x="207" y="62"/>
                </a:lnTo>
                <a:lnTo>
                  <a:pt x="209" y="63"/>
                </a:lnTo>
                <a:lnTo>
                  <a:pt x="210" y="63"/>
                </a:lnTo>
                <a:lnTo>
                  <a:pt x="210" y="65"/>
                </a:lnTo>
                <a:lnTo>
                  <a:pt x="213" y="65"/>
                </a:lnTo>
                <a:lnTo>
                  <a:pt x="216" y="65"/>
                </a:lnTo>
                <a:lnTo>
                  <a:pt x="220" y="65"/>
                </a:lnTo>
                <a:lnTo>
                  <a:pt x="226" y="66"/>
                </a:lnTo>
                <a:lnTo>
                  <a:pt x="231" y="66"/>
                </a:lnTo>
                <a:lnTo>
                  <a:pt x="239" y="68"/>
                </a:lnTo>
                <a:lnTo>
                  <a:pt x="246" y="69"/>
                </a:lnTo>
                <a:lnTo>
                  <a:pt x="253" y="71"/>
                </a:lnTo>
                <a:lnTo>
                  <a:pt x="260" y="72"/>
                </a:lnTo>
                <a:lnTo>
                  <a:pt x="267" y="73"/>
                </a:lnTo>
                <a:lnTo>
                  <a:pt x="275" y="76"/>
                </a:lnTo>
                <a:lnTo>
                  <a:pt x="282" y="78"/>
                </a:lnTo>
                <a:lnTo>
                  <a:pt x="287" y="81"/>
                </a:lnTo>
                <a:lnTo>
                  <a:pt x="293" y="84"/>
                </a:lnTo>
                <a:lnTo>
                  <a:pt x="299" y="87"/>
                </a:lnTo>
                <a:lnTo>
                  <a:pt x="300" y="87"/>
                </a:lnTo>
                <a:lnTo>
                  <a:pt x="306" y="88"/>
                </a:lnTo>
                <a:lnTo>
                  <a:pt x="315" y="90"/>
                </a:lnTo>
                <a:lnTo>
                  <a:pt x="323" y="90"/>
                </a:lnTo>
                <a:lnTo>
                  <a:pt x="332" y="91"/>
                </a:lnTo>
                <a:lnTo>
                  <a:pt x="339" y="93"/>
                </a:lnTo>
                <a:lnTo>
                  <a:pt x="345" y="93"/>
                </a:lnTo>
                <a:lnTo>
                  <a:pt x="347" y="93"/>
                </a:lnTo>
                <a:lnTo>
                  <a:pt x="350" y="96"/>
                </a:lnTo>
                <a:lnTo>
                  <a:pt x="353" y="106"/>
                </a:lnTo>
                <a:lnTo>
                  <a:pt x="355" y="106"/>
                </a:lnTo>
                <a:lnTo>
                  <a:pt x="356" y="106"/>
                </a:lnTo>
                <a:lnTo>
                  <a:pt x="361" y="106"/>
                </a:lnTo>
                <a:lnTo>
                  <a:pt x="364" y="108"/>
                </a:lnTo>
                <a:lnTo>
                  <a:pt x="368" y="111"/>
                </a:lnTo>
                <a:lnTo>
                  <a:pt x="371" y="117"/>
                </a:lnTo>
                <a:lnTo>
                  <a:pt x="374" y="124"/>
                </a:lnTo>
                <a:lnTo>
                  <a:pt x="375" y="134"/>
                </a:lnTo>
                <a:lnTo>
                  <a:pt x="375" y="135"/>
                </a:lnTo>
                <a:lnTo>
                  <a:pt x="374" y="138"/>
                </a:lnTo>
                <a:lnTo>
                  <a:pt x="374" y="141"/>
                </a:lnTo>
                <a:lnTo>
                  <a:pt x="374" y="145"/>
                </a:lnTo>
                <a:lnTo>
                  <a:pt x="372" y="148"/>
                </a:lnTo>
                <a:lnTo>
                  <a:pt x="372" y="151"/>
                </a:lnTo>
                <a:lnTo>
                  <a:pt x="371" y="154"/>
                </a:lnTo>
                <a:lnTo>
                  <a:pt x="389" y="154"/>
                </a:lnTo>
                <a:lnTo>
                  <a:pt x="389" y="156"/>
                </a:lnTo>
                <a:lnTo>
                  <a:pt x="388" y="158"/>
                </a:lnTo>
                <a:lnTo>
                  <a:pt x="388" y="161"/>
                </a:lnTo>
                <a:lnTo>
                  <a:pt x="386" y="165"/>
                </a:lnTo>
                <a:lnTo>
                  <a:pt x="388" y="169"/>
                </a:lnTo>
                <a:lnTo>
                  <a:pt x="389" y="172"/>
                </a:lnTo>
                <a:lnTo>
                  <a:pt x="392" y="175"/>
                </a:lnTo>
                <a:lnTo>
                  <a:pt x="397" y="177"/>
                </a:lnTo>
                <a:lnTo>
                  <a:pt x="397" y="178"/>
                </a:lnTo>
                <a:lnTo>
                  <a:pt x="397" y="180"/>
                </a:lnTo>
                <a:lnTo>
                  <a:pt x="398" y="183"/>
                </a:lnTo>
                <a:lnTo>
                  <a:pt x="398" y="184"/>
                </a:lnTo>
                <a:lnTo>
                  <a:pt x="386" y="192"/>
                </a:lnTo>
                <a:lnTo>
                  <a:pt x="380" y="201"/>
                </a:lnTo>
                <a:lnTo>
                  <a:pt x="379" y="205"/>
                </a:lnTo>
                <a:lnTo>
                  <a:pt x="379" y="207"/>
                </a:lnTo>
                <a:lnTo>
                  <a:pt x="378" y="208"/>
                </a:lnTo>
                <a:lnTo>
                  <a:pt x="375" y="211"/>
                </a:lnTo>
                <a:lnTo>
                  <a:pt x="374" y="216"/>
                </a:lnTo>
                <a:lnTo>
                  <a:pt x="371" y="219"/>
                </a:lnTo>
                <a:lnTo>
                  <a:pt x="369" y="225"/>
                </a:lnTo>
                <a:lnTo>
                  <a:pt x="369" y="231"/>
                </a:lnTo>
                <a:lnTo>
                  <a:pt x="371" y="238"/>
                </a:lnTo>
                <a:lnTo>
                  <a:pt x="372" y="240"/>
                </a:lnTo>
                <a:lnTo>
                  <a:pt x="374" y="240"/>
                </a:lnTo>
                <a:lnTo>
                  <a:pt x="375" y="238"/>
                </a:lnTo>
                <a:lnTo>
                  <a:pt x="378" y="235"/>
                </a:lnTo>
                <a:lnTo>
                  <a:pt x="380" y="232"/>
                </a:lnTo>
                <a:lnTo>
                  <a:pt x="383" y="228"/>
                </a:lnTo>
                <a:lnTo>
                  <a:pt x="388" y="224"/>
                </a:lnTo>
                <a:lnTo>
                  <a:pt x="391" y="219"/>
                </a:lnTo>
                <a:lnTo>
                  <a:pt x="392" y="218"/>
                </a:lnTo>
                <a:lnTo>
                  <a:pt x="392" y="216"/>
                </a:lnTo>
                <a:lnTo>
                  <a:pt x="392" y="213"/>
                </a:lnTo>
                <a:lnTo>
                  <a:pt x="394" y="208"/>
                </a:lnTo>
                <a:lnTo>
                  <a:pt x="397" y="205"/>
                </a:lnTo>
                <a:lnTo>
                  <a:pt x="401" y="202"/>
                </a:lnTo>
                <a:lnTo>
                  <a:pt x="407" y="199"/>
                </a:lnTo>
                <a:lnTo>
                  <a:pt x="415" y="198"/>
                </a:lnTo>
                <a:lnTo>
                  <a:pt x="415" y="195"/>
                </a:lnTo>
                <a:lnTo>
                  <a:pt x="415" y="192"/>
                </a:lnTo>
                <a:lnTo>
                  <a:pt x="415" y="188"/>
                </a:lnTo>
                <a:lnTo>
                  <a:pt x="415" y="183"/>
                </a:lnTo>
                <a:lnTo>
                  <a:pt x="418" y="175"/>
                </a:lnTo>
                <a:lnTo>
                  <a:pt x="422" y="166"/>
                </a:lnTo>
                <a:lnTo>
                  <a:pt x="424" y="166"/>
                </a:lnTo>
                <a:lnTo>
                  <a:pt x="425" y="165"/>
                </a:lnTo>
                <a:lnTo>
                  <a:pt x="428" y="162"/>
                </a:lnTo>
                <a:lnTo>
                  <a:pt x="430" y="159"/>
                </a:lnTo>
                <a:lnTo>
                  <a:pt x="433" y="156"/>
                </a:lnTo>
                <a:lnTo>
                  <a:pt x="434" y="154"/>
                </a:lnTo>
                <a:lnTo>
                  <a:pt x="435" y="153"/>
                </a:lnTo>
                <a:lnTo>
                  <a:pt x="437" y="153"/>
                </a:lnTo>
                <a:lnTo>
                  <a:pt x="441" y="153"/>
                </a:lnTo>
                <a:lnTo>
                  <a:pt x="441" y="161"/>
                </a:lnTo>
                <a:lnTo>
                  <a:pt x="438" y="162"/>
                </a:lnTo>
                <a:lnTo>
                  <a:pt x="438" y="174"/>
                </a:lnTo>
                <a:lnTo>
                  <a:pt x="437" y="174"/>
                </a:lnTo>
                <a:lnTo>
                  <a:pt x="435" y="177"/>
                </a:lnTo>
                <a:lnTo>
                  <a:pt x="434" y="180"/>
                </a:lnTo>
                <a:lnTo>
                  <a:pt x="431" y="183"/>
                </a:lnTo>
                <a:lnTo>
                  <a:pt x="430" y="187"/>
                </a:lnTo>
                <a:lnTo>
                  <a:pt x="428" y="191"/>
                </a:lnTo>
                <a:lnTo>
                  <a:pt x="428" y="195"/>
                </a:lnTo>
                <a:lnTo>
                  <a:pt x="430" y="198"/>
                </a:lnTo>
                <a:lnTo>
                  <a:pt x="428" y="198"/>
                </a:lnTo>
                <a:lnTo>
                  <a:pt x="428" y="199"/>
                </a:lnTo>
                <a:lnTo>
                  <a:pt x="427" y="201"/>
                </a:lnTo>
                <a:lnTo>
                  <a:pt x="425" y="202"/>
                </a:lnTo>
                <a:lnTo>
                  <a:pt x="424" y="205"/>
                </a:lnTo>
                <a:lnTo>
                  <a:pt x="422" y="208"/>
                </a:lnTo>
                <a:lnTo>
                  <a:pt x="421" y="213"/>
                </a:lnTo>
                <a:lnTo>
                  <a:pt x="418" y="217"/>
                </a:lnTo>
                <a:lnTo>
                  <a:pt x="416" y="221"/>
                </a:lnTo>
                <a:lnTo>
                  <a:pt x="415" y="227"/>
                </a:lnTo>
                <a:lnTo>
                  <a:pt x="413" y="232"/>
                </a:lnTo>
                <a:lnTo>
                  <a:pt x="412" y="240"/>
                </a:lnTo>
                <a:lnTo>
                  <a:pt x="410" y="247"/>
                </a:lnTo>
                <a:lnTo>
                  <a:pt x="410" y="255"/>
                </a:lnTo>
                <a:lnTo>
                  <a:pt x="410" y="262"/>
                </a:lnTo>
                <a:lnTo>
                  <a:pt x="410" y="273"/>
                </a:lnTo>
                <a:lnTo>
                  <a:pt x="410" y="274"/>
                </a:lnTo>
                <a:lnTo>
                  <a:pt x="409" y="274"/>
                </a:lnTo>
                <a:lnTo>
                  <a:pt x="408" y="277"/>
                </a:lnTo>
                <a:lnTo>
                  <a:pt x="407" y="279"/>
                </a:lnTo>
                <a:lnTo>
                  <a:pt x="405" y="281"/>
                </a:lnTo>
                <a:lnTo>
                  <a:pt x="404" y="284"/>
                </a:lnTo>
                <a:lnTo>
                  <a:pt x="402" y="287"/>
                </a:lnTo>
                <a:lnTo>
                  <a:pt x="401" y="291"/>
                </a:lnTo>
                <a:lnTo>
                  <a:pt x="399" y="294"/>
                </a:lnTo>
                <a:lnTo>
                  <a:pt x="399" y="300"/>
                </a:lnTo>
                <a:lnTo>
                  <a:pt x="398" y="304"/>
                </a:lnTo>
                <a:lnTo>
                  <a:pt x="398" y="310"/>
                </a:lnTo>
                <a:lnTo>
                  <a:pt x="399" y="315"/>
                </a:lnTo>
                <a:lnTo>
                  <a:pt x="401" y="321"/>
                </a:lnTo>
                <a:lnTo>
                  <a:pt x="402" y="328"/>
                </a:lnTo>
                <a:lnTo>
                  <a:pt x="402" y="330"/>
                </a:lnTo>
                <a:lnTo>
                  <a:pt x="401" y="331"/>
                </a:lnTo>
                <a:lnTo>
                  <a:pt x="401" y="334"/>
                </a:lnTo>
                <a:lnTo>
                  <a:pt x="399" y="337"/>
                </a:lnTo>
                <a:lnTo>
                  <a:pt x="398" y="342"/>
                </a:lnTo>
                <a:lnTo>
                  <a:pt x="397" y="345"/>
                </a:lnTo>
                <a:lnTo>
                  <a:pt x="395" y="350"/>
                </a:lnTo>
                <a:lnTo>
                  <a:pt x="394" y="355"/>
                </a:lnTo>
                <a:lnTo>
                  <a:pt x="392" y="361"/>
                </a:lnTo>
                <a:lnTo>
                  <a:pt x="392" y="369"/>
                </a:lnTo>
                <a:lnTo>
                  <a:pt x="391" y="375"/>
                </a:lnTo>
                <a:lnTo>
                  <a:pt x="391" y="381"/>
                </a:lnTo>
                <a:lnTo>
                  <a:pt x="392" y="388"/>
                </a:lnTo>
                <a:lnTo>
                  <a:pt x="394" y="396"/>
                </a:lnTo>
                <a:lnTo>
                  <a:pt x="395" y="403"/>
                </a:lnTo>
                <a:lnTo>
                  <a:pt x="398" y="408"/>
                </a:lnTo>
                <a:lnTo>
                  <a:pt x="399" y="410"/>
                </a:lnTo>
                <a:lnTo>
                  <a:pt x="399" y="411"/>
                </a:lnTo>
                <a:lnTo>
                  <a:pt x="401" y="414"/>
                </a:lnTo>
                <a:lnTo>
                  <a:pt x="402" y="416"/>
                </a:lnTo>
                <a:lnTo>
                  <a:pt x="404" y="418"/>
                </a:lnTo>
                <a:lnTo>
                  <a:pt x="404" y="420"/>
                </a:lnTo>
                <a:lnTo>
                  <a:pt x="405" y="421"/>
                </a:lnTo>
                <a:lnTo>
                  <a:pt x="405" y="427"/>
                </a:lnTo>
                <a:lnTo>
                  <a:pt x="404" y="443"/>
                </a:lnTo>
                <a:lnTo>
                  <a:pt x="405" y="453"/>
                </a:lnTo>
                <a:lnTo>
                  <a:pt x="186" y="469"/>
                </a:lnTo>
              </a:path>
            </a:pathLst>
          </a:custGeom>
          <a:solidFill>
            <a:srgbClr val="66FFFF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15" name="Freeform 48"/>
          <p:cNvSpPr>
            <a:spLocks/>
          </p:cNvSpPr>
          <p:nvPr/>
        </p:nvSpPr>
        <p:spPr bwMode="blackWhite">
          <a:xfrm>
            <a:off x="5326063" y="2630488"/>
            <a:ext cx="603250" cy="1031875"/>
          </a:xfrm>
          <a:custGeom>
            <a:avLst/>
            <a:gdLst>
              <a:gd name="T0" fmla="*/ 2147483647 w 335"/>
              <a:gd name="T1" fmla="*/ 2147483647 h 591"/>
              <a:gd name="T2" fmla="*/ 2147483647 w 335"/>
              <a:gd name="T3" fmla="*/ 2147483647 h 591"/>
              <a:gd name="T4" fmla="*/ 2147483647 w 335"/>
              <a:gd name="T5" fmla="*/ 2147483647 h 591"/>
              <a:gd name="T6" fmla="*/ 2147483647 w 335"/>
              <a:gd name="T7" fmla="*/ 2147483647 h 591"/>
              <a:gd name="T8" fmla="*/ 2147483647 w 335"/>
              <a:gd name="T9" fmla="*/ 2147483647 h 591"/>
              <a:gd name="T10" fmla="*/ 2147483647 w 335"/>
              <a:gd name="T11" fmla="*/ 2147483647 h 591"/>
              <a:gd name="T12" fmla="*/ 2147483647 w 335"/>
              <a:gd name="T13" fmla="*/ 2147483647 h 591"/>
              <a:gd name="T14" fmla="*/ 2147483647 w 335"/>
              <a:gd name="T15" fmla="*/ 2147483647 h 591"/>
              <a:gd name="T16" fmla="*/ 2147483647 w 335"/>
              <a:gd name="T17" fmla="*/ 2147483647 h 591"/>
              <a:gd name="T18" fmla="*/ 2147483647 w 335"/>
              <a:gd name="T19" fmla="*/ 2147483647 h 591"/>
              <a:gd name="T20" fmla="*/ 2147483647 w 335"/>
              <a:gd name="T21" fmla="*/ 2147483647 h 591"/>
              <a:gd name="T22" fmla="*/ 2147483647 w 335"/>
              <a:gd name="T23" fmla="*/ 2147483647 h 591"/>
              <a:gd name="T24" fmla="*/ 2147483647 w 335"/>
              <a:gd name="T25" fmla="*/ 2147483647 h 591"/>
              <a:gd name="T26" fmla="*/ 2147483647 w 335"/>
              <a:gd name="T27" fmla="*/ 2147483647 h 591"/>
              <a:gd name="T28" fmla="*/ 2147483647 w 335"/>
              <a:gd name="T29" fmla="*/ 2147483647 h 591"/>
              <a:gd name="T30" fmla="*/ 2147483647 w 335"/>
              <a:gd name="T31" fmla="*/ 2147483647 h 591"/>
              <a:gd name="T32" fmla="*/ 2147483647 w 335"/>
              <a:gd name="T33" fmla="*/ 2147483647 h 591"/>
              <a:gd name="T34" fmla="*/ 2147483647 w 335"/>
              <a:gd name="T35" fmla="*/ 2147483647 h 591"/>
              <a:gd name="T36" fmla="*/ 2147483647 w 335"/>
              <a:gd name="T37" fmla="*/ 2147483647 h 591"/>
              <a:gd name="T38" fmla="*/ 2147483647 w 335"/>
              <a:gd name="T39" fmla="*/ 2147483647 h 591"/>
              <a:gd name="T40" fmla="*/ 2147483647 w 335"/>
              <a:gd name="T41" fmla="*/ 2147483647 h 591"/>
              <a:gd name="T42" fmla="*/ 2147483647 w 335"/>
              <a:gd name="T43" fmla="*/ 2147483647 h 591"/>
              <a:gd name="T44" fmla="*/ 2147483647 w 335"/>
              <a:gd name="T45" fmla="*/ 2147483647 h 591"/>
              <a:gd name="T46" fmla="*/ 2147483647 w 335"/>
              <a:gd name="T47" fmla="*/ 2147483647 h 591"/>
              <a:gd name="T48" fmla="*/ 2147483647 w 335"/>
              <a:gd name="T49" fmla="*/ 2147483647 h 591"/>
              <a:gd name="T50" fmla="*/ 2147483647 w 335"/>
              <a:gd name="T51" fmla="*/ 2147483647 h 591"/>
              <a:gd name="T52" fmla="*/ 2147483647 w 335"/>
              <a:gd name="T53" fmla="*/ 2147483647 h 591"/>
              <a:gd name="T54" fmla="*/ 2147483647 w 335"/>
              <a:gd name="T55" fmla="*/ 2147483647 h 591"/>
              <a:gd name="T56" fmla="*/ 2147483647 w 335"/>
              <a:gd name="T57" fmla="*/ 2147483647 h 591"/>
              <a:gd name="T58" fmla="*/ 2147483647 w 335"/>
              <a:gd name="T59" fmla="*/ 2147483647 h 591"/>
              <a:gd name="T60" fmla="*/ 2147483647 w 335"/>
              <a:gd name="T61" fmla="*/ 2147483647 h 591"/>
              <a:gd name="T62" fmla="*/ 2147483647 w 335"/>
              <a:gd name="T63" fmla="*/ 2147483647 h 591"/>
              <a:gd name="T64" fmla="*/ 2147483647 w 335"/>
              <a:gd name="T65" fmla="*/ 2147483647 h 591"/>
              <a:gd name="T66" fmla="*/ 2147483647 w 335"/>
              <a:gd name="T67" fmla="*/ 2147483647 h 591"/>
              <a:gd name="T68" fmla="*/ 2147483647 w 335"/>
              <a:gd name="T69" fmla="*/ 2147483647 h 591"/>
              <a:gd name="T70" fmla="*/ 2147483647 w 335"/>
              <a:gd name="T71" fmla="*/ 2147483647 h 591"/>
              <a:gd name="T72" fmla="*/ 2147483647 w 335"/>
              <a:gd name="T73" fmla="*/ 2147483647 h 591"/>
              <a:gd name="T74" fmla="*/ 2147483647 w 335"/>
              <a:gd name="T75" fmla="*/ 2147483647 h 591"/>
              <a:gd name="T76" fmla="*/ 2147483647 w 335"/>
              <a:gd name="T77" fmla="*/ 2147483647 h 591"/>
              <a:gd name="T78" fmla="*/ 2147483647 w 335"/>
              <a:gd name="T79" fmla="*/ 2147483647 h 591"/>
              <a:gd name="T80" fmla="*/ 2147483647 w 335"/>
              <a:gd name="T81" fmla="*/ 2147483647 h 591"/>
              <a:gd name="T82" fmla="*/ 2147483647 w 335"/>
              <a:gd name="T83" fmla="*/ 2147483647 h 591"/>
              <a:gd name="T84" fmla="*/ 2147483647 w 335"/>
              <a:gd name="T85" fmla="*/ 2147483647 h 591"/>
              <a:gd name="T86" fmla="*/ 2147483647 w 335"/>
              <a:gd name="T87" fmla="*/ 2147483647 h 591"/>
              <a:gd name="T88" fmla="*/ 2147483647 w 335"/>
              <a:gd name="T89" fmla="*/ 2147483647 h 591"/>
              <a:gd name="T90" fmla="*/ 2147483647 w 335"/>
              <a:gd name="T91" fmla="*/ 2147483647 h 591"/>
              <a:gd name="T92" fmla="*/ 2147483647 w 335"/>
              <a:gd name="T93" fmla="*/ 2147483647 h 591"/>
              <a:gd name="T94" fmla="*/ 2147483647 w 335"/>
              <a:gd name="T95" fmla="*/ 2147483647 h 591"/>
              <a:gd name="T96" fmla="*/ 2147483647 w 335"/>
              <a:gd name="T97" fmla="*/ 2147483647 h 591"/>
              <a:gd name="T98" fmla="*/ 2147483647 w 335"/>
              <a:gd name="T99" fmla="*/ 2147483647 h 591"/>
              <a:gd name="T100" fmla="*/ 2147483647 w 335"/>
              <a:gd name="T101" fmla="*/ 2147483647 h 591"/>
              <a:gd name="T102" fmla="*/ 2147483647 w 335"/>
              <a:gd name="T103" fmla="*/ 2147483647 h 591"/>
              <a:gd name="T104" fmla="*/ 2147483647 w 335"/>
              <a:gd name="T105" fmla="*/ 2147483647 h 591"/>
              <a:gd name="T106" fmla="*/ 2147483647 w 335"/>
              <a:gd name="T107" fmla="*/ 2147483647 h 5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35"/>
              <a:gd name="T163" fmla="*/ 0 h 591"/>
              <a:gd name="T164" fmla="*/ 335 w 335"/>
              <a:gd name="T165" fmla="*/ 591 h 5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35" h="591">
                <a:moveTo>
                  <a:pt x="217" y="574"/>
                </a:moveTo>
                <a:lnTo>
                  <a:pt x="223" y="568"/>
                </a:lnTo>
                <a:lnTo>
                  <a:pt x="228" y="565"/>
                </a:lnTo>
                <a:lnTo>
                  <a:pt x="232" y="565"/>
                </a:lnTo>
                <a:lnTo>
                  <a:pt x="236" y="565"/>
                </a:lnTo>
                <a:lnTo>
                  <a:pt x="241" y="568"/>
                </a:lnTo>
                <a:lnTo>
                  <a:pt x="243" y="569"/>
                </a:lnTo>
                <a:lnTo>
                  <a:pt x="246" y="572"/>
                </a:lnTo>
                <a:lnTo>
                  <a:pt x="249" y="574"/>
                </a:lnTo>
                <a:lnTo>
                  <a:pt x="261" y="578"/>
                </a:lnTo>
                <a:lnTo>
                  <a:pt x="269" y="580"/>
                </a:lnTo>
                <a:lnTo>
                  <a:pt x="273" y="578"/>
                </a:lnTo>
                <a:lnTo>
                  <a:pt x="274" y="575"/>
                </a:lnTo>
                <a:lnTo>
                  <a:pt x="273" y="572"/>
                </a:lnTo>
                <a:lnTo>
                  <a:pt x="273" y="569"/>
                </a:lnTo>
                <a:lnTo>
                  <a:pt x="271" y="566"/>
                </a:lnTo>
                <a:lnTo>
                  <a:pt x="271" y="565"/>
                </a:lnTo>
                <a:lnTo>
                  <a:pt x="267" y="558"/>
                </a:lnTo>
                <a:lnTo>
                  <a:pt x="267" y="551"/>
                </a:lnTo>
                <a:lnTo>
                  <a:pt x="268" y="547"/>
                </a:lnTo>
                <a:lnTo>
                  <a:pt x="272" y="542"/>
                </a:lnTo>
                <a:lnTo>
                  <a:pt x="276" y="541"/>
                </a:lnTo>
                <a:lnTo>
                  <a:pt x="280" y="538"/>
                </a:lnTo>
                <a:lnTo>
                  <a:pt x="285" y="538"/>
                </a:lnTo>
                <a:lnTo>
                  <a:pt x="286" y="538"/>
                </a:lnTo>
                <a:lnTo>
                  <a:pt x="294" y="536"/>
                </a:lnTo>
                <a:lnTo>
                  <a:pt x="300" y="535"/>
                </a:lnTo>
                <a:lnTo>
                  <a:pt x="301" y="533"/>
                </a:lnTo>
                <a:lnTo>
                  <a:pt x="301" y="531"/>
                </a:lnTo>
                <a:lnTo>
                  <a:pt x="300" y="528"/>
                </a:lnTo>
                <a:lnTo>
                  <a:pt x="300" y="527"/>
                </a:lnTo>
                <a:lnTo>
                  <a:pt x="298" y="526"/>
                </a:lnTo>
                <a:lnTo>
                  <a:pt x="297" y="524"/>
                </a:lnTo>
                <a:lnTo>
                  <a:pt x="294" y="520"/>
                </a:lnTo>
                <a:lnTo>
                  <a:pt x="295" y="512"/>
                </a:lnTo>
                <a:lnTo>
                  <a:pt x="295" y="511"/>
                </a:lnTo>
                <a:lnTo>
                  <a:pt x="297" y="509"/>
                </a:lnTo>
                <a:lnTo>
                  <a:pt x="298" y="508"/>
                </a:lnTo>
                <a:lnTo>
                  <a:pt x="300" y="505"/>
                </a:lnTo>
                <a:lnTo>
                  <a:pt x="300" y="503"/>
                </a:lnTo>
                <a:lnTo>
                  <a:pt x="301" y="502"/>
                </a:lnTo>
                <a:lnTo>
                  <a:pt x="301" y="500"/>
                </a:lnTo>
                <a:lnTo>
                  <a:pt x="301" y="499"/>
                </a:lnTo>
                <a:lnTo>
                  <a:pt x="298" y="496"/>
                </a:lnTo>
                <a:lnTo>
                  <a:pt x="297" y="491"/>
                </a:lnTo>
                <a:lnTo>
                  <a:pt x="297" y="487"/>
                </a:lnTo>
                <a:lnTo>
                  <a:pt x="297" y="484"/>
                </a:lnTo>
                <a:lnTo>
                  <a:pt x="300" y="481"/>
                </a:lnTo>
                <a:lnTo>
                  <a:pt x="301" y="479"/>
                </a:lnTo>
                <a:lnTo>
                  <a:pt x="301" y="478"/>
                </a:lnTo>
                <a:lnTo>
                  <a:pt x="303" y="478"/>
                </a:lnTo>
                <a:lnTo>
                  <a:pt x="303" y="469"/>
                </a:lnTo>
                <a:lnTo>
                  <a:pt x="303" y="468"/>
                </a:lnTo>
                <a:lnTo>
                  <a:pt x="303" y="466"/>
                </a:lnTo>
                <a:lnTo>
                  <a:pt x="303" y="464"/>
                </a:lnTo>
                <a:lnTo>
                  <a:pt x="304" y="460"/>
                </a:lnTo>
                <a:lnTo>
                  <a:pt x="304" y="457"/>
                </a:lnTo>
                <a:lnTo>
                  <a:pt x="306" y="454"/>
                </a:lnTo>
                <a:lnTo>
                  <a:pt x="306" y="451"/>
                </a:lnTo>
                <a:lnTo>
                  <a:pt x="306" y="449"/>
                </a:lnTo>
                <a:lnTo>
                  <a:pt x="312" y="445"/>
                </a:lnTo>
                <a:lnTo>
                  <a:pt x="316" y="437"/>
                </a:lnTo>
                <a:lnTo>
                  <a:pt x="319" y="431"/>
                </a:lnTo>
                <a:lnTo>
                  <a:pt x="322" y="425"/>
                </a:lnTo>
                <a:lnTo>
                  <a:pt x="325" y="418"/>
                </a:lnTo>
                <a:lnTo>
                  <a:pt x="327" y="413"/>
                </a:lnTo>
                <a:lnTo>
                  <a:pt x="328" y="409"/>
                </a:lnTo>
                <a:lnTo>
                  <a:pt x="328" y="407"/>
                </a:lnTo>
                <a:lnTo>
                  <a:pt x="330" y="405"/>
                </a:lnTo>
                <a:lnTo>
                  <a:pt x="331" y="403"/>
                </a:lnTo>
                <a:lnTo>
                  <a:pt x="333" y="401"/>
                </a:lnTo>
                <a:lnTo>
                  <a:pt x="334" y="392"/>
                </a:lnTo>
                <a:lnTo>
                  <a:pt x="334" y="385"/>
                </a:lnTo>
                <a:lnTo>
                  <a:pt x="333" y="377"/>
                </a:lnTo>
                <a:lnTo>
                  <a:pt x="330" y="372"/>
                </a:lnTo>
                <a:lnTo>
                  <a:pt x="328" y="367"/>
                </a:lnTo>
                <a:lnTo>
                  <a:pt x="325" y="362"/>
                </a:lnTo>
                <a:lnTo>
                  <a:pt x="324" y="359"/>
                </a:lnTo>
                <a:lnTo>
                  <a:pt x="322" y="358"/>
                </a:lnTo>
                <a:lnTo>
                  <a:pt x="322" y="355"/>
                </a:lnTo>
                <a:lnTo>
                  <a:pt x="322" y="335"/>
                </a:lnTo>
                <a:lnTo>
                  <a:pt x="325" y="331"/>
                </a:lnTo>
                <a:lnTo>
                  <a:pt x="325" y="329"/>
                </a:lnTo>
                <a:lnTo>
                  <a:pt x="325" y="328"/>
                </a:lnTo>
                <a:lnTo>
                  <a:pt x="325" y="323"/>
                </a:lnTo>
                <a:lnTo>
                  <a:pt x="324" y="319"/>
                </a:lnTo>
                <a:lnTo>
                  <a:pt x="324" y="313"/>
                </a:lnTo>
                <a:lnTo>
                  <a:pt x="324" y="307"/>
                </a:lnTo>
                <a:lnTo>
                  <a:pt x="322" y="299"/>
                </a:lnTo>
                <a:lnTo>
                  <a:pt x="322" y="290"/>
                </a:lnTo>
                <a:lnTo>
                  <a:pt x="321" y="281"/>
                </a:lnTo>
                <a:lnTo>
                  <a:pt x="321" y="272"/>
                </a:lnTo>
                <a:lnTo>
                  <a:pt x="319" y="262"/>
                </a:lnTo>
                <a:lnTo>
                  <a:pt x="318" y="250"/>
                </a:lnTo>
                <a:lnTo>
                  <a:pt x="318" y="241"/>
                </a:lnTo>
                <a:lnTo>
                  <a:pt x="316" y="229"/>
                </a:lnTo>
                <a:lnTo>
                  <a:pt x="315" y="217"/>
                </a:lnTo>
                <a:lnTo>
                  <a:pt x="315" y="206"/>
                </a:lnTo>
                <a:lnTo>
                  <a:pt x="313" y="193"/>
                </a:lnTo>
                <a:lnTo>
                  <a:pt x="312" y="182"/>
                </a:lnTo>
                <a:lnTo>
                  <a:pt x="312" y="170"/>
                </a:lnTo>
                <a:lnTo>
                  <a:pt x="310" y="160"/>
                </a:lnTo>
                <a:lnTo>
                  <a:pt x="309" y="149"/>
                </a:lnTo>
                <a:lnTo>
                  <a:pt x="309" y="139"/>
                </a:lnTo>
                <a:lnTo>
                  <a:pt x="307" y="128"/>
                </a:lnTo>
                <a:lnTo>
                  <a:pt x="307" y="121"/>
                </a:lnTo>
                <a:lnTo>
                  <a:pt x="306" y="112"/>
                </a:lnTo>
                <a:lnTo>
                  <a:pt x="306" y="103"/>
                </a:lnTo>
                <a:lnTo>
                  <a:pt x="304" y="97"/>
                </a:lnTo>
                <a:lnTo>
                  <a:pt x="304" y="92"/>
                </a:lnTo>
                <a:lnTo>
                  <a:pt x="304" y="88"/>
                </a:lnTo>
                <a:lnTo>
                  <a:pt x="303" y="83"/>
                </a:lnTo>
                <a:lnTo>
                  <a:pt x="303" y="82"/>
                </a:lnTo>
                <a:lnTo>
                  <a:pt x="303" y="80"/>
                </a:lnTo>
                <a:lnTo>
                  <a:pt x="300" y="76"/>
                </a:lnTo>
                <a:lnTo>
                  <a:pt x="297" y="71"/>
                </a:lnTo>
                <a:lnTo>
                  <a:pt x="295" y="67"/>
                </a:lnTo>
                <a:lnTo>
                  <a:pt x="294" y="62"/>
                </a:lnTo>
                <a:lnTo>
                  <a:pt x="292" y="59"/>
                </a:lnTo>
                <a:lnTo>
                  <a:pt x="292" y="56"/>
                </a:lnTo>
                <a:lnTo>
                  <a:pt x="292" y="55"/>
                </a:lnTo>
                <a:lnTo>
                  <a:pt x="292" y="53"/>
                </a:lnTo>
                <a:lnTo>
                  <a:pt x="291" y="52"/>
                </a:lnTo>
                <a:lnTo>
                  <a:pt x="291" y="49"/>
                </a:lnTo>
                <a:lnTo>
                  <a:pt x="289" y="46"/>
                </a:lnTo>
                <a:lnTo>
                  <a:pt x="289" y="44"/>
                </a:lnTo>
                <a:lnTo>
                  <a:pt x="282" y="40"/>
                </a:lnTo>
                <a:lnTo>
                  <a:pt x="277" y="35"/>
                </a:lnTo>
                <a:lnTo>
                  <a:pt x="274" y="31"/>
                </a:lnTo>
                <a:lnTo>
                  <a:pt x="274" y="26"/>
                </a:lnTo>
                <a:lnTo>
                  <a:pt x="274" y="22"/>
                </a:lnTo>
                <a:lnTo>
                  <a:pt x="274" y="19"/>
                </a:lnTo>
                <a:lnTo>
                  <a:pt x="274" y="16"/>
                </a:lnTo>
                <a:lnTo>
                  <a:pt x="274" y="0"/>
                </a:lnTo>
                <a:lnTo>
                  <a:pt x="274" y="1"/>
                </a:lnTo>
                <a:lnTo>
                  <a:pt x="56" y="17"/>
                </a:lnTo>
                <a:lnTo>
                  <a:pt x="56" y="19"/>
                </a:lnTo>
                <a:lnTo>
                  <a:pt x="56" y="20"/>
                </a:lnTo>
                <a:lnTo>
                  <a:pt x="58" y="22"/>
                </a:lnTo>
                <a:lnTo>
                  <a:pt x="60" y="23"/>
                </a:lnTo>
                <a:lnTo>
                  <a:pt x="61" y="25"/>
                </a:lnTo>
                <a:lnTo>
                  <a:pt x="65" y="26"/>
                </a:lnTo>
                <a:lnTo>
                  <a:pt x="68" y="29"/>
                </a:lnTo>
                <a:lnTo>
                  <a:pt x="73" y="31"/>
                </a:lnTo>
                <a:lnTo>
                  <a:pt x="76" y="34"/>
                </a:lnTo>
                <a:lnTo>
                  <a:pt x="76" y="37"/>
                </a:lnTo>
                <a:lnTo>
                  <a:pt x="76" y="38"/>
                </a:lnTo>
                <a:lnTo>
                  <a:pt x="76" y="40"/>
                </a:lnTo>
                <a:lnTo>
                  <a:pt x="74" y="41"/>
                </a:lnTo>
                <a:lnTo>
                  <a:pt x="74" y="43"/>
                </a:lnTo>
                <a:lnTo>
                  <a:pt x="83" y="49"/>
                </a:lnTo>
                <a:lnTo>
                  <a:pt x="85" y="49"/>
                </a:lnTo>
                <a:lnTo>
                  <a:pt x="86" y="50"/>
                </a:lnTo>
                <a:lnTo>
                  <a:pt x="89" y="52"/>
                </a:lnTo>
                <a:lnTo>
                  <a:pt x="93" y="55"/>
                </a:lnTo>
                <a:lnTo>
                  <a:pt x="94" y="59"/>
                </a:lnTo>
                <a:lnTo>
                  <a:pt x="96" y="64"/>
                </a:lnTo>
                <a:lnTo>
                  <a:pt x="96" y="71"/>
                </a:lnTo>
                <a:lnTo>
                  <a:pt x="94" y="82"/>
                </a:lnTo>
                <a:lnTo>
                  <a:pt x="91" y="89"/>
                </a:lnTo>
                <a:lnTo>
                  <a:pt x="89" y="92"/>
                </a:lnTo>
                <a:lnTo>
                  <a:pt x="86" y="93"/>
                </a:lnTo>
                <a:lnTo>
                  <a:pt x="85" y="92"/>
                </a:lnTo>
                <a:lnTo>
                  <a:pt x="83" y="93"/>
                </a:lnTo>
                <a:lnTo>
                  <a:pt x="83" y="94"/>
                </a:lnTo>
                <a:lnTo>
                  <a:pt x="82" y="101"/>
                </a:lnTo>
                <a:lnTo>
                  <a:pt x="82" y="113"/>
                </a:lnTo>
                <a:lnTo>
                  <a:pt x="82" y="115"/>
                </a:lnTo>
                <a:lnTo>
                  <a:pt x="80" y="116"/>
                </a:lnTo>
                <a:lnTo>
                  <a:pt x="79" y="118"/>
                </a:lnTo>
                <a:lnTo>
                  <a:pt x="76" y="119"/>
                </a:lnTo>
                <a:lnTo>
                  <a:pt x="73" y="121"/>
                </a:lnTo>
                <a:lnTo>
                  <a:pt x="67" y="121"/>
                </a:lnTo>
                <a:lnTo>
                  <a:pt x="65" y="121"/>
                </a:lnTo>
                <a:lnTo>
                  <a:pt x="65" y="122"/>
                </a:lnTo>
                <a:lnTo>
                  <a:pt x="65" y="124"/>
                </a:lnTo>
                <a:lnTo>
                  <a:pt x="64" y="124"/>
                </a:lnTo>
                <a:lnTo>
                  <a:pt x="63" y="125"/>
                </a:lnTo>
                <a:lnTo>
                  <a:pt x="59" y="127"/>
                </a:lnTo>
                <a:lnTo>
                  <a:pt x="53" y="128"/>
                </a:lnTo>
                <a:lnTo>
                  <a:pt x="47" y="128"/>
                </a:lnTo>
                <a:lnTo>
                  <a:pt x="41" y="130"/>
                </a:lnTo>
                <a:lnTo>
                  <a:pt x="35" y="133"/>
                </a:lnTo>
                <a:lnTo>
                  <a:pt x="31" y="136"/>
                </a:lnTo>
                <a:lnTo>
                  <a:pt x="29" y="139"/>
                </a:lnTo>
                <a:lnTo>
                  <a:pt x="29" y="145"/>
                </a:lnTo>
                <a:lnTo>
                  <a:pt x="29" y="151"/>
                </a:lnTo>
                <a:lnTo>
                  <a:pt x="31" y="157"/>
                </a:lnTo>
                <a:lnTo>
                  <a:pt x="34" y="164"/>
                </a:lnTo>
                <a:lnTo>
                  <a:pt x="38" y="169"/>
                </a:lnTo>
                <a:lnTo>
                  <a:pt x="40" y="173"/>
                </a:lnTo>
                <a:lnTo>
                  <a:pt x="41" y="176"/>
                </a:lnTo>
                <a:lnTo>
                  <a:pt x="43" y="181"/>
                </a:lnTo>
                <a:lnTo>
                  <a:pt x="41" y="184"/>
                </a:lnTo>
                <a:lnTo>
                  <a:pt x="38" y="186"/>
                </a:lnTo>
                <a:lnTo>
                  <a:pt x="34" y="191"/>
                </a:lnTo>
                <a:lnTo>
                  <a:pt x="34" y="194"/>
                </a:lnTo>
                <a:lnTo>
                  <a:pt x="32" y="196"/>
                </a:lnTo>
                <a:lnTo>
                  <a:pt x="31" y="199"/>
                </a:lnTo>
                <a:lnTo>
                  <a:pt x="31" y="200"/>
                </a:lnTo>
                <a:lnTo>
                  <a:pt x="30" y="202"/>
                </a:lnTo>
                <a:lnTo>
                  <a:pt x="30" y="203"/>
                </a:lnTo>
                <a:lnTo>
                  <a:pt x="30" y="205"/>
                </a:lnTo>
                <a:lnTo>
                  <a:pt x="29" y="206"/>
                </a:lnTo>
                <a:lnTo>
                  <a:pt x="29" y="209"/>
                </a:lnTo>
                <a:lnTo>
                  <a:pt x="29" y="211"/>
                </a:lnTo>
                <a:lnTo>
                  <a:pt x="28" y="214"/>
                </a:lnTo>
                <a:lnTo>
                  <a:pt x="25" y="215"/>
                </a:lnTo>
                <a:lnTo>
                  <a:pt x="20" y="217"/>
                </a:lnTo>
                <a:lnTo>
                  <a:pt x="16" y="217"/>
                </a:lnTo>
                <a:lnTo>
                  <a:pt x="11" y="218"/>
                </a:lnTo>
                <a:lnTo>
                  <a:pt x="8" y="220"/>
                </a:lnTo>
                <a:lnTo>
                  <a:pt x="7" y="223"/>
                </a:lnTo>
                <a:lnTo>
                  <a:pt x="7" y="226"/>
                </a:lnTo>
                <a:lnTo>
                  <a:pt x="7" y="229"/>
                </a:lnTo>
                <a:lnTo>
                  <a:pt x="8" y="230"/>
                </a:lnTo>
                <a:lnTo>
                  <a:pt x="10" y="233"/>
                </a:lnTo>
                <a:lnTo>
                  <a:pt x="11" y="235"/>
                </a:lnTo>
                <a:lnTo>
                  <a:pt x="11" y="236"/>
                </a:lnTo>
                <a:lnTo>
                  <a:pt x="11" y="239"/>
                </a:lnTo>
                <a:lnTo>
                  <a:pt x="10" y="241"/>
                </a:lnTo>
                <a:lnTo>
                  <a:pt x="8" y="244"/>
                </a:lnTo>
                <a:lnTo>
                  <a:pt x="7" y="245"/>
                </a:lnTo>
                <a:lnTo>
                  <a:pt x="5" y="247"/>
                </a:lnTo>
                <a:lnTo>
                  <a:pt x="4" y="248"/>
                </a:lnTo>
                <a:lnTo>
                  <a:pt x="2" y="249"/>
                </a:lnTo>
                <a:lnTo>
                  <a:pt x="2" y="250"/>
                </a:lnTo>
                <a:lnTo>
                  <a:pt x="2" y="253"/>
                </a:lnTo>
                <a:lnTo>
                  <a:pt x="1" y="257"/>
                </a:lnTo>
                <a:lnTo>
                  <a:pt x="1" y="262"/>
                </a:lnTo>
                <a:lnTo>
                  <a:pt x="0" y="268"/>
                </a:lnTo>
                <a:lnTo>
                  <a:pt x="1" y="275"/>
                </a:lnTo>
                <a:lnTo>
                  <a:pt x="1" y="281"/>
                </a:lnTo>
                <a:lnTo>
                  <a:pt x="2" y="289"/>
                </a:lnTo>
                <a:lnTo>
                  <a:pt x="5" y="298"/>
                </a:lnTo>
                <a:lnTo>
                  <a:pt x="10" y="305"/>
                </a:lnTo>
                <a:lnTo>
                  <a:pt x="14" y="313"/>
                </a:lnTo>
                <a:lnTo>
                  <a:pt x="22" y="322"/>
                </a:lnTo>
                <a:lnTo>
                  <a:pt x="29" y="331"/>
                </a:lnTo>
                <a:lnTo>
                  <a:pt x="38" y="340"/>
                </a:lnTo>
                <a:lnTo>
                  <a:pt x="50" y="347"/>
                </a:lnTo>
                <a:lnTo>
                  <a:pt x="53" y="349"/>
                </a:lnTo>
                <a:lnTo>
                  <a:pt x="58" y="350"/>
                </a:lnTo>
                <a:lnTo>
                  <a:pt x="60" y="352"/>
                </a:lnTo>
                <a:lnTo>
                  <a:pt x="63" y="355"/>
                </a:lnTo>
                <a:lnTo>
                  <a:pt x="65" y="358"/>
                </a:lnTo>
                <a:lnTo>
                  <a:pt x="68" y="364"/>
                </a:lnTo>
                <a:lnTo>
                  <a:pt x="70" y="372"/>
                </a:lnTo>
                <a:lnTo>
                  <a:pt x="71" y="383"/>
                </a:lnTo>
                <a:lnTo>
                  <a:pt x="71" y="391"/>
                </a:lnTo>
                <a:lnTo>
                  <a:pt x="74" y="397"/>
                </a:lnTo>
                <a:lnTo>
                  <a:pt x="76" y="400"/>
                </a:lnTo>
                <a:lnTo>
                  <a:pt x="79" y="401"/>
                </a:lnTo>
                <a:lnTo>
                  <a:pt x="82" y="401"/>
                </a:lnTo>
                <a:lnTo>
                  <a:pt x="86" y="398"/>
                </a:lnTo>
                <a:lnTo>
                  <a:pt x="89" y="395"/>
                </a:lnTo>
                <a:lnTo>
                  <a:pt x="91" y="392"/>
                </a:lnTo>
                <a:lnTo>
                  <a:pt x="94" y="391"/>
                </a:lnTo>
                <a:lnTo>
                  <a:pt x="98" y="391"/>
                </a:lnTo>
                <a:lnTo>
                  <a:pt x="103" y="392"/>
                </a:lnTo>
                <a:lnTo>
                  <a:pt x="109" y="395"/>
                </a:lnTo>
                <a:lnTo>
                  <a:pt x="113" y="398"/>
                </a:lnTo>
                <a:lnTo>
                  <a:pt x="116" y="403"/>
                </a:lnTo>
                <a:lnTo>
                  <a:pt x="119" y="405"/>
                </a:lnTo>
                <a:lnTo>
                  <a:pt x="119" y="407"/>
                </a:lnTo>
                <a:lnTo>
                  <a:pt x="119" y="410"/>
                </a:lnTo>
                <a:lnTo>
                  <a:pt x="116" y="416"/>
                </a:lnTo>
                <a:lnTo>
                  <a:pt x="115" y="422"/>
                </a:lnTo>
                <a:lnTo>
                  <a:pt x="113" y="430"/>
                </a:lnTo>
                <a:lnTo>
                  <a:pt x="112" y="436"/>
                </a:lnTo>
                <a:lnTo>
                  <a:pt x="110" y="442"/>
                </a:lnTo>
                <a:lnTo>
                  <a:pt x="109" y="445"/>
                </a:lnTo>
                <a:lnTo>
                  <a:pt x="109" y="446"/>
                </a:lnTo>
                <a:lnTo>
                  <a:pt x="107" y="448"/>
                </a:lnTo>
                <a:lnTo>
                  <a:pt x="106" y="451"/>
                </a:lnTo>
                <a:lnTo>
                  <a:pt x="104" y="457"/>
                </a:lnTo>
                <a:lnTo>
                  <a:pt x="104" y="463"/>
                </a:lnTo>
                <a:lnTo>
                  <a:pt x="106" y="468"/>
                </a:lnTo>
                <a:lnTo>
                  <a:pt x="109" y="475"/>
                </a:lnTo>
                <a:lnTo>
                  <a:pt x="118" y="482"/>
                </a:lnTo>
                <a:lnTo>
                  <a:pt x="129" y="488"/>
                </a:lnTo>
                <a:lnTo>
                  <a:pt x="131" y="490"/>
                </a:lnTo>
                <a:lnTo>
                  <a:pt x="134" y="491"/>
                </a:lnTo>
                <a:lnTo>
                  <a:pt x="137" y="493"/>
                </a:lnTo>
                <a:lnTo>
                  <a:pt x="139" y="494"/>
                </a:lnTo>
                <a:lnTo>
                  <a:pt x="140" y="496"/>
                </a:lnTo>
                <a:lnTo>
                  <a:pt x="140" y="502"/>
                </a:lnTo>
                <a:lnTo>
                  <a:pt x="154" y="502"/>
                </a:lnTo>
                <a:lnTo>
                  <a:pt x="167" y="515"/>
                </a:lnTo>
                <a:lnTo>
                  <a:pt x="181" y="520"/>
                </a:lnTo>
                <a:lnTo>
                  <a:pt x="182" y="538"/>
                </a:lnTo>
                <a:lnTo>
                  <a:pt x="187" y="548"/>
                </a:lnTo>
                <a:lnTo>
                  <a:pt x="183" y="562"/>
                </a:lnTo>
                <a:lnTo>
                  <a:pt x="183" y="569"/>
                </a:lnTo>
                <a:lnTo>
                  <a:pt x="192" y="578"/>
                </a:lnTo>
                <a:lnTo>
                  <a:pt x="195" y="586"/>
                </a:lnTo>
                <a:lnTo>
                  <a:pt x="200" y="590"/>
                </a:lnTo>
                <a:lnTo>
                  <a:pt x="200" y="587"/>
                </a:lnTo>
                <a:lnTo>
                  <a:pt x="200" y="584"/>
                </a:lnTo>
                <a:lnTo>
                  <a:pt x="200" y="581"/>
                </a:lnTo>
                <a:lnTo>
                  <a:pt x="200" y="580"/>
                </a:lnTo>
                <a:lnTo>
                  <a:pt x="202" y="580"/>
                </a:lnTo>
                <a:lnTo>
                  <a:pt x="205" y="581"/>
                </a:lnTo>
                <a:lnTo>
                  <a:pt x="206" y="586"/>
                </a:lnTo>
                <a:lnTo>
                  <a:pt x="208" y="586"/>
                </a:lnTo>
                <a:lnTo>
                  <a:pt x="208" y="584"/>
                </a:lnTo>
                <a:lnTo>
                  <a:pt x="209" y="583"/>
                </a:lnTo>
                <a:lnTo>
                  <a:pt x="212" y="580"/>
                </a:lnTo>
                <a:lnTo>
                  <a:pt x="213" y="578"/>
                </a:lnTo>
                <a:lnTo>
                  <a:pt x="216" y="577"/>
                </a:lnTo>
                <a:lnTo>
                  <a:pt x="217" y="575"/>
                </a:lnTo>
                <a:lnTo>
                  <a:pt x="217" y="57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16" name="Freeform 49"/>
          <p:cNvSpPr>
            <a:spLocks/>
          </p:cNvSpPr>
          <p:nvPr/>
        </p:nvSpPr>
        <p:spPr bwMode="blackWhite">
          <a:xfrm>
            <a:off x="5326063" y="2630488"/>
            <a:ext cx="603250" cy="1031875"/>
          </a:xfrm>
          <a:custGeom>
            <a:avLst/>
            <a:gdLst>
              <a:gd name="T0" fmla="*/ 2147483647 w 335"/>
              <a:gd name="T1" fmla="*/ 2147483647 h 591"/>
              <a:gd name="T2" fmla="*/ 2147483647 w 335"/>
              <a:gd name="T3" fmla="*/ 2147483647 h 591"/>
              <a:gd name="T4" fmla="*/ 2147483647 w 335"/>
              <a:gd name="T5" fmla="*/ 2147483647 h 591"/>
              <a:gd name="T6" fmla="*/ 2147483647 w 335"/>
              <a:gd name="T7" fmla="*/ 2147483647 h 591"/>
              <a:gd name="T8" fmla="*/ 2147483647 w 335"/>
              <a:gd name="T9" fmla="*/ 2147483647 h 591"/>
              <a:gd name="T10" fmla="*/ 2147483647 w 335"/>
              <a:gd name="T11" fmla="*/ 2147483647 h 591"/>
              <a:gd name="T12" fmla="*/ 2147483647 w 335"/>
              <a:gd name="T13" fmla="*/ 2147483647 h 591"/>
              <a:gd name="T14" fmla="*/ 2147483647 w 335"/>
              <a:gd name="T15" fmla="*/ 2147483647 h 591"/>
              <a:gd name="T16" fmla="*/ 2147483647 w 335"/>
              <a:gd name="T17" fmla="*/ 2147483647 h 591"/>
              <a:gd name="T18" fmla="*/ 2147483647 w 335"/>
              <a:gd name="T19" fmla="*/ 2147483647 h 591"/>
              <a:gd name="T20" fmla="*/ 2147483647 w 335"/>
              <a:gd name="T21" fmla="*/ 2147483647 h 591"/>
              <a:gd name="T22" fmla="*/ 2147483647 w 335"/>
              <a:gd name="T23" fmla="*/ 2147483647 h 591"/>
              <a:gd name="T24" fmla="*/ 2147483647 w 335"/>
              <a:gd name="T25" fmla="*/ 2147483647 h 591"/>
              <a:gd name="T26" fmla="*/ 2147483647 w 335"/>
              <a:gd name="T27" fmla="*/ 2147483647 h 591"/>
              <a:gd name="T28" fmla="*/ 2147483647 w 335"/>
              <a:gd name="T29" fmla="*/ 2147483647 h 591"/>
              <a:gd name="T30" fmla="*/ 2147483647 w 335"/>
              <a:gd name="T31" fmla="*/ 2147483647 h 591"/>
              <a:gd name="T32" fmla="*/ 2147483647 w 335"/>
              <a:gd name="T33" fmla="*/ 2147483647 h 591"/>
              <a:gd name="T34" fmla="*/ 2147483647 w 335"/>
              <a:gd name="T35" fmla="*/ 2147483647 h 591"/>
              <a:gd name="T36" fmla="*/ 2147483647 w 335"/>
              <a:gd name="T37" fmla="*/ 2147483647 h 591"/>
              <a:gd name="T38" fmla="*/ 2147483647 w 335"/>
              <a:gd name="T39" fmla="*/ 2147483647 h 591"/>
              <a:gd name="T40" fmla="*/ 2147483647 w 335"/>
              <a:gd name="T41" fmla="*/ 2147483647 h 591"/>
              <a:gd name="T42" fmla="*/ 2147483647 w 335"/>
              <a:gd name="T43" fmla="*/ 2147483647 h 591"/>
              <a:gd name="T44" fmla="*/ 2147483647 w 335"/>
              <a:gd name="T45" fmla="*/ 2147483647 h 591"/>
              <a:gd name="T46" fmla="*/ 2147483647 w 335"/>
              <a:gd name="T47" fmla="*/ 2147483647 h 591"/>
              <a:gd name="T48" fmla="*/ 2147483647 w 335"/>
              <a:gd name="T49" fmla="*/ 0 h 591"/>
              <a:gd name="T50" fmla="*/ 2147483647 w 335"/>
              <a:gd name="T51" fmla="*/ 2147483647 h 591"/>
              <a:gd name="T52" fmla="*/ 2147483647 w 335"/>
              <a:gd name="T53" fmla="*/ 2147483647 h 591"/>
              <a:gd name="T54" fmla="*/ 2147483647 w 335"/>
              <a:gd name="T55" fmla="*/ 2147483647 h 591"/>
              <a:gd name="T56" fmla="*/ 2147483647 w 335"/>
              <a:gd name="T57" fmla="*/ 2147483647 h 591"/>
              <a:gd name="T58" fmla="*/ 2147483647 w 335"/>
              <a:gd name="T59" fmla="*/ 2147483647 h 591"/>
              <a:gd name="T60" fmla="*/ 2147483647 w 335"/>
              <a:gd name="T61" fmla="*/ 2147483647 h 591"/>
              <a:gd name="T62" fmla="*/ 2147483647 w 335"/>
              <a:gd name="T63" fmla="*/ 2147483647 h 591"/>
              <a:gd name="T64" fmla="*/ 2147483647 w 335"/>
              <a:gd name="T65" fmla="*/ 2147483647 h 591"/>
              <a:gd name="T66" fmla="*/ 2147483647 w 335"/>
              <a:gd name="T67" fmla="*/ 2147483647 h 591"/>
              <a:gd name="T68" fmla="*/ 2147483647 w 335"/>
              <a:gd name="T69" fmla="*/ 2147483647 h 591"/>
              <a:gd name="T70" fmla="*/ 2147483647 w 335"/>
              <a:gd name="T71" fmla="*/ 2147483647 h 591"/>
              <a:gd name="T72" fmla="*/ 2147483647 w 335"/>
              <a:gd name="T73" fmla="*/ 2147483647 h 591"/>
              <a:gd name="T74" fmla="*/ 2147483647 w 335"/>
              <a:gd name="T75" fmla="*/ 2147483647 h 591"/>
              <a:gd name="T76" fmla="*/ 2147483647 w 335"/>
              <a:gd name="T77" fmla="*/ 2147483647 h 591"/>
              <a:gd name="T78" fmla="*/ 2147483647 w 335"/>
              <a:gd name="T79" fmla="*/ 2147483647 h 591"/>
              <a:gd name="T80" fmla="*/ 2147483647 w 335"/>
              <a:gd name="T81" fmla="*/ 2147483647 h 591"/>
              <a:gd name="T82" fmla="*/ 2147483647 w 335"/>
              <a:gd name="T83" fmla="*/ 2147483647 h 591"/>
              <a:gd name="T84" fmla="*/ 2147483647 w 335"/>
              <a:gd name="T85" fmla="*/ 2147483647 h 591"/>
              <a:gd name="T86" fmla="*/ 2147483647 w 335"/>
              <a:gd name="T87" fmla="*/ 2147483647 h 591"/>
              <a:gd name="T88" fmla="*/ 2147483647 w 335"/>
              <a:gd name="T89" fmla="*/ 2147483647 h 591"/>
              <a:gd name="T90" fmla="*/ 2147483647 w 335"/>
              <a:gd name="T91" fmla="*/ 2147483647 h 591"/>
              <a:gd name="T92" fmla="*/ 2147483647 w 335"/>
              <a:gd name="T93" fmla="*/ 2147483647 h 591"/>
              <a:gd name="T94" fmla="*/ 2147483647 w 335"/>
              <a:gd name="T95" fmla="*/ 2147483647 h 591"/>
              <a:gd name="T96" fmla="*/ 2147483647 w 335"/>
              <a:gd name="T97" fmla="*/ 2147483647 h 591"/>
              <a:gd name="T98" fmla="*/ 2147483647 w 335"/>
              <a:gd name="T99" fmla="*/ 2147483647 h 591"/>
              <a:gd name="T100" fmla="*/ 2147483647 w 335"/>
              <a:gd name="T101" fmla="*/ 2147483647 h 591"/>
              <a:gd name="T102" fmla="*/ 2147483647 w 335"/>
              <a:gd name="T103" fmla="*/ 2147483647 h 591"/>
              <a:gd name="T104" fmla="*/ 2147483647 w 335"/>
              <a:gd name="T105" fmla="*/ 2147483647 h 591"/>
              <a:gd name="T106" fmla="*/ 2147483647 w 335"/>
              <a:gd name="T107" fmla="*/ 2147483647 h 591"/>
              <a:gd name="T108" fmla="*/ 2147483647 w 335"/>
              <a:gd name="T109" fmla="*/ 2147483647 h 591"/>
              <a:gd name="T110" fmla="*/ 2147483647 w 335"/>
              <a:gd name="T111" fmla="*/ 2147483647 h 591"/>
              <a:gd name="T112" fmla="*/ 2147483647 w 335"/>
              <a:gd name="T113" fmla="*/ 2147483647 h 591"/>
              <a:gd name="T114" fmla="*/ 2147483647 w 335"/>
              <a:gd name="T115" fmla="*/ 2147483647 h 591"/>
              <a:gd name="T116" fmla="*/ 2147483647 w 335"/>
              <a:gd name="T117" fmla="*/ 2147483647 h 591"/>
              <a:gd name="T118" fmla="*/ 2147483647 w 335"/>
              <a:gd name="T119" fmla="*/ 2147483647 h 59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5"/>
              <a:gd name="T181" fmla="*/ 0 h 591"/>
              <a:gd name="T182" fmla="*/ 335 w 335"/>
              <a:gd name="T183" fmla="*/ 591 h 59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5" h="591">
                <a:moveTo>
                  <a:pt x="217" y="574"/>
                </a:moveTo>
                <a:lnTo>
                  <a:pt x="217" y="574"/>
                </a:lnTo>
                <a:lnTo>
                  <a:pt x="223" y="568"/>
                </a:lnTo>
                <a:lnTo>
                  <a:pt x="228" y="565"/>
                </a:lnTo>
                <a:lnTo>
                  <a:pt x="232" y="565"/>
                </a:lnTo>
                <a:lnTo>
                  <a:pt x="236" y="565"/>
                </a:lnTo>
                <a:lnTo>
                  <a:pt x="241" y="568"/>
                </a:lnTo>
                <a:lnTo>
                  <a:pt x="243" y="569"/>
                </a:lnTo>
                <a:lnTo>
                  <a:pt x="246" y="572"/>
                </a:lnTo>
                <a:lnTo>
                  <a:pt x="249" y="574"/>
                </a:lnTo>
                <a:lnTo>
                  <a:pt x="261" y="578"/>
                </a:lnTo>
                <a:lnTo>
                  <a:pt x="269" y="580"/>
                </a:lnTo>
                <a:lnTo>
                  <a:pt x="273" y="578"/>
                </a:lnTo>
                <a:lnTo>
                  <a:pt x="274" y="575"/>
                </a:lnTo>
                <a:lnTo>
                  <a:pt x="273" y="572"/>
                </a:lnTo>
                <a:lnTo>
                  <a:pt x="273" y="569"/>
                </a:lnTo>
                <a:lnTo>
                  <a:pt x="271" y="566"/>
                </a:lnTo>
                <a:lnTo>
                  <a:pt x="271" y="565"/>
                </a:lnTo>
                <a:lnTo>
                  <a:pt x="267" y="558"/>
                </a:lnTo>
                <a:lnTo>
                  <a:pt x="267" y="551"/>
                </a:lnTo>
                <a:lnTo>
                  <a:pt x="268" y="547"/>
                </a:lnTo>
                <a:lnTo>
                  <a:pt x="272" y="542"/>
                </a:lnTo>
                <a:lnTo>
                  <a:pt x="276" y="541"/>
                </a:lnTo>
                <a:lnTo>
                  <a:pt x="280" y="538"/>
                </a:lnTo>
                <a:lnTo>
                  <a:pt x="285" y="538"/>
                </a:lnTo>
                <a:lnTo>
                  <a:pt x="286" y="538"/>
                </a:lnTo>
                <a:lnTo>
                  <a:pt x="294" y="536"/>
                </a:lnTo>
                <a:lnTo>
                  <a:pt x="300" y="535"/>
                </a:lnTo>
                <a:lnTo>
                  <a:pt x="301" y="533"/>
                </a:lnTo>
                <a:lnTo>
                  <a:pt x="301" y="531"/>
                </a:lnTo>
                <a:lnTo>
                  <a:pt x="300" y="528"/>
                </a:lnTo>
                <a:lnTo>
                  <a:pt x="300" y="527"/>
                </a:lnTo>
                <a:lnTo>
                  <a:pt x="298" y="526"/>
                </a:lnTo>
                <a:lnTo>
                  <a:pt x="297" y="524"/>
                </a:lnTo>
                <a:lnTo>
                  <a:pt x="294" y="520"/>
                </a:lnTo>
                <a:lnTo>
                  <a:pt x="295" y="512"/>
                </a:lnTo>
                <a:lnTo>
                  <a:pt x="295" y="511"/>
                </a:lnTo>
                <a:lnTo>
                  <a:pt x="297" y="509"/>
                </a:lnTo>
                <a:lnTo>
                  <a:pt x="298" y="508"/>
                </a:lnTo>
                <a:lnTo>
                  <a:pt x="300" y="505"/>
                </a:lnTo>
                <a:lnTo>
                  <a:pt x="300" y="503"/>
                </a:lnTo>
                <a:lnTo>
                  <a:pt x="301" y="502"/>
                </a:lnTo>
                <a:lnTo>
                  <a:pt x="301" y="500"/>
                </a:lnTo>
                <a:lnTo>
                  <a:pt x="301" y="499"/>
                </a:lnTo>
                <a:lnTo>
                  <a:pt x="298" y="496"/>
                </a:lnTo>
                <a:lnTo>
                  <a:pt x="297" y="491"/>
                </a:lnTo>
                <a:lnTo>
                  <a:pt x="297" y="487"/>
                </a:lnTo>
                <a:lnTo>
                  <a:pt x="297" y="484"/>
                </a:lnTo>
                <a:lnTo>
                  <a:pt x="300" y="481"/>
                </a:lnTo>
                <a:lnTo>
                  <a:pt x="301" y="479"/>
                </a:lnTo>
                <a:lnTo>
                  <a:pt x="301" y="478"/>
                </a:lnTo>
                <a:lnTo>
                  <a:pt x="303" y="478"/>
                </a:lnTo>
                <a:lnTo>
                  <a:pt x="303" y="469"/>
                </a:lnTo>
                <a:lnTo>
                  <a:pt x="303" y="468"/>
                </a:lnTo>
                <a:lnTo>
                  <a:pt x="303" y="466"/>
                </a:lnTo>
                <a:lnTo>
                  <a:pt x="303" y="464"/>
                </a:lnTo>
                <a:lnTo>
                  <a:pt x="304" y="460"/>
                </a:lnTo>
                <a:lnTo>
                  <a:pt x="304" y="457"/>
                </a:lnTo>
                <a:lnTo>
                  <a:pt x="306" y="454"/>
                </a:lnTo>
                <a:lnTo>
                  <a:pt x="306" y="451"/>
                </a:lnTo>
                <a:lnTo>
                  <a:pt x="306" y="449"/>
                </a:lnTo>
                <a:lnTo>
                  <a:pt x="312" y="445"/>
                </a:lnTo>
                <a:lnTo>
                  <a:pt x="316" y="437"/>
                </a:lnTo>
                <a:lnTo>
                  <a:pt x="319" y="431"/>
                </a:lnTo>
                <a:lnTo>
                  <a:pt x="322" y="425"/>
                </a:lnTo>
                <a:lnTo>
                  <a:pt x="325" y="418"/>
                </a:lnTo>
                <a:lnTo>
                  <a:pt x="327" y="413"/>
                </a:lnTo>
                <a:lnTo>
                  <a:pt x="328" y="409"/>
                </a:lnTo>
                <a:lnTo>
                  <a:pt x="328" y="407"/>
                </a:lnTo>
                <a:lnTo>
                  <a:pt x="330" y="405"/>
                </a:lnTo>
                <a:lnTo>
                  <a:pt x="331" y="403"/>
                </a:lnTo>
                <a:lnTo>
                  <a:pt x="333" y="401"/>
                </a:lnTo>
                <a:lnTo>
                  <a:pt x="334" y="392"/>
                </a:lnTo>
                <a:lnTo>
                  <a:pt x="334" y="385"/>
                </a:lnTo>
                <a:lnTo>
                  <a:pt x="333" y="377"/>
                </a:lnTo>
                <a:lnTo>
                  <a:pt x="330" y="372"/>
                </a:lnTo>
                <a:lnTo>
                  <a:pt x="328" y="367"/>
                </a:lnTo>
                <a:lnTo>
                  <a:pt x="325" y="362"/>
                </a:lnTo>
                <a:lnTo>
                  <a:pt x="324" y="359"/>
                </a:lnTo>
                <a:lnTo>
                  <a:pt x="322" y="358"/>
                </a:lnTo>
                <a:lnTo>
                  <a:pt x="322" y="355"/>
                </a:lnTo>
                <a:lnTo>
                  <a:pt x="322" y="335"/>
                </a:lnTo>
                <a:lnTo>
                  <a:pt x="325" y="331"/>
                </a:lnTo>
                <a:lnTo>
                  <a:pt x="325" y="329"/>
                </a:lnTo>
                <a:lnTo>
                  <a:pt x="325" y="328"/>
                </a:lnTo>
                <a:lnTo>
                  <a:pt x="325" y="323"/>
                </a:lnTo>
                <a:lnTo>
                  <a:pt x="324" y="319"/>
                </a:lnTo>
                <a:lnTo>
                  <a:pt x="324" y="313"/>
                </a:lnTo>
                <a:lnTo>
                  <a:pt x="324" y="307"/>
                </a:lnTo>
                <a:lnTo>
                  <a:pt x="322" y="299"/>
                </a:lnTo>
                <a:lnTo>
                  <a:pt x="322" y="290"/>
                </a:lnTo>
                <a:lnTo>
                  <a:pt x="321" y="281"/>
                </a:lnTo>
                <a:lnTo>
                  <a:pt x="321" y="272"/>
                </a:lnTo>
                <a:lnTo>
                  <a:pt x="319" y="262"/>
                </a:lnTo>
                <a:lnTo>
                  <a:pt x="318" y="250"/>
                </a:lnTo>
                <a:lnTo>
                  <a:pt x="318" y="241"/>
                </a:lnTo>
                <a:lnTo>
                  <a:pt x="316" y="229"/>
                </a:lnTo>
                <a:lnTo>
                  <a:pt x="315" y="217"/>
                </a:lnTo>
                <a:lnTo>
                  <a:pt x="315" y="206"/>
                </a:lnTo>
                <a:lnTo>
                  <a:pt x="313" y="193"/>
                </a:lnTo>
                <a:lnTo>
                  <a:pt x="312" y="182"/>
                </a:lnTo>
                <a:lnTo>
                  <a:pt x="312" y="170"/>
                </a:lnTo>
                <a:lnTo>
                  <a:pt x="310" y="160"/>
                </a:lnTo>
                <a:lnTo>
                  <a:pt x="309" y="149"/>
                </a:lnTo>
                <a:lnTo>
                  <a:pt x="309" y="139"/>
                </a:lnTo>
                <a:lnTo>
                  <a:pt x="307" y="128"/>
                </a:lnTo>
                <a:lnTo>
                  <a:pt x="307" y="121"/>
                </a:lnTo>
                <a:lnTo>
                  <a:pt x="306" y="112"/>
                </a:lnTo>
                <a:lnTo>
                  <a:pt x="306" y="103"/>
                </a:lnTo>
                <a:lnTo>
                  <a:pt x="304" y="97"/>
                </a:lnTo>
                <a:lnTo>
                  <a:pt x="304" y="92"/>
                </a:lnTo>
                <a:lnTo>
                  <a:pt x="304" y="88"/>
                </a:lnTo>
                <a:lnTo>
                  <a:pt x="303" y="83"/>
                </a:lnTo>
                <a:lnTo>
                  <a:pt x="303" y="82"/>
                </a:lnTo>
                <a:lnTo>
                  <a:pt x="303" y="80"/>
                </a:lnTo>
                <a:lnTo>
                  <a:pt x="300" y="76"/>
                </a:lnTo>
                <a:lnTo>
                  <a:pt x="297" y="71"/>
                </a:lnTo>
                <a:lnTo>
                  <a:pt x="295" y="67"/>
                </a:lnTo>
                <a:lnTo>
                  <a:pt x="294" y="62"/>
                </a:lnTo>
                <a:lnTo>
                  <a:pt x="292" y="59"/>
                </a:lnTo>
                <a:lnTo>
                  <a:pt x="292" y="56"/>
                </a:lnTo>
                <a:lnTo>
                  <a:pt x="292" y="55"/>
                </a:lnTo>
                <a:lnTo>
                  <a:pt x="292" y="53"/>
                </a:lnTo>
                <a:lnTo>
                  <a:pt x="291" y="52"/>
                </a:lnTo>
                <a:lnTo>
                  <a:pt x="291" y="49"/>
                </a:lnTo>
                <a:lnTo>
                  <a:pt x="289" y="46"/>
                </a:lnTo>
                <a:lnTo>
                  <a:pt x="289" y="44"/>
                </a:lnTo>
                <a:lnTo>
                  <a:pt x="282" y="40"/>
                </a:lnTo>
                <a:lnTo>
                  <a:pt x="277" y="35"/>
                </a:lnTo>
                <a:lnTo>
                  <a:pt x="274" y="31"/>
                </a:lnTo>
                <a:lnTo>
                  <a:pt x="274" y="26"/>
                </a:lnTo>
                <a:lnTo>
                  <a:pt x="274" y="22"/>
                </a:lnTo>
                <a:lnTo>
                  <a:pt x="274" y="19"/>
                </a:lnTo>
                <a:lnTo>
                  <a:pt x="274" y="16"/>
                </a:lnTo>
                <a:lnTo>
                  <a:pt x="274" y="0"/>
                </a:lnTo>
                <a:lnTo>
                  <a:pt x="274" y="1"/>
                </a:lnTo>
                <a:lnTo>
                  <a:pt x="56" y="17"/>
                </a:lnTo>
                <a:lnTo>
                  <a:pt x="56" y="19"/>
                </a:lnTo>
                <a:lnTo>
                  <a:pt x="56" y="20"/>
                </a:lnTo>
                <a:lnTo>
                  <a:pt x="58" y="22"/>
                </a:lnTo>
                <a:lnTo>
                  <a:pt x="60" y="23"/>
                </a:lnTo>
                <a:lnTo>
                  <a:pt x="61" y="25"/>
                </a:lnTo>
                <a:lnTo>
                  <a:pt x="65" y="26"/>
                </a:lnTo>
                <a:lnTo>
                  <a:pt x="68" y="29"/>
                </a:lnTo>
                <a:lnTo>
                  <a:pt x="73" y="31"/>
                </a:lnTo>
                <a:lnTo>
                  <a:pt x="76" y="34"/>
                </a:lnTo>
                <a:lnTo>
                  <a:pt x="76" y="37"/>
                </a:lnTo>
                <a:lnTo>
                  <a:pt x="76" y="38"/>
                </a:lnTo>
                <a:lnTo>
                  <a:pt x="76" y="40"/>
                </a:lnTo>
                <a:lnTo>
                  <a:pt x="74" y="41"/>
                </a:lnTo>
                <a:lnTo>
                  <a:pt x="74" y="43"/>
                </a:lnTo>
                <a:lnTo>
                  <a:pt x="83" y="49"/>
                </a:lnTo>
                <a:lnTo>
                  <a:pt x="85" y="49"/>
                </a:lnTo>
                <a:lnTo>
                  <a:pt x="86" y="50"/>
                </a:lnTo>
                <a:lnTo>
                  <a:pt x="89" y="52"/>
                </a:lnTo>
                <a:lnTo>
                  <a:pt x="93" y="55"/>
                </a:lnTo>
                <a:lnTo>
                  <a:pt x="94" y="59"/>
                </a:lnTo>
                <a:lnTo>
                  <a:pt x="96" y="64"/>
                </a:lnTo>
                <a:lnTo>
                  <a:pt x="96" y="71"/>
                </a:lnTo>
                <a:lnTo>
                  <a:pt x="94" y="82"/>
                </a:lnTo>
                <a:lnTo>
                  <a:pt x="91" y="89"/>
                </a:lnTo>
                <a:lnTo>
                  <a:pt x="89" y="92"/>
                </a:lnTo>
                <a:lnTo>
                  <a:pt x="86" y="93"/>
                </a:lnTo>
                <a:lnTo>
                  <a:pt x="85" y="92"/>
                </a:lnTo>
                <a:lnTo>
                  <a:pt x="83" y="93"/>
                </a:lnTo>
                <a:lnTo>
                  <a:pt x="83" y="94"/>
                </a:lnTo>
                <a:lnTo>
                  <a:pt x="82" y="101"/>
                </a:lnTo>
                <a:lnTo>
                  <a:pt x="82" y="113"/>
                </a:lnTo>
                <a:lnTo>
                  <a:pt x="82" y="115"/>
                </a:lnTo>
                <a:lnTo>
                  <a:pt x="80" y="116"/>
                </a:lnTo>
                <a:lnTo>
                  <a:pt x="79" y="118"/>
                </a:lnTo>
                <a:lnTo>
                  <a:pt x="76" y="119"/>
                </a:lnTo>
                <a:lnTo>
                  <a:pt x="73" y="121"/>
                </a:lnTo>
                <a:lnTo>
                  <a:pt x="67" y="121"/>
                </a:lnTo>
                <a:lnTo>
                  <a:pt x="65" y="121"/>
                </a:lnTo>
                <a:lnTo>
                  <a:pt x="65" y="122"/>
                </a:lnTo>
                <a:lnTo>
                  <a:pt x="65" y="124"/>
                </a:lnTo>
                <a:lnTo>
                  <a:pt x="64" y="124"/>
                </a:lnTo>
                <a:lnTo>
                  <a:pt x="63" y="125"/>
                </a:lnTo>
                <a:lnTo>
                  <a:pt x="59" y="127"/>
                </a:lnTo>
                <a:lnTo>
                  <a:pt x="53" y="128"/>
                </a:lnTo>
                <a:lnTo>
                  <a:pt x="47" y="128"/>
                </a:lnTo>
                <a:lnTo>
                  <a:pt x="41" y="130"/>
                </a:lnTo>
                <a:lnTo>
                  <a:pt x="35" y="133"/>
                </a:lnTo>
                <a:lnTo>
                  <a:pt x="31" y="136"/>
                </a:lnTo>
                <a:lnTo>
                  <a:pt x="29" y="139"/>
                </a:lnTo>
                <a:lnTo>
                  <a:pt x="29" y="145"/>
                </a:lnTo>
                <a:lnTo>
                  <a:pt x="29" y="151"/>
                </a:lnTo>
                <a:lnTo>
                  <a:pt x="31" y="157"/>
                </a:lnTo>
                <a:lnTo>
                  <a:pt x="34" y="164"/>
                </a:lnTo>
                <a:lnTo>
                  <a:pt x="38" y="169"/>
                </a:lnTo>
                <a:lnTo>
                  <a:pt x="40" y="173"/>
                </a:lnTo>
                <a:lnTo>
                  <a:pt x="41" y="176"/>
                </a:lnTo>
                <a:lnTo>
                  <a:pt x="43" y="181"/>
                </a:lnTo>
                <a:lnTo>
                  <a:pt x="41" y="184"/>
                </a:lnTo>
                <a:lnTo>
                  <a:pt x="38" y="186"/>
                </a:lnTo>
                <a:lnTo>
                  <a:pt x="34" y="191"/>
                </a:lnTo>
                <a:lnTo>
                  <a:pt x="34" y="194"/>
                </a:lnTo>
                <a:lnTo>
                  <a:pt x="32" y="196"/>
                </a:lnTo>
                <a:lnTo>
                  <a:pt x="31" y="199"/>
                </a:lnTo>
                <a:lnTo>
                  <a:pt x="31" y="200"/>
                </a:lnTo>
                <a:lnTo>
                  <a:pt x="30" y="202"/>
                </a:lnTo>
                <a:lnTo>
                  <a:pt x="30" y="203"/>
                </a:lnTo>
                <a:lnTo>
                  <a:pt x="30" y="205"/>
                </a:lnTo>
                <a:lnTo>
                  <a:pt x="29" y="206"/>
                </a:lnTo>
                <a:lnTo>
                  <a:pt x="29" y="209"/>
                </a:lnTo>
                <a:lnTo>
                  <a:pt x="29" y="211"/>
                </a:lnTo>
                <a:lnTo>
                  <a:pt x="28" y="214"/>
                </a:lnTo>
                <a:lnTo>
                  <a:pt x="25" y="215"/>
                </a:lnTo>
                <a:lnTo>
                  <a:pt x="20" y="217"/>
                </a:lnTo>
                <a:lnTo>
                  <a:pt x="16" y="217"/>
                </a:lnTo>
                <a:lnTo>
                  <a:pt x="11" y="218"/>
                </a:lnTo>
                <a:lnTo>
                  <a:pt x="8" y="220"/>
                </a:lnTo>
                <a:lnTo>
                  <a:pt x="7" y="223"/>
                </a:lnTo>
                <a:lnTo>
                  <a:pt x="7" y="226"/>
                </a:lnTo>
                <a:lnTo>
                  <a:pt x="7" y="229"/>
                </a:lnTo>
                <a:lnTo>
                  <a:pt x="8" y="230"/>
                </a:lnTo>
                <a:lnTo>
                  <a:pt x="10" y="233"/>
                </a:lnTo>
                <a:lnTo>
                  <a:pt x="11" y="235"/>
                </a:lnTo>
                <a:lnTo>
                  <a:pt x="11" y="236"/>
                </a:lnTo>
                <a:lnTo>
                  <a:pt x="11" y="239"/>
                </a:lnTo>
                <a:lnTo>
                  <a:pt x="10" y="241"/>
                </a:lnTo>
                <a:lnTo>
                  <a:pt x="8" y="244"/>
                </a:lnTo>
                <a:lnTo>
                  <a:pt x="7" y="245"/>
                </a:lnTo>
                <a:lnTo>
                  <a:pt x="5" y="247"/>
                </a:lnTo>
                <a:lnTo>
                  <a:pt x="4" y="248"/>
                </a:lnTo>
                <a:lnTo>
                  <a:pt x="2" y="249"/>
                </a:lnTo>
                <a:lnTo>
                  <a:pt x="2" y="250"/>
                </a:lnTo>
                <a:lnTo>
                  <a:pt x="2" y="253"/>
                </a:lnTo>
                <a:lnTo>
                  <a:pt x="1" y="257"/>
                </a:lnTo>
                <a:lnTo>
                  <a:pt x="1" y="262"/>
                </a:lnTo>
                <a:lnTo>
                  <a:pt x="0" y="268"/>
                </a:lnTo>
                <a:lnTo>
                  <a:pt x="1" y="275"/>
                </a:lnTo>
                <a:lnTo>
                  <a:pt x="1" y="281"/>
                </a:lnTo>
                <a:lnTo>
                  <a:pt x="2" y="289"/>
                </a:lnTo>
                <a:lnTo>
                  <a:pt x="5" y="298"/>
                </a:lnTo>
                <a:lnTo>
                  <a:pt x="10" y="305"/>
                </a:lnTo>
                <a:lnTo>
                  <a:pt x="14" y="313"/>
                </a:lnTo>
                <a:lnTo>
                  <a:pt x="22" y="322"/>
                </a:lnTo>
                <a:lnTo>
                  <a:pt x="29" y="331"/>
                </a:lnTo>
                <a:lnTo>
                  <a:pt x="38" y="340"/>
                </a:lnTo>
                <a:lnTo>
                  <a:pt x="50" y="347"/>
                </a:lnTo>
                <a:lnTo>
                  <a:pt x="53" y="349"/>
                </a:lnTo>
                <a:lnTo>
                  <a:pt x="58" y="350"/>
                </a:lnTo>
                <a:lnTo>
                  <a:pt x="60" y="352"/>
                </a:lnTo>
                <a:lnTo>
                  <a:pt x="63" y="355"/>
                </a:lnTo>
                <a:lnTo>
                  <a:pt x="65" y="358"/>
                </a:lnTo>
                <a:lnTo>
                  <a:pt x="68" y="364"/>
                </a:lnTo>
                <a:lnTo>
                  <a:pt x="70" y="372"/>
                </a:lnTo>
                <a:lnTo>
                  <a:pt x="71" y="383"/>
                </a:lnTo>
                <a:lnTo>
                  <a:pt x="71" y="391"/>
                </a:lnTo>
                <a:lnTo>
                  <a:pt x="74" y="397"/>
                </a:lnTo>
                <a:lnTo>
                  <a:pt x="76" y="400"/>
                </a:lnTo>
                <a:lnTo>
                  <a:pt x="79" y="401"/>
                </a:lnTo>
                <a:lnTo>
                  <a:pt x="82" y="401"/>
                </a:lnTo>
                <a:lnTo>
                  <a:pt x="86" y="398"/>
                </a:lnTo>
                <a:lnTo>
                  <a:pt x="89" y="395"/>
                </a:lnTo>
                <a:lnTo>
                  <a:pt x="91" y="392"/>
                </a:lnTo>
                <a:lnTo>
                  <a:pt x="94" y="391"/>
                </a:lnTo>
                <a:lnTo>
                  <a:pt x="98" y="391"/>
                </a:lnTo>
                <a:lnTo>
                  <a:pt x="103" y="392"/>
                </a:lnTo>
                <a:lnTo>
                  <a:pt x="109" y="395"/>
                </a:lnTo>
                <a:lnTo>
                  <a:pt x="113" y="398"/>
                </a:lnTo>
                <a:lnTo>
                  <a:pt x="116" y="403"/>
                </a:lnTo>
                <a:lnTo>
                  <a:pt x="119" y="405"/>
                </a:lnTo>
                <a:lnTo>
                  <a:pt x="119" y="407"/>
                </a:lnTo>
                <a:lnTo>
                  <a:pt x="119" y="410"/>
                </a:lnTo>
                <a:lnTo>
                  <a:pt x="116" y="416"/>
                </a:lnTo>
                <a:lnTo>
                  <a:pt x="115" y="422"/>
                </a:lnTo>
                <a:lnTo>
                  <a:pt x="113" y="430"/>
                </a:lnTo>
                <a:lnTo>
                  <a:pt x="112" y="436"/>
                </a:lnTo>
                <a:lnTo>
                  <a:pt x="110" y="442"/>
                </a:lnTo>
                <a:lnTo>
                  <a:pt x="109" y="445"/>
                </a:lnTo>
                <a:lnTo>
                  <a:pt x="109" y="446"/>
                </a:lnTo>
                <a:lnTo>
                  <a:pt x="107" y="448"/>
                </a:lnTo>
                <a:lnTo>
                  <a:pt x="106" y="451"/>
                </a:lnTo>
                <a:lnTo>
                  <a:pt x="104" y="457"/>
                </a:lnTo>
                <a:lnTo>
                  <a:pt x="104" y="463"/>
                </a:lnTo>
                <a:lnTo>
                  <a:pt x="106" y="468"/>
                </a:lnTo>
                <a:lnTo>
                  <a:pt x="109" y="475"/>
                </a:lnTo>
                <a:lnTo>
                  <a:pt x="118" y="482"/>
                </a:lnTo>
                <a:lnTo>
                  <a:pt x="129" y="488"/>
                </a:lnTo>
                <a:lnTo>
                  <a:pt x="131" y="490"/>
                </a:lnTo>
                <a:lnTo>
                  <a:pt x="134" y="491"/>
                </a:lnTo>
                <a:lnTo>
                  <a:pt x="137" y="493"/>
                </a:lnTo>
                <a:lnTo>
                  <a:pt x="139" y="494"/>
                </a:lnTo>
                <a:lnTo>
                  <a:pt x="140" y="496"/>
                </a:lnTo>
                <a:lnTo>
                  <a:pt x="140" y="502"/>
                </a:lnTo>
                <a:lnTo>
                  <a:pt x="154" y="502"/>
                </a:lnTo>
                <a:lnTo>
                  <a:pt x="167" y="515"/>
                </a:lnTo>
                <a:lnTo>
                  <a:pt x="181" y="520"/>
                </a:lnTo>
                <a:lnTo>
                  <a:pt x="182" y="538"/>
                </a:lnTo>
                <a:lnTo>
                  <a:pt x="187" y="548"/>
                </a:lnTo>
                <a:lnTo>
                  <a:pt x="183" y="562"/>
                </a:lnTo>
                <a:lnTo>
                  <a:pt x="183" y="569"/>
                </a:lnTo>
                <a:lnTo>
                  <a:pt x="192" y="578"/>
                </a:lnTo>
                <a:lnTo>
                  <a:pt x="195" y="586"/>
                </a:lnTo>
                <a:lnTo>
                  <a:pt x="200" y="590"/>
                </a:lnTo>
                <a:lnTo>
                  <a:pt x="200" y="587"/>
                </a:lnTo>
                <a:lnTo>
                  <a:pt x="200" y="584"/>
                </a:lnTo>
                <a:lnTo>
                  <a:pt x="200" y="581"/>
                </a:lnTo>
                <a:lnTo>
                  <a:pt x="200" y="580"/>
                </a:lnTo>
                <a:lnTo>
                  <a:pt x="202" y="580"/>
                </a:lnTo>
                <a:lnTo>
                  <a:pt x="205" y="581"/>
                </a:lnTo>
                <a:lnTo>
                  <a:pt x="206" y="586"/>
                </a:lnTo>
                <a:lnTo>
                  <a:pt x="208" y="586"/>
                </a:lnTo>
                <a:lnTo>
                  <a:pt x="208" y="584"/>
                </a:lnTo>
                <a:lnTo>
                  <a:pt x="209" y="583"/>
                </a:lnTo>
                <a:lnTo>
                  <a:pt x="212" y="580"/>
                </a:lnTo>
                <a:lnTo>
                  <a:pt x="213" y="578"/>
                </a:lnTo>
                <a:lnTo>
                  <a:pt x="216" y="577"/>
                </a:lnTo>
                <a:lnTo>
                  <a:pt x="217" y="575"/>
                </a:lnTo>
                <a:lnTo>
                  <a:pt x="217" y="574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17" name="Freeform 50"/>
          <p:cNvSpPr>
            <a:spLocks/>
          </p:cNvSpPr>
          <p:nvPr/>
        </p:nvSpPr>
        <p:spPr bwMode="blackWhite">
          <a:xfrm>
            <a:off x="5970588" y="1984375"/>
            <a:ext cx="579437" cy="771525"/>
          </a:xfrm>
          <a:custGeom>
            <a:avLst/>
            <a:gdLst>
              <a:gd name="T0" fmla="*/ 2147483647 w 321"/>
              <a:gd name="T1" fmla="*/ 2147483647 h 440"/>
              <a:gd name="T2" fmla="*/ 2147483647 w 321"/>
              <a:gd name="T3" fmla="*/ 2147483647 h 440"/>
              <a:gd name="T4" fmla="*/ 2147483647 w 321"/>
              <a:gd name="T5" fmla="*/ 2147483647 h 440"/>
              <a:gd name="T6" fmla="*/ 2147483647 w 321"/>
              <a:gd name="T7" fmla="*/ 2147483647 h 440"/>
              <a:gd name="T8" fmla="*/ 2147483647 w 321"/>
              <a:gd name="T9" fmla="*/ 2147483647 h 440"/>
              <a:gd name="T10" fmla="*/ 2147483647 w 321"/>
              <a:gd name="T11" fmla="*/ 2147483647 h 440"/>
              <a:gd name="T12" fmla="*/ 2147483647 w 321"/>
              <a:gd name="T13" fmla="*/ 2147483647 h 440"/>
              <a:gd name="T14" fmla="*/ 2147483647 w 321"/>
              <a:gd name="T15" fmla="*/ 2147483647 h 440"/>
              <a:gd name="T16" fmla="*/ 2147483647 w 321"/>
              <a:gd name="T17" fmla="*/ 2147483647 h 440"/>
              <a:gd name="T18" fmla="*/ 2147483647 w 321"/>
              <a:gd name="T19" fmla="*/ 2147483647 h 440"/>
              <a:gd name="T20" fmla="*/ 2147483647 w 321"/>
              <a:gd name="T21" fmla="*/ 2147483647 h 440"/>
              <a:gd name="T22" fmla="*/ 2147483647 w 321"/>
              <a:gd name="T23" fmla="*/ 2147483647 h 440"/>
              <a:gd name="T24" fmla="*/ 2147483647 w 321"/>
              <a:gd name="T25" fmla="*/ 2147483647 h 440"/>
              <a:gd name="T26" fmla="*/ 2147483647 w 321"/>
              <a:gd name="T27" fmla="*/ 2147483647 h 440"/>
              <a:gd name="T28" fmla="*/ 2147483647 w 321"/>
              <a:gd name="T29" fmla="*/ 2147483647 h 440"/>
              <a:gd name="T30" fmla="*/ 2147483647 w 321"/>
              <a:gd name="T31" fmla="*/ 2147483647 h 440"/>
              <a:gd name="T32" fmla="*/ 2147483647 w 321"/>
              <a:gd name="T33" fmla="*/ 2147483647 h 440"/>
              <a:gd name="T34" fmla="*/ 2147483647 w 321"/>
              <a:gd name="T35" fmla="*/ 2147483647 h 440"/>
              <a:gd name="T36" fmla="*/ 2147483647 w 321"/>
              <a:gd name="T37" fmla="*/ 2147483647 h 440"/>
              <a:gd name="T38" fmla="*/ 2147483647 w 321"/>
              <a:gd name="T39" fmla="*/ 2147483647 h 440"/>
              <a:gd name="T40" fmla="*/ 2147483647 w 321"/>
              <a:gd name="T41" fmla="*/ 2147483647 h 440"/>
              <a:gd name="T42" fmla="*/ 2147483647 w 321"/>
              <a:gd name="T43" fmla="*/ 2147483647 h 440"/>
              <a:gd name="T44" fmla="*/ 2147483647 w 321"/>
              <a:gd name="T45" fmla="*/ 2147483647 h 440"/>
              <a:gd name="T46" fmla="*/ 2147483647 w 321"/>
              <a:gd name="T47" fmla="*/ 2147483647 h 440"/>
              <a:gd name="T48" fmla="*/ 2147483647 w 321"/>
              <a:gd name="T49" fmla="*/ 2147483647 h 440"/>
              <a:gd name="T50" fmla="*/ 2147483647 w 321"/>
              <a:gd name="T51" fmla="*/ 2147483647 h 440"/>
              <a:gd name="T52" fmla="*/ 2147483647 w 321"/>
              <a:gd name="T53" fmla="*/ 0 h 440"/>
              <a:gd name="T54" fmla="*/ 2147483647 w 321"/>
              <a:gd name="T55" fmla="*/ 2147483647 h 440"/>
              <a:gd name="T56" fmla="*/ 2147483647 w 321"/>
              <a:gd name="T57" fmla="*/ 2147483647 h 440"/>
              <a:gd name="T58" fmla="*/ 2147483647 w 321"/>
              <a:gd name="T59" fmla="*/ 2147483647 h 440"/>
              <a:gd name="T60" fmla="*/ 2147483647 w 321"/>
              <a:gd name="T61" fmla="*/ 2147483647 h 440"/>
              <a:gd name="T62" fmla="*/ 2147483647 w 321"/>
              <a:gd name="T63" fmla="*/ 2147483647 h 440"/>
              <a:gd name="T64" fmla="*/ 2147483647 w 321"/>
              <a:gd name="T65" fmla="*/ 2147483647 h 440"/>
              <a:gd name="T66" fmla="*/ 2147483647 w 321"/>
              <a:gd name="T67" fmla="*/ 2147483647 h 440"/>
              <a:gd name="T68" fmla="*/ 2147483647 w 321"/>
              <a:gd name="T69" fmla="*/ 2147483647 h 440"/>
              <a:gd name="T70" fmla="*/ 2147483647 w 321"/>
              <a:gd name="T71" fmla="*/ 2147483647 h 440"/>
              <a:gd name="T72" fmla="*/ 2147483647 w 321"/>
              <a:gd name="T73" fmla="*/ 2147483647 h 440"/>
              <a:gd name="T74" fmla="*/ 2147483647 w 321"/>
              <a:gd name="T75" fmla="*/ 2147483647 h 440"/>
              <a:gd name="T76" fmla="*/ 2147483647 w 321"/>
              <a:gd name="T77" fmla="*/ 2147483647 h 440"/>
              <a:gd name="T78" fmla="*/ 2147483647 w 321"/>
              <a:gd name="T79" fmla="*/ 2147483647 h 440"/>
              <a:gd name="T80" fmla="*/ 2147483647 w 321"/>
              <a:gd name="T81" fmla="*/ 2147483647 h 440"/>
              <a:gd name="T82" fmla="*/ 2147483647 w 321"/>
              <a:gd name="T83" fmla="*/ 2147483647 h 440"/>
              <a:gd name="T84" fmla="*/ 2147483647 w 321"/>
              <a:gd name="T85" fmla="*/ 2147483647 h 440"/>
              <a:gd name="T86" fmla="*/ 2147483647 w 321"/>
              <a:gd name="T87" fmla="*/ 2147483647 h 440"/>
              <a:gd name="T88" fmla="*/ 2147483647 w 321"/>
              <a:gd name="T89" fmla="*/ 2147483647 h 440"/>
              <a:gd name="T90" fmla="*/ 2147483647 w 321"/>
              <a:gd name="T91" fmla="*/ 2147483647 h 440"/>
              <a:gd name="T92" fmla="*/ 2147483647 w 321"/>
              <a:gd name="T93" fmla="*/ 2147483647 h 440"/>
              <a:gd name="T94" fmla="*/ 2147483647 w 321"/>
              <a:gd name="T95" fmla="*/ 2147483647 h 440"/>
              <a:gd name="T96" fmla="*/ 2147483647 w 321"/>
              <a:gd name="T97" fmla="*/ 2147483647 h 440"/>
              <a:gd name="T98" fmla="*/ 2147483647 w 321"/>
              <a:gd name="T99" fmla="*/ 2147483647 h 440"/>
              <a:gd name="T100" fmla="*/ 2147483647 w 321"/>
              <a:gd name="T101" fmla="*/ 2147483647 h 440"/>
              <a:gd name="T102" fmla="*/ 2147483647 w 321"/>
              <a:gd name="T103" fmla="*/ 2147483647 h 440"/>
              <a:gd name="T104" fmla="*/ 2147483647 w 321"/>
              <a:gd name="T105" fmla="*/ 2147483647 h 440"/>
              <a:gd name="T106" fmla="*/ 2147483647 w 321"/>
              <a:gd name="T107" fmla="*/ 2147483647 h 440"/>
              <a:gd name="T108" fmla="*/ 2147483647 w 321"/>
              <a:gd name="T109" fmla="*/ 2147483647 h 440"/>
              <a:gd name="T110" fmla="*/ 2147483647 w 321"/>
              <a:gd name="T111" fmla="*/ 2147483647 h 4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1"/>
              <a:gd name="T169" fmla="*/ 0 h 440"/>
              <a:gd name="T170" fmla="*/ 321 w 321"/>
              <a:gd name="T171" fmla="*/ 440 h 4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1" h="440">
                <a:moveTo>
                  <a:pt x="257" y="419"/>
                </a:moveTo>
                <a:lnTo>
                  <a:pt x="257" y="413"/>
                </a:lnTo>
                <a:lnTo>
                  <a:pt x="260" y="406"/>
                </a:lnTo>
                <a:lnTo>
                  <a:pt x="263" y="399"/>
                </a:lnTo>
                <a:lnTo>
                  <a:pt x="266" y="393"/>
                </a:lnTo>
                <a:lnTo>
                  <a:pt x="270" y="387"/>
                </a:lnTo>
                <a:lnTo>
                  <a:pt x="275" y="383"/>
                </a:lnTo>
                <a:lnTo>
                  <a:pt x="276" y="380"/>
                </a:lnTo>
                <a:lnTo>
                  <a:pt x="278" y="378"/>
                </a:lnTo>
                <a:lnTo>
                  <a:pt x="276" y="370"/>
                </a:lnTo>
                <a:lnTo>
                  <a:pt x="276" y="363"/>
                </a:lnTo>
                <a:lnTo>
                  <a:pt x="278" y="356"/>
                </a:lnTo>
                <a:lnTo>
                  <a:pt x="279" y="351"/>
                </a:lnTo>
                <a:lnTo>
                  <a:pt x="282" y="347"/>
                </a:lnTo>
                <a:lnTo>
                  <a:pt x="285" y="344"/>
                </a:lnTo>
                <a:lnTo>
                  <a:pt x="287" y="343"/>
                </a:lnTo>
                <a:lnTo>
                  <a:pt x="288" y="343"/>
                </a:lnTo>
                <a:lnTo>
                  <a:pt x="294" y="334"/>
                </a:lnTo>
                <a:lnTo>
                  <a:pt x="296" y="326"/>
                </a:lnTo>
                <a:lnTo>
                  <a:pt x="296" y="324"/>
                </a:lnTo>
                <a:lnTo>
                  <a:pt x="296" y="323"/>
                </a:lnTo>
                <a:lnTo>
                  <a:pt x="297" y="321"/>
                </a:lnTo>
                <a:lnTo>
                  <a:pt x="297" y="320"/>
                </a:lnTo>
                <a:lnTo>
                  <a:pt x="300" y="317"/>
                </a:lnTo>
                <a:lnTo>
                  <a:pt x="300" y="314"/>
                </a:lnTo>
                <a:lnTo>
                  <a:pt x="299" y="313"/>
                </a:lnTo>
                <a:lnTo>
                  <a:pt x="300" y="309"/>
                </a:lnTo>
                <a:lnTo>
                  <a:pt x="300" y="306"/>
                </a:lnTo>
                <a:lnTo>
                  <a:pt x="303" y="304"/>
                </a:lnTo>
                <a:lnTo>
                  <a:pt x="305" y="304"/>
                </a:lnTo>
                <a:lnTo>
                  <a:pt x="308" y="303"/>
                </a:lnTo>
                <a:lnTo>
                  <a:pt x="309" y="304"/>
                </a:lnTo>
                <a:lnTo>
                  <a:pt x="311" y="304"/>
                </a:lnTo>
                <a:lnTo>
                  <a:pt x="312" y="304"/>
                </a:lnTo>
                <a:lnTo>
                  <a:pt x="312" y="309"/>
                </a:lnTo>
                <a:lnTo>
                  <a:pt x="314" y="310"/>
                </a:lnTo>
                <a:lnTo>
                  <a:pt x="315" y="310"/>
                </a:lnTo>
                <a:lnTo>
                  <a:pt x="315" y="309"/>
                </a:lnTo>
                <a:lnTo>
                  <a:pt x="317" y="307"/>
                </a:lnTo>
                <a:lnTo>
                  <a:pt x="317" y="306"/>
                </a:lnTo>
                <a:lnTo>
                  <a:pt x="318" y="304"/>
                </a:lnTo>
                <a:lnTo>
                  <a:pt x="320" y="267"/>
                </a:lnTo>
                <a:lnTo>
                  <a:pt x="320" y="269"/>
                </a:lnTo>
                <a:lnTo>
                  <a:pt x="320" y="267"/>
                </a:lnTo>
                <a:lnTo>
                  <a:pt x="315" y="247"/>
                </a:lnTo>
                <a:lnTo>
                  <a:pt x="309" y="228"/>
                </a:lnTo>
                <a:lnTo>
                  <a:pt x="305" y="214"/>
                </a:lnTo>
                <a:lnTo>
                  <a:pt x="300" y="200"/>
                </a:lnTo>
                <a:lnTo>
                  <a:pt x="296" y="189"/>
                </a:lnTo>
                <a:lnTo>
                  <a:pt x="291" y="181"/>
                </a:lnTo>
                <a:lnTo>
                  <a:pt x="288" y="174"/>
                </a:lnTo>
                <a:lnTo>
                  <a:pt x="285" y="168"/>
                </a:lnTo>
                <a:lnTo>
                  <a:pt x="282" y="165"/>
                </a:lnTo>
                <a:lnTo>
                  <a:pt x="279" y="162"/>
                </a:lnTo>
                <a:lnTo>
                  <a:pt x="276" y="161"/>
                </a:lnTo>
                <a:lnTo>
                  <a:pt x="273" y="159"/>
                </a:lnTo>
                <a:lnTo>
                  <a:pt x="272" y="159"/>
                </a:lnTo>
                <a:lnTo>
                  <a:pt x="269" y="161"/>
                </a:lnTo>
                <a:lnTo>
                  <a:pt x="267" y="161"/>
                </a:lnTo>
                <a:lnTo>
                  <a:pt x="266" y="162"/>
                </a:lnTo>
                <a:lnTo>
                  <a:pt x="263" y="164"/>
                </a:lnTo>
                <a:lnTo>
                  <a:pt x="260" y="167"/>
                </a:lnTo>
                <a:lnTo>
                  <a:pt x="256" y="168"/>
                </a:lnTo>
                <a:lnTo>
                  <a:pt x="254" y="170"/>
                </a:lnTo>
                <a:lnTo>
                  <a:pt x="251" y="171"/>
                </a:lnTo>
                <a:lnTo>
                  <a:pt x="249" y="173"/>
                </a:lnTo>
                <a:lnTo>
                  <a:pt x="248" y="173"/>
                </a:lnTo>
                <a:lnTo>
                  <a:pt x="248" y="174"/>
                </a:lnTo>
                <a:lnTo>
                  <a:pt x="243" y="177"/>
                </a:lnTo>
                <a:lnTo>
                  <a:pt x="240" y="184"/>
                </a:lnTo>
                <a:lnTo>
                  <a:pt x="240" y="187"/>
                </a:lnTo>
                <a:lnTo>
                  <a:pt x="239" y="189"/>
                </a:lnTo>
                <a:lnTo>
                  <a:pt x="237" y="194"/>
                </a:lnTo>
                <a:lnTo>
                  <a:pt x="234" y="197"/>
                </a:lnTo>
                <a:lnTo>
                  <a:pt x="233" y="201"/>
                </a:lnTo>
                <a:lnTo>
                  <a:pt x="230" y="204"/>
                </a:lnTo>
                <a:lnTo>
                  <a:pt x="227" y="204"/>
                </a:lnTo>
                <a:lnTo>
                  <a:pt x="227" y="208"/>
                </a:lnTo>
                <a:lnTo>
                  <a:pt x="225" y="211"/>
                </a:lnTo>
                <a:lnTo>
                  <a:pt x="224" y="214"/>
                </a:lnTo>
                <a:lnTo>
                  <a:pt x="223" y="216"/>
                </a:lnTo>
                <a:lnTo>
                  <a:pt x="222" y="217"/>
                </a:lnTo>
                <a:lnTo>
                  <a:pt x="220" y="219"/>
                </a:lnTo>
                <a:lnTo>
                  <a:pt x="219" y="219"/>
                </a:lnTo>
                <a:lnTo>
                  <a:pt x="216" y="219"/>
                </a:lnTo>
                <a:lnTo>
                  <a:pt x="215" y="217"/>
                </a:lnTo>
                <a:lnTo>
                  <a:pt x="213" y="217"/>
                </a:lnTo>
                <a:lnTo>
                  <a:pt x="212" y="217"/>
                </a:lnTo>
                <a:lnTo>
                  <a:pt x="209" y="216"/>
                </a:lnTo>
                <a:lnTo>
                  <a:pt x="201" y="216"/>
                </a:lnTo>
                <a:lnTo>
                  <a:pt x="198" y="211"/>
                </a:lnTo>
                <a:lnTo>
                  <a:pt x="195" y="207"/>
                </a:lnTo>
                <a:lnTo>
                  <a:pt x="195" y="203"/>
                </a:lnTo>
                <a:lnTo>
                  <a:pt x="195" y="197"/>
                </a:lnTo>
                <a:lnTo>
                  <a:pt x="197" y="192"/>
                </a:lnTo>
                <a:lnTo>
                  <a:pt x="197" y="189"/>
                </a:lnTo>
                <a:lnTo>
                  <a:pt x="198" y="188"/>
                </a:lnTo>
                <a:lnTo>
                  <a:pt x="198" y="184"/>
                </a:lnTo>
                <a:lnTo>
                  <a:pt x="200" y="181"/>
                </a:lnTo>
                <a:lnTo>
                  <a:pt x="201" y="180"/>
                </a:lnTo>
                <a:lnTo>
                  <a:pt x="204" y="178"/>
                </a:lnTo>
                <a:lnTo>
                  <a:pt x="206" y="177"/>
                </a:lnTo>
                <a:lnTo>
                  <a:pt x="209" y="177"/>
                </a:lnTo>
                <a:lnTo>
                  <a:pt x="210" y="176"/>
                </a:lnTo>
                <a:lnTo>
                  <a:pt x="219" y="167"/>
                </a:lnTo>
                <a:lnTo>
                  <a:pt x="222" y="148"/>
                </a:lnTo>
                <a:lnTo>
                  <a:pt x="233" y="138"/>
                </a:lnTo>
                <a:lnTo>
                  <a:pt x="233" y="137"/>
                </a:lnTo>
                <a:lnTo>
                  <a:pt x="233" y="134"/>
                </a:lnTo>
                <a:lnTo>
                  <a:pt x="233" y="128"/>
                </a:lnTo>
                <a:lnTo>
                  <a:pt x="233" y="124"/>
                </a:lnTo>
                <a:lnTo>
                  <a:pt x="233" y="118"/>
                </a:lnTo>
                <a:lnTo>
                  <a:pt x="233" y="113"/>
                </a:lnTo>
                <a:lnTo>
                  <a:pt x="233" y="108"/>
                </a:lnTo>
                <a:lnTo>
                  <a:pt x="233" y="107"/>
                </a:lnTo>
                <a:lnTo>
                  <a:pt x="233" y="99"/>
                </a:lnTo>
                <a:lnTo>
                  <a:pt x="231" y="93"/>
                </a:lnTo>
                <a:lnTo>
                  <a:pt x="230" y="88"/>
                </a:lnTo>
                <a:lnTo>
                  <a:pt x="227" y="84"/>
                </a:lnTo>
                <a:lnTo>
                  <a:pt x="225" y="81"/>
                </a:lnTo>
                <a:lnTo>
                  <a:pt x="223" y="78"/>
                </a:lnTo>
                <a:lnTo>
                  <a:pt x="222" y="77"/>
                </a:lnTo>
                <a:lnTo>
                  <a:pt x="220" y="75"/>
                </a:lnTo>
                <a:lnTo>
                  <a:pt x="216" y="72"/>
                </a:lnTo>
                <a:lnTo>
                  <a:pt x="215" y="69"/>
                </a:lnTo>
                <a:lnTo>
                  <a:pt x="215" y="66"/>
                </a:lnTo>
                <a:lnTo>
                  <a:pt x="215" y="63"/>
                </a:lnTo>
                <a:lnTo>
                  <a:pt x="216" y="62"/>
                </a:lnTo>
                <a:lnTo>
                  <a:pt x="218" y="61"/>
                </a:lnTo>
                <a:lnTo>
                  <a:pt x="219" y="60"/>
                </a:lnTo>
                <a:lnTo>
                  <a:pt x="220" y="60"/>
                </a:lnTo>
                <a:lnTo>
                  <a:pt x="224" y="63"/>
                </a:lnTo>
                <a:lnTo>
                  <a:pt x="227" y="63"/>
                </a:lnTo>
                <a:lnTo>
                  <a:pt x="228" y="63"/>
                </a:lnTo>
                <a:lnTo>
                  <a:pt x="228" y="62"/>
                </a:lnTo>
                <a:lnTo>
                  <a:pt x="228" y="61"/>
                </a:lnTo>
                <a:lnTo>
                  <a:pt x="227" y="60"/>
                </a:lnTo>
                <a:lnTo>
                  <a:pt x="227" y="58"/>
                </a:lnTo>
                <a:lnTo>
                  <a:pt x="225" y="57"/>
                </a:lnTo>
                <a:lnTo>
                  <a:pt x="210" y="33"/>
                </a:lnTo>
                <a:lnTo>
                  <a:pt x="203" y="32"/>
                </a:lnTo>
                <a:lnTo>
                  <a:pt x="195" y="31"/>
                </a:lnTo>
                <a:lnTo>
                  <a:pt x="190" y="30"/>
                </a:lnTo>
                <a:lnTo>
                  <a:pt x="186" y="28"/>
                </a:lnTo>
                <a:lnTo>
                  <a:pt x="182" y="27"/>
                </a:lnTo>
                <a:lnTo>
                  <a:pt x="179" y="24"/>
                </a:lnTo>
                <a:lnTo>
                  <a:pt x="177" y="22"/>
                </a:lnTo>
                <a:lnTo>
                  <a:pt x="176" y="22"/>
                </a:lnTo>
                <a:lnTo>
                  <a:pt x="162" y="22"/>
                </a:lnTo>
                <a:lnTo>
                  <a:pt x="151" y="9"/>
                </a:lnTo>
                <a:lnTo>
                  <a:pt x="128" y="8"/>
                </a:lnTo>
                <a:lnTo>
                  <a:pt x="117" y="0"/>
                </a:lnTo>
                <a:lnTo>
                  <a:pt x="110" y="0"/>
                </a:lnTo>
                <a:lnTo>
                  <a:pt x="105" y="2"/>
                </a:lnTo>
                <a:lnTo>
                  <a:pt x="96" y="0"/>
                </a:lnTo>
                <a:lnTo>
                  <a:pt x="96" y="2"/>
                </a:lnTo>
                <a:lnTo>
                  <a:pt x="96" y="5"/>
                </a:lnTo>
                <a:lnTo>
                  <a:pt x="96" y="8"/>
                </a:lnTo>
                <a:lnTo>
                  <a:pt x="96" y="9"/>
                </a:lnTo>
                <a:lnTo>
                  <a:pt x="91" y="14"/>
                </a:lnTo>
                <a:lnTo>
                  <a:pt x="88" y="18"/>
                </a:lnTo>
                <a:lnTo>
                  <a:pt x="87" y="22"/>
                </a:lnTo>
                <a:lnTo>
                  <a:pt x="88" y="27"/>
                </a:lnTo>
                <a:lnTo>
                  <a:pt x="90" y="31"/>
                </a:lnTo>
                <a:lnTo>
                  <a:pt x="93" y="33"/>
                </a:lnTo>
                <a:lnTo>
                  <a:pt x="94" y="35"/>
                </a:lnTo>
                <a:lnTo>
                  <a:pt x="96" y="36"/>
                </a:lnTo>
                <a:lnTo>
                  <a:pt x="98" y="36"/>
                </a:lnTo>
                <a:lnTo>
                  <a:pt x="101" y="38"/>
                </a:lnTo>
                <a:lnTo>
                  <a:pt x="101" y="39"/>
                </a:lnTo>
                <a:lnTo>
                  <a:pt x="101" y="41"/>
                </a:lnTo>
                <a:lnTo>
                  <a:pt x="101" y="42"/>
                </a:lnTo>
                <a:lnTo>
                  <a:pt x="99" y="44"/>
                </a:lnTo>
                <a:lnTo>
                  <a:pt x="98" y="44"/>
                </a:lnTo>
                <a:lnTo>
                  <a:pt x="98" y="45"/>
                </a:lnTo>
                <a:lnTo>
                  <a:pt x="91" y="45"/>
                </a:lnTo>
                <a:lnTo>
                  <a:pt x="85" y="47"/>
                </a:lnTo>
                <a:lnTo>
                  <a:pt x="81" y="50"/>
                </a:lnTo>
                <a:lnTo>
                  <a:pt x="77" y="52"/>
                </a:lnTo>
                <a:lnTo>
                  <a:pt x="75" y="57"/>
                </a:lnTo>
                <a:lnTo>
                  <a:pt x="72" y="60"/>
                </a:lnTo>
                <a:lnTo>
                  <a:pt x="72" y="61"/>
                </a:lnTo>
                <a:lnTo>
                  <a:pt x="72" y="62"/>
                </a:lnTo>
                <a:lnTo>
                  <a:pt x="74" y="66"/>
                </a:lnTo>
                <a:lnTo>
                  <a:pt x="74" y="72"/>
                </a:lnTo>
                <a:lnTo>
                  <a:pt x="75" y="77"/>
                </a:lnTo>
                <a:lnTo>
                  <a:pt x="75" y="81"/>
                </a:lnTo>
                <a:lnTo>
                  <a:pt x="75" y="85"/>
                </a:lnTo>
                <a:lnTo>
                  <a:pt x="75" y="90"/>
                </a:lnTo>
                <a:lnTo>
                  <a:pt x="74" y="93"/>
                </a:lnTo>
                <a:lnTo>
                  <a:pt x="72" y="96"/>
                </a:lnTo>
                <a:lnTo>
                  <a:pt x="72" y="99"/>
                </a:lnTo>
                <a:lnTo>
                  <a:pt x="71" y="104"/>
                </a:lnTo>
                <a:lnTo>
                  <a:pt x="69" y="107"/>
                </a:lnTo>
                <a:lnTo>
                  <a:pt x="69" y="108"/>
                </a:lnTo>
                <a:lnTo>
                  <a:pt x="68" y="111"/>
                </a:lnTo>
                <a:lnTo>
                  <a:pt x="66" y="113"/>
                </a:lnTo>
                <a:lnTo>
                  <a:pt x="61" y="111"/>
                </a:lnTo>
                <a:lnTo>
                  <a:pt x="55" y="110"/>
                </a:lnTo>
                <a:lnTo>
                  <a:pt x="55" y="108"/>
                </a:lnTo>
                <a:lnTo>
                  <a:pt x="57" y="105"/>
                </a:lnTo>
                <a:lnTo>
                  <a:pt x="57" y="99"/>
                </a:lnTo>
                <a:lnTo>
                  <a:pt x="58" y="95"/>
                </a:lnTo>
                <a:lnTo>
                  <a:pt x="60" y="90"/>
                </a:lnTo>
                <a:lnTo>
                  <a:pt x="60" y="84"/>
                </a:lnTo>
                <a:lnTo>
                  <a:pt x="60" y="80"/>
                </a:lnTo>
                <a:lnTo>
                  <a:pt x="60" y="78"/>
                </a:lnTo>
                <a:lnTo>
                  <a:pt x="58" y="72"/>
                </a:lnTo>
                <a:lnTo>
                  <a:pt x="57" y="69"/>
                </a:lnTo>
                <a:lnTo>
                  <a:pt x="55" y="68"/>
                </a:lnTo>
                <a:lnTo>
                  <a:pt x="54" y="69"/>
                </a:lnTo>
                <a:lnTo>
                  <a:pt x="54" y="71"/>
                </a:lnTo>
                <a:lnTo>
                  <a:pt x="52" y="74"/>
                </a:lnTo>
                <a:lnTo>
                  <a:pt x="52" y="75"/>
                </a:lnTo>
                <a:lnTo>
                  <a:pt x="51" y="77"/>
                </a:lnTo>
                <a:lnTo>
                  <a:pt x="51" y="78"/>
                </a:lnTo>
                <a:lnTo>
                  <a:pt x="49" y="82"/>
                </a:lnTo>
                <a:lnTo>
                  <a:pt x="47" y="85"/>
                </a:lnTo>
                <a:lnTo>
                  <a:pt x="45" y="90"/>
                </a:lnTo>
                <a:lnTo>
                  <a:pt x="44" y="93"/>
                </a:lnTo>
                <a:lnTo>
                  <a:pt x="42" y="95"/>
                </a:lnTo>
                <a:lnTo>
                  <a:pt x="41" y="95"/>
                </a:lnTo>
                <a:lnTo>
                  <a:pt x="36" y="94"/>
                </a:lnTo>
                <a:lnTo>
                  <a:pt x="33" y="94"/>
                </a:lnTo>
                <a:lnTo>
                  <a:pt x="32" y="95"/>
                </a:lnTo>
                <a:lnTo>
                  <a:pt x="32" y="96"/>
                </a:lnTo>
                <a:lnTo>
                  <a:pt x="32" y="98"/>
                </a:lnTo>
                <a:lnTo>
                  <a:pt x="27" y="101"/>
                </a:lnTo>
                <a:lnTo>
                  <a:pt x="27" y="102"/>
                </a:lnTo>
                <a:lnTo>
                  <a:pt x="27" y="105"/>
                </a:lnTo>
                <a:lnTo>
                  <a:pt x="25" y="108"/>
                </a:lnTo>
                <a:lnTo>
                  <a:pt x="25" y="113"/>
                </a:lnTo>
                <a:lnTo>
                  <a:pt x="25" y="115"/>
                </a:lnTo>
                <a:lnTo>
                  <a:pt x="25" y="117"/>
                </a:lnTo>
                <a:lnTo>
                  <a:pt x="25" y="118"/>
                </a:lnTo>
                <a:lnTo>
                  <a:pt x="19" y="121"/>
                </a:lnTo>
                <a:lnTo>
                  <a:pt x="16" y="124"/>
                </a:lnTo>
                <a:lnTo>
                  <a:pt x="15" y="126"/>
                </a:lnTo>
                <a:lnTo>
                  <a:pt x="14" y="128"/>
                </a:lnTo>
                <a:lnTo>
                  <a:pt x="12" y="131"/>
                </a:lnTo>
                <a:lnTo>
                  <a:pt x="14" y="134"/>
                </a:lnTo>
                <a:lnTo>
                  <a:pt x="14" y="135"/>
                </a:lnTo>
                <a:lnTo>
                  <a:pt x="15" y="137"/>
                </a:lnTo>
                <a:lnTo>
                  <a:pt x="16" y="140"/>
                </a:lnTo>
                <a:lnTo>
                  <a:pt x="16" y="144"/>
                </a:lnTo>
                <a:lnTo>
                  <a:pt x="16" y="148"/>
                </a:lnTo>
                <a:lnTo>
                  <a:pt x="16" y="153"/>
                </a:lnTo>
                <a:lnTo>
                  <a:pt x="15" y="156"/>
                </a:lnTo>
                <a:lnTo>
                  <a:pt x="14" y="162"/>
                </a:lnTo>
                <a:lnTo>
                  <a:pt x="12" y="167"/>
                </a:lnTo>
                <a:lnTo>
                  <a:pt x="11" y="171"/>
                </a:lnTo>
                <a:lnTo>
                  <a:pt x="9" y="177"/>
                </a:lnTo>
                <a:lnTo>
                  <a:pt x="8" y="181"/>
                </a:lnTo>
                <a:lnTo>
                  <a:pt x="6" y="186"/>
                </a:lnTo>
                <a:lnTo>
                  <a:pt x="5" y="189"/>
                </a:lnTo>
                <a:lnTo>
                  <a:pt x="3" y="192"/>
                </a:lnTo>
                <a:lnTo>
                  <a:pt x="2" y="195"/>
                </a:lnTo>
                <a:lnTo>
                  <a:pt x="2" y="197"/>
                </a:lnTo>
                <a:lnTo>
                  <a:pt x="3" y="201"/>
                </a:lnTo>
                <a:lnTo>
                  <a:pt x="5" y="207"/>
                </a:lnTo>
                <a:lnTo>
                  <a:pt x="6" y="211"/>
                </a:lnTo>
                <a:lnTo>
                  <a:pt x="6" y="216"/>
                </a:lnTo>
                <a:lnTo>
                  <a:pt x="8" y="219"/>
                </a:lnTo>
                <a:lnTo>
                  <a:pt x="8" y="222"/>
                </a:lnTo>
                <a:lnTo>
                  <a:pt x="8" y="225"/>
                </a:lnTo>
                <a:lnTo>
                  <a:pt x="5" y="227"/>
                </a:lnTo>
                <a:lnTo>
                  <a:pt x="3" y="228"/>
                </a:lnTo>
                <a:lnTo>
                  <a:pt x="2" y="231"/>
                </a:lnTo>
                <a:lnTo>
                  <a:pt x="2" y="234"/>
                </a:lnTo>
                <a:lnTo>
                  <a:pt x="3" y="239"/>
                </a:lnTo>
                <a:lnTo>
                  <a:pt x="5" y="243"/>
                </a:lnTo>
                <a:lnTo>
                  <a:pt x="6" y="249"/>
                </a:lnTo>
                <a:lnTo>
                  <a:pt x="9" y="252"/>
                </a:lnTo>
                <a:lnTo>
                  <a:pt x="12" y="258"/>
                </a:lnTo>
                <a:lnTo>
                  <a:pt x="14" y="263"/>
                </a:lnTo>
                <a:lnTo>
                  <a:pt x="16" y="269"/>
                </a:lnTo>
                <a:lnTo>
                  <a:pt x="19" y="273"/>
                </a:lnTo>
                <a:lnTo>
                  <a:pt x="21" y="276"/>
                </a:lnTo>
                <a:lnTo>
                  <a:pt x="22" y="279"/>
                </a:lnTo>
                <a:lnTo>
                  <a:pt x="24" y="282"/>
                </a:lnTo>
                <a:lnTo>
                  <a:pt x="25" y="282"/>
                </a:lnTo>
                <a:lnTo>
                  <a:pt x="28" y="285"/>
                </a:lnTo>
                <a:lnTo>
                  <a:pt x="31" y="291"/>
                </a:lnTo>
                <a:lnTo>
                  <a:pt x="32" y="299"/>
                </a:lnTo>
                <a:lnTo>
                  <a:pt x="35" y="306"/>
                </a:lnTo>
                <a:lnTo>
                  <a:pt x="35" y="313"/>
                </a:lnTo>
                <a:lnTo>
                  <a:pt x="36" y="321"/>
                </a:lnTo>
                <a:lnTo>
                  <a:pt x="36" y="330"/>
                </a:lnTo>
                <a:lnTo>
                  <a:pt x="36" y="339"/>
                </a:lnTo>
                <a:lnTo>
                  <a:pt x="36" y="347"/>
                </a:lnTo>
                <a:lnTo>
                  <a:pt x="36" y="354"/>
                </a:lnTo>
                <a:lnTo>
                  <a:pt x="36" y="362"/>
                </a:lnTo>
                <a:lnTo>
                  <a:pt x="35" y="369"/>
                </a:lnTo>
                <a:lnTo>
                  <a:pt x="35" y="373"/>
                </a:lnTo>
                <a:lnTo>
                  <a:pt x="33" y="377"/>
                </a:lnTo>
                <a:lnTo>
                  <a:pt x="33" y="380"/>
                </a:lnTo>
                <a:lnTo>
                  <a:pt x="33" y="381"/>
                </a:lnTo>
                <a:lnTo>
                  <a:pt x="27" y="392"/>
                </a:lnTo>
                <a:lnTo>
                  <a:pt x="22" y="400"/>
                </a:lnTo>
                <a:lnTo>
                  <a:pt x="19" y="406"/>
                </a:lnTo>
                <a:lnTo>
                  <a:pt x="19" y="411"/>
                </a:lnTo>
                <a:lnTo>
                  <a:pt x="19" y="414"/>
                </a:lnTo>
                <a:lnTo>
                  <a:pt x="19" y="417"/>
                </a:lnTo>
                <a:lnTo>
                  <a:pt x="19" y="419"/>
                </a:lnTo>
                <a:lnTo>
                  <a:pt x="15" y="425"/>
                </a:lnTo>
                <a:lnTo>
                  <a:pt x="12" y="428"/>
                </a:lnTo>
                <a:lnTo>
                  <a:pt x="9" y="432"/>
                </a:lnTo>
                <a:lnTo>
                  <a:pt x="6" y="433"/>
                </a:lnTo>
                <a:lnTo>
                  <a:pt x="5" y="436"/>
                </a:lnTo>
                <a:lnTo>
                  <a:pt x="2" y="438"/>
                </a:lnTo>
                <a:lnTo>
                  <a:pt x="2" y="439"/>
                </a:lnTo>
                <a:lnTo>
                  <a:pt x="0" y="439"/>
                </a:lnTo>
                <a:lnTo>
                  <a:pt x="156" y="420"/>
                </a:lnTo>
                <a:lnTo>
                  <a:pt x="159" y="435"/>
                </a:lnTo>
                <a:lnTo>
                  <a:pt x="257" y="419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18" name="Freeform 51"/>
          <p:cNvSpPr>
            <a:spLocks/>
          </p:cNvSpPr>
          <p:nvPr/>
        </p:nvSpPr>
        <p:spPr bwMode="blackWhite">
          <a:xfrm>
            <a:off x="5408613" y="1714500"/>
            <a:ext cx="863600" cy="436563"/>
          </a:xfrm>
          <a:custGeom>
            <a:avLst/>
            <a:gdLst>
              <a:gd name="T0" fmla="*/ 2147483647 w 479"/>
              <a:gd name="T1" fmla="*/ 2147483647 h 249"/>
              <a:gd name="T2" fmla="*/ 2147483647 w 479"/>
              <a:gd name="T3" fmla="*/ 2147483647 h 249"/>
              <a:gd name="T4" fmla="*/ 2147483647 w 479"/>
              <a:gd name="T5" fmla="*/ 2147483647 h 249"/>
              <a:gd name="T6" fmla="*/ 2147483647 w 479"/>
              <a:gd name="T7" fmla="*/ 2147483647 h 249"/>
              <a:gd name="T8" fmla="*/ 2147483647 w 479"/>
              <a:gd name="T9" fmla="*/ 2147483647 h 249"/>
              <a:gd name="T10" fmla="*/ 2147483647 w 479"/>
              <a:gd name="T11" fmla="*/ 2147483647 h 249"/>
              <a:gd name="T12" fmla="*/ 2147483647 w 479"/>
              <a:gd name="T13" fmla="*/ 2147483647 h 249"/>
              <a:gd name="T14" fmla="*/ 2147483647 w 479"/>
              <a:gd name="T15" fmla="*/ 2147483647 h 249"/>
              <a:gd name="T16" fmla="*/ 2147483647 w 479"/>
              <a:gd name="T17" fmla="*/ 2147483647 h 249"/>
              <a:gd name="T18" fmla="*/ 2147483647 w 479"/>
              <a:gd name="T19" fmla="*/ 2147483647 h 249"/>
              <a:gd name="T20" fmla="*/ 2147483647 w 479"/>
              <a:gd name="T21" fmla="*/ 2147483647 h 249"/>
              <a:gd name="T22" fmla="*/ 2147483647 w 479"/>
              <a:gd name="T23" fmla="*/ 2147483647 h 249"/>
              <a:gd name="T24" fmla="*/ 2147483647 w 479"/>
              <a:gd name="T25" fmla="*/ 2147483647 h 249"/>
              <a:gd name="T26" fmla="*/ 2147483647 w 479"/>
              <a:gd name="T27" fmla="*/ 2147483647 h 249"/>
              <a:gd name="T28" fmla="*/ 2147483647 w 479"/>
              <a:gd name="T29" fmla="*/ 2147483647 h 249"/>
              <a:gd name="T30" fmla="*/ 2147483647 w 479"/>
              <a:gd name="T31" fmla="*/ 2147483647 h 249"/>
              <a:gd name="T32" fmla="*/ 2147483647 w 479"/>
              <a:gd name="T33" fmla="*/ 2147483647 h 249"/>
              <a:gd name="T34" fmla="*/ 2147483647 w 479"/>
              <a:gd name="T35" fmla="*/ 2147483647 h 249"/>
              <a:gd name="T36" fmla="*/ 2147483647 w 479"/>
              <a:gd name="T37" fmla="*/ 2147483647 h 249"/>
              <a:gd name="T38" fmla="*/ 2147483647 w 479"/>
              <a:gd name="T39" fmla="*/ 2147483647 h 249"/>
              <a:gd name="T40" fmla="*/ 2147483647 w 479"/>
              <a:gd name="T41" fmla="*/ 2147483647 h 249"/>
              <a:gd name="T42" fmla="*/ 2147483647 w 479"/>
              <a:gd name="T43" fmla="*/ 2147483647 h 249"/>
              <a:gd name="T44" fmla="*/ 2147483647 w 479"/>
              <a:gd name="T45" fmla="*/ 2147483647 h 249"/>
              <a:gd name="T46" fmla="*/ 2147483647 w 479"/>
              <a:gd name="T47" fmla="*/ 2147483647 h 249"/>
              <a:gd name="T48" fmla="*/ 2147483647 w 479"/>
              <a:gd name="T49" fmla="*/ 2147483647 h 249"/>
              <a:gd name="T50" fmla="*/ 2147483647 w 479"/>
              <a:gd name="T51" fmla="*/ 2147483647 h 249"/>
              <a:gd name="T52" fmla="*/ 2147483647 w 479"/>
              <a:gd name="T53" fmla="*/ 2147483647 h 249"/>
              <a:gd name="T54" fmla="*/ 2147483647 w 479"/>
              <a:gd name="T55" fmla="*/ 2147483647 h 249"/>
              <a:gd name="T56" fmla="*/ 2147483647 w 479"/>
              <a:gd name="T57" fmla="*/ 2147483647 h 249"/>
              <a:gd name="T58" fmla="*/ 2147483647 w 479"/>
              <a:gd name="T59" fmla="*/ 2147483647 h 249"/>
              <a:gd name="T60" fmla="*/ 2147483647 w 479"/>
              <a:gd name="T61" fmla="*/ 2147483647 h 249"/>
              <a:gd name="T62" fmla="*/ 2147483647 w 479"/>
              <a:gd name="T63" fmla="*/ 2147483647 h 249"/>
              <a:gd name="T64" fmla="*/ 2147483647 w 479"/>
              <a:gd name="T65" fmla="*/ 2147483647 h 249"/>
              <a:gd name="T66" fmla="*/ 2147483647 w 479"/>
              <a:gd name="T67" fmla="*/ 2147483647 h 249"/>
              <a:gd name="T68" fmla="*/ 2147483647 w 479"/>
              <a:gd name="T69" fmla="*/ 2147483647 h 249"/>
              <a:gd name="T70" fmla="*/ 2147483647 w 479"/>
              <a:gd name="T71" fmla="*/ 2147483647 h 249"/>
              <a:gd name="T72" fmla="*/ 2147483647 w 479"/>
              <a:gd name="T73" fmla="*/ 2147483647 h 249"/>
              <a:gd name="T74" fmla="*/ 2147483647 w 479"/>
              <a:gd name="T75" fmla="*/ 2147483647 h 249"/>
              <a:gd name="T76" fmla="*/ 2147483647 w 479"/>
              <a:gd name="T77" fmla="*/ 2147483647 h 249"/>
              <a:gd name="T78" fmla="*/ 2147483647 w 479"/>
              <a:gd name="T79" fmla="*/ 2147483647 h 249"/>
              <a:gd name="T80" fmla="*/ 2147483647 w 479"/>
              <a:gd name="T81" fmla="*/ 2147483647 h 249"/>
              <a:gd name="T82" fmla="*/ 2147483647 w 479"/>
              <a:gd name="T83" fmla="*/ 2147483647 h 249"/>
              <a:gd name="T84" fmla="*/ 2147483647 w 479"/>
              <a:gd name="T85" fmla="*/ 2147483647 h 249"/>
              <a:gd name="T86" fmla="*/ 2147483647 w 479"/>
              <a:gd name="T87" fmla="*/ 2147483647 h 249"/>
              <a:gd name="T88" fmla="*/ 2147483647 w 479"/>
              <a:gd name="T89" fmla="*/ 2147483647 h 249"/>
              <a:gd name="T90" fmla="*/ 2147483647 w 479"/>
              <a:gd name="T91" fmla="*/ 2147483647 h 249"/>
              <a:gd name="T92" fmla="*/ 2147483647 w 479"/>
              <a:gd name="T93" fmla="*/ 2147483647 h 249"/>
              <a:gd name="T94" fmla="*/ 2147483647 w 479"/>
              <a:gd name="T95" fmla="*/ 2147483647 h 249"/>
              <a:gd name="T96" fmla="*/ 2147483647 w 479"/>
              <a:gd name="T97" fmla="*/ 2147483647 h 249"/>
              <a:gd name="T98" fmla="*/ 2147483647 w 479"/>
              <a:gd name="T99" fmla="*/ 2147483647 h 249"/>
              <a:gd name="T100" fmla="*/ 2147483647 w 479"/>
              <a:gd name="T101" fmla="*/ 2147483647 h 249"/>
              <a:gd name="T102" fmla="*/ 2147483647 w 479"/>
              <a:gd name="T103" fmla="*/ 2147483647 h 249"/>
              <a:gd name="T104" fmla="*/ 2147483647 w 479"/>
              <a:gd name="T105" fmla="*/ 2147483647 h 249"/>
              <a:gd name="T106" fmla="*/ 2147483647 w 479"/>
              <a:gd name="T107" fmla="*/ 2147483647 h 249"/>
              <a:gd name="T108" fmla="*/ 2147483647 w 479"/>
              <a:gd name="T109" fmla="*/ 2147483647 h 249"/>
              <a:gd name="T110" fmla="*/ 2147483647 w 479"/>
              <a:gd name="T111" fmla="*/ 2147483647 h 249"/>
              <a:gd name="T112" fmla="*/ 2147483647 w 479"/>
              <a:gd name="T113" fmla="*/ 2147483647 h 249"/>
              <a:gd name="T114" fmla="*/ 2147483647 w 479"/>
              <a:gd name="T115" fmla="*/ 2147483647 h 249"/>
              <a:gd name="T116" fmla="*/ 2147483647 w 479"/>
              <a:gd name="T117" fmla="*/ 2147483647 h 249"/>
              <a:gd name="T118" fmla="*/ 2147483647 w 479"/>
              <a:gd name="T119" fmla="*/ 2147483647 h 249"/>
              <a:gd name="T120" fmla="*/ 2147483647 w 479"/>
              <a:gd name="T121" fmla="*/ 2147483647 h 249"/>
              <a:gd name="T122" fmla="*/ 2147483647 w 479"/>
              <a:gd name="T123" fmla="*/ 2147483647 h 2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9"/>
              <a:gd name="T187" fmla="*/ 0 h 249"/>
              <a:gd name="T188" fmla="*/ 479 w 479"/>
              <a:gd name="T189" fmla="*/ 249 h 24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9" h="249">
                <a:moveTo>
                  <a:pt x="0" y="109"/>
                </a:moveTo>
                <a:lnTo>
                  <a:pt x="0" y="109"/>
                </a:lnTo>
                <a:lnTo>
                  <a:pt x="2" y="109"/>
                </a:lnTo>
                <a:lnTo>
                  <a:pt x="3" y="109"/>
                </a:lnTo>
                <a:lnTo>
                  <a:pt x="6" y="109"/>
                </a:lnTo>
                <a:lnTo>
                  <a:pt x="9" y="109"/>
                </a:lnTo>
                <a:lnTo>
                  <a:pt x="14" y="110"/>
                </a:lnTo>
                <a:lnTo>
                  <a:pt x="17" y="114"/>
                </a:lnTo>
                <a:lnTo>
                  <a:pt x="21" y="119"/>
                </a:lnTo>
                <a:lnTo>
                  <a:pt x="24" y="125"/>
                </a:lnTo>
                <a:lnTo>
                  <a:pt x="25" y="127"/>
                </a:lnTo>
                <a:lnTo>
                  <a:pt x="25" y="128"/>
                </a:lnTo>
                <a:lnTo>
                  <a:pt x="28" y="130"/>
                </a:lnTo>
                <a:lnTo>
                  <a:pt x="30" y="131"/>
                </a:lnTo>
                <a:lnTo>
                  <a:pt x="31" y="133"/>
                </a:lnTo>
                <a:lnTo>
                  <a:pt x="33" y="134"/>
                </a:lnTo>
                <a:lnTo>
                  <a:pt x="34" y="134"/>
                </a:lnTo>
                <a:lnTo>
                  <a:pt x="34" y="136"/>
                </a:lnTo>
                <a:lnTo>
                  <a:pt x="36" y="136"/>
                </a:lnTo>
                <a:lnTo>
                  <a:pt x="39" y="136"/>
                </a:lnTo>
                <a:lnTo>
                  <a:pt x="44" y="136"/>
                </a:lnTo>
                <a:lnTo>
                  <a:pt x="50" y="137"/>
                </a:lnTo>
                <a:lnTo>
                  <a:pt x="55" y="137"/>
                </a:lnTo>
                <a:lnTo>
                  <a:pt x="63" y="139"/>
                </a:lnTo>
                <a:lnTo>
                  <a:pt x="69" y="140"/>
                </a:lnTo>
                <a:lnTo>
                  <a:pt x="77" y="142"/>
                </a:lnTo>
                <a:lnTo>
                  <a:pt x="84" y="143"/>
                </a:lnTo>
                <a:lnTo>
                  <a:pt x="91" y="144"/>
                </a:lnTo>
                <a:lnTo>
                  <a:pt x="99" y="147"/>
                </a:lnTo>
                <a:lnTo>
                  <a:pt x="105" y="149"/>
                </a:lnTo>
                <a:lnTo>
                  <a:pt x="111" y="152"/>
                </a:lnTo>
                <a:lnTo>
                  <a:pt x="117" y="155"/>
                </a:lnTo>
                <a:lnTo>
                  <a:pt x="123" y="157"/>
                </a:lnTo>
                <a:lnTo>
                  <a:pt x="124" y="157"/>
                </a:lnTo>
                <a:lnTo>
                  <a:pt x="130" y="158"/>
                </a:lnTo>
                <a:lnTo>
                  <a:pt x="138" y="160"/>
                </a:lnTo>
                <a:lnTo>
                  <a:pt x="147" y="160"/>
                </a:lnTo>
                <a:lnTo>
                  <a:pt x="156" y="161"/>
                </a:lnTo>
                <a:lnTo>
                  <a:pt x="163" y="163"/>
                </a:lnTo>
                <a:lnTo>
                  <a:pt x="169" y="163"/>
                </a:lnTo>
                <a:lnTo>
                  <a:pt x="171" y="163"/>
                </a:lnTo>
                <a:lnTo>
                  <a:pt x="174" y="167"/>
                </a:lnTo>
                <a:lnTo>
                  <a:pt x="177" y="177"/>
                </a:lnTo>
                <a:lnTo>
                  <a:pt x="179" y="177"/>
                </a:lnTo>
                <a:lnTo>
                  <a:pt x="180" y="177"/>
                </a:lnTo>
                <a:lnTo>
                  <a:pt x="185" y="177"/>
                </a:lnTo>
                <a:lnTo>
                  <a:pt x="188" y="179"/>
                </a:lnTo>
                <a:lnTo>
                  <a:pt x="192" y="182"/>
                </a:lnTo>
                <a:lnTo>
                  <a:pt x="195" y="187"/>
                </a:lnTo>
                <a:lnTo>
                  <a:pt x="198" y="194"/>
                </a:lnTo>
                <a:lnTo>
                  <a:pt x="199" y="205"/>
                </a:lnTo>
                <a:lnTo>
                  <a:pt x="199" y="206"/>
                </a:lnTo>
                <a:lnTo>
                  <a:pt x="198" y="209"/>
                </a:lnTo>
                <a:lnTo>
                  <a:pt x="198" y="212"/>
                </a:lnTo>
                <a:lnTo>
                  <a:pt x="198" y="216"/>
                </a:lnTo>
                <a:lnTo>
                  <a:pt x="196" y="218"/>
                </a:lnTo>
                <a:lnTo>
                  <a:pt x="196" y="221"/>
                </a:lnTo>
                <a:lnTo>
                  <a:pt x="195" y="224"/>
                </a:lnTo>
                <a:lnTo>
                  <a:pt x="213" y="224"/>
                </a:lnTo>
                <a:lnTo>
                  <a:pt x="213" y="226"/>
                </a:lnTo>
                <a:lnTo>
                  <a:pt x="212" y="227"/>
                </a:lnTo>
                <a:lnTo>
                  <a:pt x="212" y="232"/>
                </a:lnTo>
                <a:lnTo>
                  <a:pt x="212" y="236"/>
                </a:lnTo>
                <a:lnTo>
                  <a:pt x="212" y="240"/>
                </a:lnTo>
                <a:lnTo>
                  <a:pt x="213" y="243"/>
                </a:lnTo>
                <a:lnTo>
                  <a:pt x="216" y="246"/>
                </a:lnTo>
                <a:lnTo>
                  <a:pt x="221" y="248"/>
                </a:lnTo>
                <a:lnTo>
                  <a:pt x="225" y="236"/>
                </a:lnTo>
                <a:lnTo>
                  <a:pt x="225" y="237"/>
                </a:lnTo>
                <a:lnTo>
                  <a:pt x="225" y="236"/>
                </a:lnTo>
                <a:lnTo>
                  <a:pt x="225" y="235"/>
                </a:lnTo>
                <a:lnTo>
                  <a:pt x="226" y="232"/>
                </a:lnTo>
                <a:lnTo>
                  <a:pt x="228" y="229"/>
                </a:lnTo>
                <a:lnTo>
                  <a:pt x="229" y="224"/>
                </a:lnTo>
                <a:lnTo>
                  <a:pt x="232" y="220"/>
                </a:lnTo>
                <a:lnTo>
                  <a:pt x="234" y="216"/>
                </a:lnTo>
                <a:lnTo>
                  <a:pt x="237" y="212"/>
                </a:lnTo>
                <a:lnTo>
                  <a:pt x="239" y="207"/>
                </a:lnTo>
                <a:lnTo>
                  <a:pt x="242" y="202"/>
                </a:lnTo>
                <a:lnTo>
                  <a:pt x="243" y="197"/>
                </a:lnTo>
                <a:lnTo>
                  <a:pt x="246" y="193"/>
                </a:lnTo>
                <a:lnTo>
                  <a:pt x="248" y="190"/>
                </a:lnTo>
                <a:lnTo>
                  <a:pt x="251" y="186"/>
                </a:lnTo>
                <a:lnTo>
                  <a:pt x="252" y="185"/>
                </a:lnTo>
                <a:lnTo>
                  <a:pt x="252" y="183"/>
                </a:lnTo>
                <a:lnTo>
                  <a:pt x="254" y="182"/>
                </a:lnTo>
                <a:lnTo>
                  <a:pt x="254" y="175"/>
                </a:lnTo>
                <a:lnTo>
                  <a:pt x="255" y="167"/>
                </a:lnTo>
                <a:lnTo>
                  <a:pt x="257" y="163"/>
                </a:lnTo>
                <a:lnTo>
                  <a:pt x="258" y="161"/>
                </a:lnTo>
                <a:lnTo>
                  <a:pt x="259" y="158"/>
                </a:lnTo>
                <a:lnTo>
                  <a:pt x="261" y="158"/>
                </a:lnTo>
                <a:lnTo>
                  <a:pt x="262" y="158"/>
                </a:lnTo>
                <a:lnTo>
                  <a:pt x="261" y="161"/>
                </a:lnTo>
                <a:lnTo>
                  <a:pt x="261" y="164"/>
                </a:lnTo>
                <a:lnTo>
                  <a:pt x="261" y="167"/>
                </a:lnTo>
                <a:lnTo>
                  <a:pt x="261" y="172"/>
                </a:lnTo>
                <a:lnTo>
                  <a:pt x="261" y="175"/>
                </a:lnTo>
                <a:lnTo>
                  <a:pt x="261" y="177"/>
                </a:lnTo>
                <a:lnTo>
                  <a:pt x="262" y="180"/>
                </a:lnTo>
                <a:lnTo>
                  <a:pt x="276" y="170"/>
                </a:lnTo>
                <a:lnTo>
                  <a:pt x="276" y="163"/>
                </a:lnTo>
                <a:lnTo>
                  <a:pt x="284" y="161"/>
                </a:lnTo>
                <a:lnTo>
                  <a:pt x="288" y="157"/>
                </a:lnTo>
                <a:lnTo>
                  <a:pt x="292" y="161"/>
                </a:lnTo>
                <a:lnTo>
                  <a:pt x="291" y="161"/>
                </a:lnTo>
                <a:lnTo>
                  <a:pt x="291" y="163"/>
                </a:lnTo>
                <a:lnTo>
                  <a:pt x="290" y="166"/>
                </a:lnTo>
                <a:lnTo>
                  <a:pt x="288" y="167"/>
                </a:lnTo>
                <a:lnTo>
                  <a:pt x="287" y="170"/>
                </a:lnTo>
                <a:lnTo>
                  <a:pt x="284" y="173"/>
                </a:lnTo>
                <a:lnTo>
                  <a:pt x="284" y="176"/>
                </a:lnTo>
                <a:lnTo>
                  <a:pt x="284" y="177"/>
                </a:lnTo>
                <a:lnTo>
                  <a:pt x="284" y="182"/>
                </a:lnTo>
                <a:lnTo>
                  <a:pt x="284" y="185"/>
                </a:lnTo>
                <a:lnTo>
                  <a:pt x="285" y="185"/>
                </a:lnTo>
                <a:lnTo>
                  <a:pt x="287" y="183"/>
                </a:lnTo>
                <a:lnTo>
                  <a:pt x="288" y="182"/>
                </a:lnTo>
                <a:lnTo>
                  <a:pt x="290" y="180"/>
                </a:lnTo>
                <a:lnTo>
                  <a:pt x="290" y="179"/>
                </a:lnTo>
                <a:lnTo>
                  <a:pt x="291" y="177"/>
                </a:lnTo>
                <a:lnTo>
                  <a:pt x="300" y="167"/>
                </a:lnTo>
                <a:lnTo>
                  <a:pt x="301" y="167"/>
                </a:lnTo>
                <a:lnTo>
                  <a:pt x="304" y="166"/>
                </a:lnTo>
                <a:lnTo>
                  <a:pt x="307" y="163"/>
                </a:lnTo>
                <a:lnTo>
                  <a:pt x="308" y="163"/>
                </a:lnTo>
                <a:lnTo>
                  <a:pt x="307" y="158"/>
                </a:lnTo>
                <a:lnTo>
                  <a:pt x="307" y="155"/>
                </a:lnTo>
                <a:lnTo>
                  <a:pt x="308" y="152"/>
                </a:lnTo>
                <a:lnTo>
                  <a:pt x="309" y="149"/>
                </a:lnTo>
                <a:lnTo>
                  <a:pt x="312" y="147"/>
                </a:lnTo>
                <a:lnTo>
                  <a:pt x="315" y="146"/>
                </a:lnTo>
                <a:lnTo>
                  <a:pt x="317" y="146"/>
                </a:lnTo>
                <a:lnTo>
                  <a:pt x="318" y="144"/>
                </a:lnTo>
                <a:lnTo>
                  <a:pt x="339" y="146"/>
                </a:lnTo>
                <a:lnTo>
                  <a:pt x="339" y="142"/>
                </a:lnTo>
                <a:lnTo>
                  <a:pt x="353" y="142"/>
                </a:lnTo>
                <a:lnTo>
                  <a:pt x="363" y="127"/>
                </a:lnTo>
                <a:lnTo>
                  <a:pt x="396" y="130"/>
                </a:lnTo>
                <a:lnTo>
                  <a:pt x="399" y="133"/>
                </a:lnTo>
                <a:lnTo>
                  <a:pt x="402" y="134"/>
                </a:lnTo>
                <a:lnTo>
                  <a:pt x="406" y="137"/>
                </a:lnTo>
                <a:lnTo>
                  <a:pt x="411" y="142"/>
                </a:lnTo>
                <a:lnTo>
                  <a:pt x="417" y="144"/>
                </a:lnTo>
                <a:lnTo>
                  <a:pt x="422" y="147"/>
                </a:lnTo>
                <a:lnTo>
                  <a:pt x="425" y="149"/>
                </a:lnTo>
                <a:lnTo>
                  <a:pt x="426" y="147"/>
                </a:lnTo>
                <a:lnTo>
                  <a:pt x="426" y="146"/>
                </a:lnTo>
                <a:lnTo>
                  <a:pt x="425" y="144"/>
                </a:lnTo>
                <a:lnTo>
                  <a:pt x="425" y="140"/>
                </a:lnTo>
                <a:lnTo>
                  <a:pt x="423" y="137"/>
                </a:lnTo>
                <a:lnTo>
                  <a:pt x="423" y="133"/>
                </a:lnTo>
                <a:lnTo>
                  <a:pt x="425" y="130"/>
                </a:lnTo>
                <a:lnTo>
                  <a:pt x="425" y="128"/>
                </a:lnTo>
                <a:lnTo>
                  <a:pt x="428" y="127"/>
                </a:lnTo>
                <a:lnTo>
                  <a:pt x="429" y="125"/>
                </a:lnTo>
                <a:lnTo>
                  <a:pt x="430" y="125"/>
                </a:lnTo>
                <a:lnTo>
                  <a:pt x="432" y="125"/>
                </a:lnTo>
                <a:lnTo>
                  <a:pt x="432" y="128"/>
                </a:lnTo>
                <a:lnTo>
                  <a:pt x="435" y="130"/>
                </a:lnTo>
                <a:lnTo>
                  <a:pt x="438" y="130"/>
                </a:lnTo>
                <a:lnTo>
                  <a:pt x="441" y="130"/>
                </a:lnTo>
                <a:lnTo>
                  <a:pt x="444" y="128"/>
                </a:lnTo>
                <a:lnTo>
                  <a:pt x="447" y="127"/>
                </a:lnTo>
                <a:lnTo>
                  <a:pt x="450" y="127"/>
                </a:lnTo>
                <a:lnTo>
                  <a:pt x="450" y="125"/>
                </a:lnTo>
                <a:lnTo>
                  <a:pt x="477" y="125"/>
                </a:lnTo>
                <a:lnTo>
                  <a:pt x="478" y="122"/>
                </a:lnTo>
                <a:lnTo>
                  <a:pt x="474" y="122"/>
                </a:lnTo>
                <a:lnTo>
                  <a:pt x="466" y="109"/>
                </a:lnTo>
                <a:lnTo>
                  <a:pt x="455" y="109"/>
                </a:lnTo>
                <a:lnTo>
                  <a:pt x="455" y="107"/>
                </a:lnTo>
                <a:lnTo>
                  <a:pt x="455" y="106"/>
                </a:lnTo>
                <a:lnTo>
                  <a:pt x="455" y="104"/>
                </a:lnTo>
                <a:lnTo>
                  <a:pt x="453" y="101"/>
                </a:lnTo>
                <a:lnTo>
                  <a:pt x="453" y="100"/>
                </a:lnTo>
                <a:lnTo>
                  <a:pt x="453" y="98"/>
                </a:lnTo>
                <a:lnTo>
                  <a:pt x="453" y="97"/>
                </a:lnTo>
                <a:lnTo>
                  <a:pt x="453" y="89"/>
                </a:lnTo>
                <a:lnTo>
                  <a:pt x="452" y="84"/>
                </a:lnTo>
                <a:lnTo>
                  <a:pt x="449" y="81"/>
                </a:lnTo>
                <a:lnTo>
                  <a:pt x="446" y="80"/>
                </a:lnTo>
                <a:lnTo>
                  <a:pt x="443" y="80"/>
                </a:lnTo>
                <a:lnTo>
                  <a:pt x="441" y="80"/>
                </a:lnTo>
                <a:lnTo>
                  <a:pt x="439" y="81"/>
                </a:lnTo>
                <a:lnTo>
                  <a:pt x="435" y="86"/>
                </a:lnTo>
                <a:lnTo>
                  <a:pt x="430" y="86"/>
                </a:lnTo>
                <a:lnTo>
                  <a:pt x="428" y="86"/>
                </a:lnTo>
                <a:lnTo>
                  <a:pt x="425" y="86"/>
                </a:lnTo>
                <a:lnTo>
                  <a:pt x="423" y="84"/>
                </a:lnTo>
                <a:lnTo>
                  <a:pt x="420" y="83"/>
                </a:lnTo>
                <a:lnTo>
                  <a:pt x="420" y="81"/>
                </a:lnTo>
                <a:lnTo>
                  <a:pt x="420" y="80"/>
                </a:lnTo>
                <a:lnTo>
                  <a:pt x="414" y="86"/>
                </a:lnTo>
                <a:lnTo>
                  <a:pt x="396" y="84"/>
                </a:lnTo>
                <a:lnTo>
                  <a:pt x="394" y="80"/>
                </a:lnTo>
                <a:lnTo>
                  <a:pt x="392" y="62"/>
                </a:lnTo>
                <a:lnTo>
                  <a:pt x="394" y="57"/>
                </a:lnTo>
                <a:lnTo>
                  <a:pt x="393" y="51"/>
                </a:lnTo>
                <a:lnTo>
                  <a:pt x="392" y="53"/>
                </a:lnTo>
                <a:lnTo>
                  <a:pt x="389" y="53"/>
                </a:lnTo>
                <a:lnTo>
                  <a:pt x="386" y="54"/>
                </a:lnTo>
                <a:lnTo>
                  <a:pt x="383" y="56"/>
                </a:lnTo>
                <a:lnTo>
                  <a:pt x="380" y="56"/>
                </a:lnTo>
                <a:lnTo>
                  <a:pt x="378" y="57"/>
                </a:lnTo>
                <a:lnTo>
                  <a:pt x="373" y="60"/>
                </a:lnTo>
                <a:lnTo>
                  <a:pt x="367" y="62"/>
                </a:lnTo>
                <a:lnTo>
                  <a:pt x="361" y="62"/>
                </a:lnTo>
                <a:lnTo>
                  <a:pt x="356" y="65"/>
                </a:lnTo>
                <a:lnTo>
                  <a:pt x="350" y="65"/>
                </a:lnTo>
                <a:lnTo>
                  <a:pt x="344" y="67"/>
                </a:lnTo>
                <a:lnTo>
                  <a:pt x="340" y="68"/>
                </a:lnTo>
                <a:lnTo>
                  <a:pt x="334" y="68"/>
                </a:lnTo>
                <a:lnTo>
                  <a:pt x="330" y="70"/>
                </a:lnTo>
                <a:lnTo>
                  <a:pt x="324" y="70"/>
                </a:lnTo>
                <a:lnTo>
                  <a:pt x="321" y="70"/>
                </a:lnTo>
                <a:lnTo>
                  <a:pt x="317" y="70"/>
                </a:lnTo>
                <a:lnTo>
                  <a:pt x="314" y="70"/>
                </a:lnTo>
                <a:lnTo>
                  <a:pt x="312" y="70"/>
                </a:lnTo>
                <a:lnTo>
                  <a:pt x="311" y="70"/>
                </a:lnTo>
                <a:lnTo>
                  <a:pt x="279" y="100"/>
                </a:lnTo>
                <a:lnTo>
                  <a:pt x="273" y="98"/>
                </a:lnTo>
                <a:lnTo>
                  <a:pt x="268" y="98"/>
                </a:lnTo>
                <a:lnTo>
                  <a:pt x="267" y="98"/>
                </a:lnTo>
                <a:lnTo>
                  <a:pt x="264" y="98"/>
                </a:lnTo>
                <a:lnTo>
                  <a:pt x="261" y="98"/>
                </a:lnTo>
                <a:lnTo>
                  <a:pt x="259" y="98"/>
                </a:lnTo>
                <a:lnTo>
                  <a:pt x="258" y="94"/>
                </a:lnTo>
                <a:lnTo>
                  <a:pt x="257" y="93"/>
                </a:lnTo>
                <a:lnTo>
                  <a:pt x="254" y="92"/>
                </a:lnTo>
                <a:lnTo>
                  <a:pt x="251" y="93"/>
                </a:lnTo>
                <a:lnTo>
                  <a:pt x="246" y="94"/>
                </a:lnTo>
                <a:lnTo>
                  <a:pt x="243" y="95"/>
                </a:lnTo>
                <a:lnTo>
                  <a:pt x="242" y="97"/>
                </a:lnTo>
                <a:lnTo>
                  <a:pt x="240" y="97"/>
                </a:lnTo>
                <a:lnTo>
                  <a:pt x="225" y="97"/>
                </a:lnTo>
                <a:lnTo>
                  <a:pt x="222" y="92"/>
                </a:lnTo>
                <a:lnTo>
                  <a:pt x="222" y="90"/>
                </a:lnTo>
                <a:lnTo>
                  <a:pt x="221" y="89"/>
                </a:lnTo>
                <a:lnTo>
                  <a:pt x="218" y="86"/>
                </a:lnTo>
                <a:lnTo>
                  <a:pt x="215" y="84"/>
                </a:lnTo>
                <a:lnTo>
                  <a:pt x="213" y="81"/>
                </a:lnTo>
                <a:lnTo>
                  <a:pt x="210" y="79"/>
                </a:lnTo>
                <a:lnTo>
                  <a:pt x="207" y="76"/>
                </a:lnTo>
                <a:lnTo>
                  <a:pt x="206" y="74"/>
                </a:lnTo>
                <a:lnTo>
                  <a:pt x="199" y="65"/>
                </a:lnTo>
                <a:lnTo>
                  <a:pt x="190" y="60"/>
                </a:lnTo>
                <a:lnTo>
                  <a:pt x="183" y="59"/>
                </a:lnTo>
                <a:lnTo>
                  <a:pt x="176" y="59"/>
                </a:lnTo>
                <a:lnTo>
                  <a:pt x="169" y="62"/>
                </a:lnTo>
                <a:lnTo>
                  <a:pt x="165" y="64"/>
                </a:lnTo>
                <a:lnTo>
                  <a:pt x="162" y="65"/>
                </a:lnTo>
                <a:lnTo>
                  <a:pt x="160" y="67"/>
                </a:lnTo>
                <a:lnTo>
                  <a:pt x="160" y="65"/>
                </a:lnTo>
                <a:lnTo>
                  <a:pt x="162" y="62"/>
                </a:lnTo>
                <a:lnTo>
                  <a:pt x="163" y="60"/>
                </a:lnTo>
                <a:lnTo>
                  <a:pt x="163" y="57"/>
                </a:lnTo>
                <a:lnTo>
                  <a:pt x="163" y="56"/>
                </a:lnTo>
                <a:lnTo>
                  <a:pt x="159" y="57"/>
                </a:lnTo>
                <a:lnTo>
                  <a:pt x="154" y="59"/>
                </a:lnTo>
                <a:lnTo>
                  <a:pt x="152" y="62"/>
                </a:lnTo>
                <a:lnTo>
                  <a:pt x="149" y="67"/>
                </a:lnTo>
                <a:lnTo>
                  <a:pt x="146" y="71"/>
                </a:lnTo>
                <a:lnTo>
                  <a:pt x="144" y="74"/>
                </a:lnTo>
                <a:lnTo>
                  <a:pt x="143" y="77"/>
                </a:lnTo>
                <a:lnTo>
                  <a:pt x="141" y="54"/>
                </a:lnTo>
                <a:lnTo>
                  <a:pt x="141" y="56"/>
                </a:lnTo>
                <a:lnTo>
                  <a:pt x="140" y="56"/>
                </a:lnTo>
                <a:lnTo>
                  <a:pt x="138" y="56"/>
                </a:lnTo>
                <a:lnTo>
                  <a:pt x="137" y="54"/>
                </a:lnTo>
                <a:lnTo>
                  <a:pt x="137" y="53"/>
                </a:lnTo>
                <a:lnTo>
                  <a:pt x="136" y="51"/>
                </a:lnTo>
                <a:lnTo>
                  <a:pt x="137" y="47"/>
                </a:lnTo>
                <a:lnTo>
                  <a:pt x="137" y="44"/>
                </a:lnTo>
                <a:lnTo>
                  <a:pt x="138" y="41"/>
                </a:lnTo>
                <a:lnTo>
                  <a:pt x="140" y="41"/>
                </a:lnTo>
                <a:lnTo>
                  <a:pt x="140" y="43"/>
                </a:lnTo>
                <a:lnTo>
                  <a:pt x="141" y="44"/>
                </a:lnTo>
                <a:lnTo>
                  <a:pt x="141" y="46"/>
                </a:lnTo>
                <a:lnTo>
                  <a:pt x="141" y="44"/>
                </a:lnTo>
                <a:lnTo>
                  <a:pt x="141" y="43"/>
                </a:lnTo>
                <a:lnTo>
                  <a:pt x="141" y="41"/>
                </a:lnTo>
                <a:lnTo>
                  <a:pt x="140" y="40"/>
                </a:lnTo>
                <a:lnTo>
                  <a:pt x="141" y="41"/>
                </a:lnTo>
                <a:lnTo>
                  <a:pt x="141" y="46"/>
                </a:lnTo>
                <a:lnTo>
                  <a:pt x="143" y="50"/>
                </a:lnTo>
                <a:lnTo>
                  <a:pt x="144" y="51"/>
                </a:lnTo>
                <a:lnTo>
                  <a:pt x="146" y="51"/>
                </a:lnTo>
                <a:lnTo>
                  <a:pt x="147" y="51"/>
                </a:lnTo>
                <a:lnTo>
                  <a:pt x="147" y="49"/>
                </a:lnTo>
                <a:lnTo>
                  <a:pt x="149" y="47"/>
                </a:lnTo>
                <a:lnTo>
                  <a:pt x="149" y="46"/>
                </a:lnTo>
                <a:lnTo>
                  <a:pt x="156" y="38"/>
                </a:lnTo>
                <a:lnTo>
                  <a:pt x="157" y="31"/>
                </a:lnTo>
                <a:lnTo>
                  <a:pt x="174" y="16"/>
                </a:lnTo>
                <a:lnTo>
                  <a:pt x="180" y="7"/>
                </a:lnTo>
                <a:lnTo>
                  <a:pt x="179" y="7"/>
                </a:lnTo>
                <a:lnTo>
                  <a:pt x="179" y="8"/>
                </a:lnTo>
                <a:lnTo>
                  <a:pt x="180" y="8"/>
                </a:lnTo>
                <a:lnTo>
                  <a:pt x="188" y="5"/>
                </a:lnTo>
                <a:lnTo>
                  <a:pt x="190" y="4"/>
                </a:lnTo>
                <a:lnTo>
                  <a:pt x="192" y="2"/>
                </a:lnTo>
                <a:lnTo>
                  <a:pt x="189" y="1"/>
                </a:lnTo>
                <a:lnTo>
                  <a:pt x="185" y="1"/>
                </a:lnTo>
                <a:lnTo>
                  <a:pt x="182" y="0"/>
                </a:lnTo>
                <a:lnTo>
                  <a:pt x="177" y="0"/>
                </a:lnTo>
                <a:lnTo>
                  <a:pt x="176" y="0"/>
                </a:lnTo>
                <a:lnTo>
                  <a:pt x="166" y="1"/>
                </a:lnTo>
                <a:lnTo>
                  <a:pt x="156" y="4"/>
                </a:lnTo>
                <a:lnTo>
                  <a:pt x="149" y="10"/>
                </a:lnTo>
                <a:lnTo>
                  <a:pt x="141" y="16"/>
                </a:lnTo>
                <a:lnTo>
                  <a:pt x="137" y="21"/>
                </a:lnTo>
                <a:lnTo>
                  <a:pt x="133" y="26"/>
                </a:lnTo>
                <a:lnTo>
                  <a:pt x="130" y="29"/>
                </a:lnTo>
                <a:lnTo>
                  <a:pt x="130" y="30"/>
                </a:lnTo>
                <a:lnTo>
                  <a:pt x="123" y="31"/>
                </a:lnTo>
                <a:lnTo>
                  <a:pt x="119" y="34"/>
                </a:lnTo>
                <a:lnTo>
                  <a:pt x="114" y="38"/>
                </a:lnTo>
                <a:lnTo>
                  <a:pt x="111" y="43"/>
                </a:lnTo>
                <a:lnTo>
                  <a:pt x="110" y="47"/>
                </a:lnTo>
                <a:lnTo>
                  <a:pt x="107" y="51"/>
                </a:lnTo>
                <a:lnTo>
                  <a:pt x="105" y="54"/>
                </a:lnTo>
                <a:lnTo>
                  <a:pt x="102" y="56"/>
                </a:lnTo>
                <a:lnTo>
                  <a:pt x="100" y="57"/>
                </a:lnTo>
                <a:lnTo>
                  <a:pt x="96" y="59"/>
                </a:lnTo>
                <a:lnTo>
                  <a:pt x="91" y="62"/>
                </a:lnTo>
                <a:lnTo>
                  <a:pt x="87" y="65"/>
                </a:lnTo>
                <a:lnTo>
                  <a:pt x="83" y="68"/>
                </a:lnTo>
                <a:lnTo>
                  <a:pt x="80" y="71"/>
                </a:lnTo>
                <a:lnTo>
                  <a:pt x="77" y="74"/>
                </a:lnTo>
                <a:lnTo>
                  <a:pt x="77" y="76"/>
                </a:lnTo>
                <a:lnTo>
                  <a:pt x="69" y="76"/>
                </a:lnTo>
                <a:lnTo>
                  <a:pt x="61" y="76"/>
                </a:lnTo>
                <a:lnTo>
                  <a:pt x="61" y="77"/>
                </a:lnTo>
                <a:lnTo>
                  <a:pt x="58" y="77"/>
                </a:lnTo>
                <a:lnTo>
                  <a:pt x="55" y="77"/>
                </a:lnTo>
                <a:lnTo>
                  <a:pt x="54" y="79"/>
                </a:lnTo>
                <a:lnTo>
                  <a:pt x="50" y="79"/>
                </a:lnTo>
                <a:lnTo>
                  <a:pt x="47" y="80"/>
                </a:lnTo>
                <a:lnTo>
                  <a:pt x="45" y="81"/>
                </a:lnTo>
                <a:lnTo>
                  <a:pt x="44" y="81"/>
                </a:lnTo>
                <a:lnTo>
                  <a:pt x="38" y="89"/>
                </a:lnTo>
                <a:lnTo>
                  <a:pt x="31" y="94"/>
                </a:lnTo>
                <a:lnTo>
                  <a:pt x="24" y="98"/>
                </a:lnTo>
                <a:lnTo>
                  <a:pt x="17" y="101"/>
                </a:lnTo>
                <a:lnTo>
                  <a:pt x="9" y="104"/>
                </a:lnTo>
                <a:lnTo>
                  <a:pt x="5" y="107"/>
                </a:lnTo>
                <a:lnTo>
                  <a:pt x="0" y="107"/>
                </a:lnTo>
                <a:lnTo>
                  <a:pt x="0" y="109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grpSp>
        <p:nvGrpSpPr>
          <p:cNvPr id="32819" name="Group 52"/>
          <p:cNvGrpSpPr>
            <a:grpSpLocks/>
          </p:cNvGrpSpPr>
          <p:nvPr/>
        </p:nvGrpSpPr>
        <p:grpSpPr bwMode="auto">
          <a:xfrm>
            <a:off x="5408613" y="1714500"/>
            <a:ext cx="1141412" cy="1041400"/>
            <a:chOff x="3398" y="1080"/>
            <a:chExt cx="719" cy="656"/>
          </a:xfrm>
        </p:grpSpPr>
        <p:sp>
          <p:nvSpPr>
            <p:cNvPr id="32984" name="Freeform 53"/>
            <p:cNvSpPr>
              <a:spLocks/>
            </p:cNvSpPr>
            <p:nvPr/>
          </p:nvSpPr>
          <p:spPr bwMode="blackWhite">
            <a:xfrm>
              <a:off x="3752" y="1250"/>
              <a:ext cx="365" cy="486"/>
            </a:xfrm>
            <a:custGeom>
              <a:avLst/>
              <a:gdLst>
                <a:gd name="T0" fmla="*/ 573 w 321"/>
                <a:gd name="T1" fmla="*/ 712 h 440"/>
                <a:gd name="T2" fmla="*/ 597 w 321"/>
                <a:gd name="T3" fmla="*/ 673 h 440"/>
                <a:gd name="T4" fmla="*/ 621 w 321"/>
                <a:gd name="T5" fmla="*/ 623 h 440"/>
                <a:gd name="T6" fmla="*/ 640 w 321"/>
                <a:gd name="T7" fmla="*/ 585 h 440"/>
                <a:gd name="T8" fmla="*/ 648 w 321"/>
                <a:gd name="T9" fmla="*/ 570 h 440"/>
                <a:gd name="T10" fmla="*/ 661 w 321"/>
                <a:gd name="T11" fmla="*/ 552 h 440"/>
                <a:gd name="T12" fmla="*/ 675 w 321"/>
                <a:gd name="T13" fmla="*/ 560 h 440"/>
                <a:gd name="T14" fmla="*/ 688 w 321"/>
                <a:gd name="T15" fmla="*/ 552 h 440"/>
                <a:gd name="T16" fmla="*/ 692 w 321"/>
                <a:gd name="T17" fmla="*/ 488 h 440"/>
                <a:gd name="T18" fmla="*/ 648 w 321"/>
                <a:gd name="T19" fmla="*/ 363 h 440"/>
                <a:gd name="T20" fmla="*/ 602 w 321"/>
                <a:gd name="T21" fmla="*/ 295 h 440"/>
                <a:gd name="T22" fmla="*/ 573 w 321"/>
                <a:gd name="T23" fmla="*/ 295 h 440"/>
                <a:gd name="T24" fmla="*/ 540 w 321"/>
                <a:gd name="T25" fmla="*/ 311 h 440"/>
                <a:gd name="T26" fmla="*/ 517 w 321"/>
                <a:gd name="T27" fmla="*/ 334 h 440"/>
                <a:gd name="T28" fmla="*/ 503 w 321"/>
                <a:gd name="T29" fmla="*/ 365 h 440"/>
                <a:gd name="T30" fmla="*/ 484 w 321"/>
                <a:gd name="T31" fmla="*/ 388 h 440"/>
                <a:gd name="T32" fmla="*/ 474 w 321"/>
                <a:gd name="T33" fmla="*/ 398 h 440"/>
                <a:gd name="T34" fmla="*/ 459 w 321"/>
                <a:gd name="T35" fmla="*/ 395 h 440"/>
                <a:gd name="T36" fmla="*/ 422 w 321"/>
                <a:gd name="T37" fmla="*/ 376 h 440"/>
                <a:gd name="T38" fmla="*/ 428 w 321"/>
                <a:gd name="T39" fmla="*/ 342 h 440"/>
                <a:gd name="T40" fmla="*/ 453 w 321"/>
                <a:gd name="T41" fmla="*/ 323 h 440"/>
                <a:gd name="T42" fmla="*/ 503 w 321"/>
                <a:gd name="T43" fmla="*/ 250 h 440"/>
                <a:gd name="T44" fmla="*/ 503 w 321"/>
                <a:gd name="T45" fmla="*/ 205 h 440"/>
                <a:gd name="T46" fmla="*/ 498 w 321"/>
                <a:gd name="T47" fmla="*/ 159 h 440"/>
                <a:gd name="T48" fmla="*/ 474 w 321"/>
                <a:gd name="T49" fmla="*/ 138 h 440"/>
                <a:gd name="T50" fmla="*/ 472 w 321"/>
                <a:gd name="T51" fmla="*/ 112 h 440"/>
                <a:gd name="T52" fmla="*/ 492 w 321"/>
                <a:gd name="T53" fmla="*/ 115 h 440"/>
                <a:gd name="T54" fmla="*/ 454 w 321"/>
                <a:gd name="T55" fmla="*/ 60 h 440"/>
                <a:gd name="T56" fmla="*/ 393 w 321"/>
                <a:gd name="T57" fmla="*/ 49 h 440"/>
                <a:gd name="T58" fmla="*/ 277 w 321"/>
                <a:gd name="T59" fmla="*/ 14 h 440"/>
                <a:gd name="T60" fmla="*/ 207 w 321"/>
                <a:gd name="T61" fmla="*/ 2 h 440"/>
                <a:gd name="T62" fmla="*/ 191 w 321"/>
                <a:gd name="T63" fmla="*/ 33 h 440"/>
                <a:gd name="T64" fmla="*/ 207 w 321"/>
                <a:gd name="T65" fmla="*/ 66 h 440"/>
                <a:gd name="T66" fmla="*/ 218 w 321"/>
                <a:gd name="T67" fmla="*/ 75 h 440"/>
                <a:gd name="T68" fmla="*/ 183 w 321"/>
                <a:gd name="T69" fmla="*/ 85 h 440"/>
                <a:gd name="T70" fmla="*/ 157 w 321"/>
                <a:gd name="T71" fmla="*/ 113 h 440"/>
                <a:gd name="T72" fmla="*/ 161 w 321"/>
                <a:gd name="T73" fmla="*/ 155 h 440"/>
                <a:gd name="T74" fmla="*/ 149 w 321"/>
                <a:gd name="T75" fmla="*/ 194 h 440"/>
                <a:gd name="T76" fmla="*/ 131 w 321"/>
                <a:gd name="T77" fmla="*/ 202 h 440"/>
                <a:gd name="T78" fmla="*/ 125 w 321"/>
                <a:gd name="T79" fmla="*/ 172 h 440"/>
                <a:gd name="T80" fmla="*/ 125 w 321"/>
                <a:gd name="T81" fmla="*/ 130 h 440"/>
                <a:gd name="T82" fmla="*/ 111 w 321"/>
                <a:gd name="T83" fmla="*/ 138 h 440"/>
                <a:gd name="T84" fmla="*/ 100 w 321"/>
                <a:gd name="T85" fmla="*/ 155 h 440"/>
                <a:gd name="T86" fmla="*/ 77 w 321"/>
                <a:gd name="T87" fmla="*/ 171 h 440"/>
                <a:gd name="T88" fmla="*/ 68 w 321"/>
                <a:gd name="T89" fmla="*/ 177 h 440"/>
                <a:gd name="T90" fmla="*/ 58 w 321"/>
                <a:gd name="T91" fmla="*/ 190 h 440"/>
                <a:gd name="T92" fmla="*/ 53 w 321"/>
                <a:gd name="T93" fmla="*/ 214 h 440"/>
                <a:gd name="T94" fmla="*/ 30 w 321"/>
                <a:gd name="T95" fmla="*/ 243 h 440"/>
                <a:gd name="T96" fmla="*/ 34 w 321"/>
                <a:gd name="T97" fmla="*/ 268 h 440"/>
                <a:gd name="T98" fmla="*/ 19 w 321"/>
                <a:gd name="T99" fmla="*/ 323 h 440"/>
                <a:gd name="T100" fmla="*/ 2 w 321"/>
                <a:gd name="T101" fmla="*/ 359 h 440"/>
                <a:gd name="T102" fmla="*/ 13 w 321"/>
                <a:gd name="T103" fmla="*/ 394 h 440"/>
                <a:gd name="T104" fmla="*/ 11 w 321"/>
                <a:gd name="T105" fmla="*/ 412 h 440"/>
                <a:gd name="T106" fmla="*/ 13 w 321"/>
                <a:gd name="T107" fmla="*/ 453 h 440"/>
                <a:gd name="T108" fmla="*/ 45 w 321"/>
                <a:gd name="T109" fmla="*/ 501 h 440"/>
                <a:gd name="T110" fmla="*/ 66 w 321"/>
                <a:gd name="T111" fmla="*/ 528 h 440"/>
                <a:gd name="T112" fmla="*/ 77 w 321"/>
                <a:gd name="T113" fmla="*/ 615 h 440"/>
                <a:gd name="T114" fmla="*/ 73 w 321"/>
                <a:gd name="T115" fmla="*/ 684 h 440"/>
                <a:gd name="T116" fmla="*/ 41 w 321"/>
                <a:gd name="T117" fmla="*/ 737 h 440"/>
                <a:gd name="T118" fmla="*/ 41 w 321"/>
                <a:gd name="T119" fmla="*/ 760 h 440"/>
                <a:gd name="T120" fmla="*/ 2 w 321"/>
                <a:gd name="T121" fmla="*/ 796 h 440"/>
                <a:gd name="T122" fmla="*/ 556 w 321"/>
                <a:gd name="T123" fmla="*/ 760 h 4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1"/>
                <a:gd name="T187" fmla="*/ 0 h 440"/>
                <a:gd name="T188" fmla="*/ 321 w 321"/>
                <a:gd name="T189" fmla="*/ 440 h 4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1" h="440">
                  <a:moveTo>
                    <a:pt x="257" y="419"/>
                  </a:moveTo>
                  <a:lnTo>
                    <a:pt x="257" y="419"/>
                  </a:lnTo>
                  <a:lnTo>
                    <a:pt x="257" y="413"/>
                  </a:lnTo>
                  <a:lnTo>
                    <a:pt x="260" y="406"/>
                  </a:lnTo>
                  <a:lnTo>
                    <a:pt x="263" y="399"/>
                  </a:lnTo>
                  <a:lnTo>
                    <a:pt x="266" y="393"/>
                  </a:lnTo>
                  <a:lnTo>
                    <a:pt x="270" y="387"/>
                  </a:lnTo>
                  <a:lnTo>
                    <a:pt x="275" y="383"/>
                  </a:lnTo>
                  <a:lnTo>
                    <a:pt x="276" y="380"/>
                  </a:lnTo>
                  <a:lnTo>
                    <a:pt x="278" y="378"/>
                  </a:lnTo>
                  <a:lnTo>
                    <a:pt x="276" y="370"/>
                  </a:lnTo>
                  <a:lnTo>
                    <a:pt x="276" y="363"/>
                  </a:lnTo>
                  <a:lnTo>
                    <a:pt x="278" y="356"/>
                  </a:lnTo>
                  <a:lnTo>
                    <a:pt x="279" y="351"/>
                  </a:lnTo>
                  <a:lnTo>
                    <a:pt x="282" y="347"/>
                  </a:lnTo>
                  <a:lnTo>
                    <a:pt x="285" y="344"/>
                  </a:lnTo>
                  <a:lnTo>
                    <a:pt x="287" y="343"/>
                  </a:lnTo>
                  <a:lnTo>
                    <a:pt x="288" y="343"/>
                  </a:lnTo>
                  <a:lnTo>
                    <a:pt x="294" y="334"/>
                  </a:lnTo>
                  <a:lnTo>
                    <a:pt x="296" y="326"/>
                  </a:lnTo>
                  <a:lnTo>
                    <a:pt x="296" y="324"/>
                  </a:lnTo>
                  <a:lnTo>
                    <a:pt x="296" y="323"/>
                  </a:lnTo>
                  <a:lnTo>
                    <a:pt x="297" y="321"/>
                  </a:lnTo>
                  <a:lnTo>
                    <a:pt x="297" y="320"/>
                  </a:lnTo>
                  <a:lnTo>
                    <a:pt x="300" y="317"/>
                  </a:lnTo>
                  <a:lnTo>
                    <a:pt x="300" y="314"/>
                  </a:lnTo>
                  <a:lnTo>
                    <a:pt x="299" y="313"/>
                  </a:lnTo>
                  <a:lnTo>
                    <a:pt x="300" y="309"/>
                  </a:lnTo>
                  <a:lnTo>
                    <a:pt x="300" y="306"/>
                  </a:lnTo>
                  <a:lnTo>
                    <a:pt x="303" y="304"/>
                  </a:lnTo>
                  <a:lnTo>
                    <a:pt x="305" y="304"/>
                  </a:lnTo>
                  <a:lnTo>
                    <a:pt x="308" y="303"/>
                  </a:lnTo>
                  <a:lnTo>
                    <a:pt x="309" y="304"/>
                  </a:lnTo>
                  <a:lnTo>
                    <a:pt x="311" y="304"/>
                  </a:lnTo>
                  <a:lnTo>
                    <a:pt x="312" y="304"/>
                  </a:lnTo>
                  <a:lnTo>
                    <a:pt x="312" y="309"/>
                  </a:lnTo>
                  <a:lnTo>
                    <a:pt x="314" y="310"/>
                  </a:lnTo>
                  <a:lnTo>
                    <a:pt x="315" y="310"/>
                  </a:lnTo>
                  <a:lnTo>
                    <a:pt x="315" y="309"/>
                  </a:lnTo>
                  <a:lnTo>
                    <a:pt x="317" y="307"/>
                  </a:lnTo>
                  <a:lnTo>
                    <a:pt x="317" y="306"/>
                  </a:lnTo>
                  <a:lnTo>
                    <a:pt x="318" y="304"/>
                  </a:lnTo>
                  <a:lnTo>
                    <a:pt x="320" y="267"/>
                  </a:lnTo>
                  <a:lnTo>
                    <a:pt x="320" y="269"/>
                  </a:lnTo>
                  <a:lnTo>
                    <a:pt x="320" y="267"/>
                  </a:lnTo>
                  <a:lnTo>
                    <a:pt x="315" y="247"/>
                  </a:lnTo>
                  <a:lnTo>
                    <a:pt x="309" y="228"/>
                  </a:lnTo>
                  <a:lnTo>
                    <a:pt x="305" y="214"/>
                  </a:lnTo>
                  <a:lnTo>
                    <a:pt x="300" y="200"/>
                  </a:lnTo>
                  <a:lnTo>
                    <a:pt x="296" y="189"/>
                  </a:lnTo>
                  <a:lnTo>
                    <a:pt x="291" y="181"/>
                  </a:lnTo>
                  <a:lnTo>
                    <a:pt x="288" y="174"/>
                  </a:lnTo>
                  <a:lnTo>
                    <a:pt x="285" y="168"/>
                  </a:lnTo>
                  <a:lnTo>
                    <a:pt x="282" y="165"/>
                  </a:lnTo>
                  <a:lnTo>
                    <a:pt x="279" y="162"/>
                  </a:lnTo>
                  <a:lnTo>
                    <a:pt x="276" y="161"/>
                  </a:lnTo>
                  <a:lnTo>
                    <a:pt x="273" y="159"/>
                  </a:lnTo>
                  <a:lnTo>
                    <a:pt x="272" y="159"/>
                  </a:lnTo>
                  <a:lnTo>
                    <a:pt x="269" y="161"/>
                  </a:lnTo>
                  <a:lnTo>
                    <a:pt x="267" y="161"/>
                  </a:lnTo>
                  <a:lnTo>
                    <a:pt x="266" y="162"/>
                  </a:lnTo>
                  <a:lnTo>
                    <a:pt x="263" y="164"/>
                  </a:lnTo>
                  <a:lnTo>
                    <a:pt x="260" y="167"/>
                  </a:lnTo>
                  <a:lnTo>
                    <a:pt x="256" y="168"/>
                  </a:lnTo>
                  <a:lnTo>
                    <a:pt x="254" y="170"/>
                  </a:lnTo>
                  <a:lnTo>
                    <a:pt x="251" y="171"/>
                  </a:lnTo>
                  <a:lnTo>
                    <a:pt x="249" y="173"/>
                  </a:lnTo>
                  <a:lnTo>
                    <a:pt x="248" y="173"/>
                  </a:lnTo>
                  <a:lnTo>
                    <a:pt x="248" y="174"/>
                  </a:lnTo>
                  <a:lnTo>
                    <a:pt x="243" y="177"/>
                  </a:lnTo>
                  <a:lnTo>
                    <a:pt x="240" y="184"/>
                  </a:lnTo>
                  <a:lnTo>
                    <a:pt x="240" y="187"/>
                  </a:lnTo>
                  <a:lnTo>
                    <a:pt x="239" y="189"/>
                  </a:lnTo>
                  <a:lnTo>
                    <a:pt x="237" y="194"/>
                  </a:lnTo>
                  <a:lnTo>
                    <a:pt x="234" y="197"/>
                  </a:lnTo>
                  <a:lnTo>
                    <a:pt x="233" y="201"/>
                  </a:lnTo>
                  <a:lnTo>
                    <a:pt x="230" y="204"/>
                  </a:lnTo>
                  <a:lnTo>
                    <a:pt x="227" y="204"/>
                  </a:lnTo>
                  <a:lnTo>
                    <a:pt x="227" y="208"/>
                  </a:lnTo>
                  <a:lnTo>
                    <a:pt x="225" y="211"/>
                  </a:lnTo>
                  <a:lnTo>
                    <a:pt x="224" y="214"/>
                  </a:lnTo>
                  <a:lnTo>
                    <a:pt x="223" y="216"/>
                  </a:lnTo>
                  <a:lnTo>
                    <a:pt x="222" y="217"/>
                  </a:lnTo>
                  <a:lnTo>
                    <a:pt x="220" y="219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5" y="217"/>
                  </a:lnTo>
                  <a:lnTo>
                    <a:pt x="213" y="217"/>
                  </a:lnTo>
                  <a:lnTo>
                    <a:pt x="212" y="217"/>
                  </a:lnTo>
                  <a:lnTo>
                    <a:pt x="209" y="216"/>
                  </a:lnTo>
                  <a:lnTo>
                    <a:pt x="201" y="216"/>
                  </a:lnTo>
                  <a:lnTo>
                    <a:pt x="198" y="211"/>
                  </a:lnTo>
                  <a:lnTo>
                    <a:pt x="195" y="207"/>
                  </a:lnTo>
                  <a:lnTo>
                    <a:pt x="195" y="203"/>
                  </a:lnTo>
                  <a:lnTo>
                    <a:pt x="195" y="197"/>
                  </a:lnTo>
                  <a:lnTo>
                    <a:pt x="197" y="192"/>
                  </a:lnTo>
                  <a:lnTo>
                    <a:pt x="197" y="189"/>
                  </a:lnTo>
                  <a:lnTo>
                    <a:pt x="198" y="188"/>
                  </a:lnTo>
                  <a:lnTo>
                    <a:pt x="198" y="184"/>
                  </a:lnTo>
                  <a:lnTo>
                    <a:pt x="200" y="181"/>
                  </a:lnTo>
                  <a:lnTo>
                    <a:pt x="201" y="180"/>
                  </a:lnTo>
                  <a:lnTo>
                    <a:pt x="204" y="178"/>
                  </a:lnTo>
                  <a:lnTo>
                    <a:pt x="206" y="177"/>
                  </a:lnTo>
                  <a:lnTo>
                    <a:pt x="209" y="177"/>
                  </a:lnTo>
                  <a:lnTo>
                    <a:pt x="210" y="176"/>
                  </a:lnTo>
                  <a:lnTo>
                    <a:pt x="219" y="167"/>
                  </a:lnTo>
                  <a:lnTo>
                    <a:pt x="222" y="148"/>
                  </a:lnTo>
                  <a:lnTo>
                    <a:pt x="233" y="138"/>
                  </a:lnTo>
                  <a:lnTo>
                    <a:pt x="233" y="137"/>
                  </a:lnTo>
                  <a:lnTo>
                    <a:pt x="233" y="134"/>
                  </a:lnTo>
                  <a:lnTo>
                    <a:pt x="233" y="128"/>
                  </a:lnTo>
                  <a:lnTo>
                    <a:pt x="233" y="124"/>
                  </a:lnTo>
                  <a:lnTo>
                    <a:pt x="233" y="118"/>
                  </a:lnTo>
                  <a:lnTo>
                    <a:pt x="233" y="113"/>
                  </a:lnTo>
                  <a:lnTo>
                    <a:pt x="233" y="108"/>
                  </a:lnTo>
                  <a:lnTo>
                    <a:pt x="233" y="107"/>
                  </a:lnTo>
                  <a:lnTo>
                    <a:pt x="233" y="99"/>
                  </a:lnTo>
                  <a:lnTo>
                    <a:pt x="231" y="93"/>
                  </a:lnTo>
                  <a:lnTo>
                    <a:pt x="230" y="88"/>
                  </a:lnTo>
                  <a:lnTo>
                    <a:pt x="227" y="84"/>
                  </a:lnTo>
                  <a:lnTo>
                    <a:pt x="225" y="81"/>
                  </a:lnTo>
                  <a:lnTo>
                    <a:pt x="223" y="78"/>
                  </a:lnTo>
                  <a:lnTo>
                    <a:pt x="222" y="77"/>
                  </a:lnTo>
                  <a:lnTo>
                    <a:pt x="220" y="75"/>
                  </a:lnTo>
                  <a:lnTo>
                    <a:pt x="216" y="72"/>
                  </a:lnTo>
                  <a:lnTo>
                    <a:pt x="215" y="69"/>
                  </a:lnTo>
                  <a:lnTo>
                    <a:pt x="215" y="66"/>
                  </a:lnTo>
                  <a:lnTo>
                    <a:pt x="215" y="63"/>
                  </a:lnTo>
                  <a:lnTo>
                    <a:pt x="216" y="62"/>
                  </a:lnTo>
                  <a:lnTo>
                    <a:pt x="218" y="61"/>
                  </a:lnTo>
                  <a:lnTo>
                    <a:pt x="219" y="60"/>
                  </a:lnTo>
                  <a:lnTo>
                    <a:pt x="220" y="60"/>
                  </a:lnTo>
                  <a:lnTo>
                    <a:pt x="224" y="63"/>
                  </a:lnTo>
                  <a:lnTo>
                    <a:pt x="227" y="63"/>
                  </a:lnTo>
                  <a:lnTo>
                    <a:pt x="228" y="63"/>
                  </a:lnTo>
                  <a:lnTo>
                    <a:pt x="228" y="62"/>
                  </a:lnTo>
                  <a:lnTo>
                    <a:pt x="228" y="61"/>
                  </a:lnTo>
                  <a:lnTo>
                    <a:pt x="227" y="60"/>
                  </a:lnTo>
                  <a:lnTo>
                    <a:pt x="227" y="58"/>
                  </a:lnTo>
                  <a:lnTo>
                    <a:pt x="225" y="57"/>
                  </a:lnTo>
                  <a:lnTo>
                    <a:pt x="210" y="33"/>
                  </a:lnTo>
                  <a:lnTo>
                    <a:pt x="203" y="32"/>
                  </a:lnTo>
                  <a:lnTo>
                    <a:pt x="195" y="31"/>
                  </a:lnTo>
                  <a:lnTo>
                    <a:pt x="190" y="30"/>
                  </a:lnTo>
                  <a:lnTo>
                    <a:pt x="186" y="28"/>
                  </a:lnTo>
                  <a:lnTo>
                    <a:pt x="182" y="27"/>
                  </a:lnTo>
                  <a:lnTo>
                    <a:pt x="179" y="24"/>
                  </a:lnTo>
                  <a:lnTo>
                    <a:pt x="177" y="22"/>
                  </a:lnTo>
                  <a:lnTo>
                    <a:pt x="176" y="22"/>
                  </a:lnTo>
                  <a:lnTo>
                    <a:pt x="162" y="22"/>
                  </a:lnTo>
                  <a:lnTo>
                    <a:pt x="151" y="9"/>
                  </a:lnTo>
                  <a:lnTo>
                    <a:pt x="128" y="8"/>
                  </a:lnTo>
                  <a:lnTo>
                    <a:pt x="117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6" y="5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1" y="14"/>
                  </a:lnTo>
                  <a:lnTo>
                    <a:pt x="88" y="18"/>
                  </a:lnTo>
                  <a:lnTo>
                    <a:pt x="87" y="22"/>
                  </a:lnTo>
                  <a:lnTo>
                    <a:pt x="88" y="27"/>
                  </a:lnTo>
                  <a:lnTo>
                    <a:pt x="90" y="31"/>
                  </a:lnTo>
                  <a:lnTo>
                    <a:pt x="93" y="33"/>
                  </a:lnTo>
                  <a:lnTo>
                    <a:pt x="94" y="35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99" y="44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91" y="45"/>
                  </a:lnTo>
                  <a:lnTo>
                    <a:pt x="85" y="47"/>
                  </a:lnTo>
                  <a:lnTo>
                    <a:pt x="81" y="50"/>
                  </a:lnTo>
                  <a:lnTo>
                    <a:pt x="77" y="52"/>
                  </a:lnTo>
                  <a:lnTo>
                    <a:pt x="75" y="57"/>
                  </a:lnTo>
                  <a:lnTo>
                    <a:pt x="72" y="60"/>
                  </a:lnTo>
                  <a:lnTo>
                    <a:pt x="72" y="61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74" y="72"/>
                  </a:lnTo>
                  <a:lnTo>
                    <a:pt x="75" y="77"/>
                  </a:lnTo>
                  <a:lnTo>
                    <a:pt x="75" y="81"/>
                  </a:lnTo>
                  <a:lnTo>
                    <a:pt x="75" y="85"/>
                  </a:lnTo>
                  <a:lnTo>
                    <a:pt x="75" y="90"/>
                  </a:lnTo>
                  <a:lnTo>
                    <a:pt x="74" y="93"/>
                  </a:lnTo>
                  <a:lnTo>
                    <a:pt x="72" y="96"/>
                  </a:lnTo>
                  <a:lnTo>
                    <a:pt x="72" y="99"/>
                  </a:lnTo>
                  <a:lnTo>
                    <a:pt x="71" y="104"/>
                  </a:lnTo>
                  <a:lnTo>
                    <a:pt x="69" y="107"/>
                  </a:lnTo>
                  <a:lnTo>
                    <a:pt x="69" y="108"/>
                  </a:lnTo>
                  <a:lnTo>
                    <a:pt x="68" y="111"/>
                  </a:lnTo>
                  <a:lnTo>
                    <a:pt x="66" y="113"/>
                  </a:lnTo>
                  <a:lnTo>
                    <a:pt x="61" y="111"/>
                  </a:lnTo>
                  <a:lnTo>
                    <a:pt x="55" y="110"/>
                  </a:lnTo>
                  <a:lnTo>
                    <a:pt x="55" y="108"/>
                  </a:lnTo>
                  <a:lnTo>
                    <a:pt x="57" y="105"/>
                  </a:lnTo>
                  <a:lnTo>
                    <a:pt x="57" y="99"/>
                  </a:lnTo>
                  <a:lnTo>
                    <a:pt x="58" y="95"/>
                  </a:lnTo>
                  <a:lnTo>
                    <a:pt x="60" y="90"/>
                  </a:lnTo>
                  <a:lnTo>
                    <a:pt x="60" y="84"/>
                  </a:lnTo>
                  <a:lnTo>
                    <a:pt x="60" y="80"/>
                  </a:lnTo>
                  <a:lnTo>
                    <a:pt x="60" y="78"/>
                  </a:lnTo>
                  <a:lnTo>
                    <a:pt x="58" y="72"/>
                  </a:lnTo>
                  <a:lnTo>
                    <a:pt x="57" y="69"/>
                  </a:lnTo>
                  <a:lnTo>
                    <a:pt x="55" y="68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52" y="74"/>
                  </a:lnTo>
                  <a:lnTo>
                    <a:pt x="52" y="75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49" y="82"/>
                  </a:lnTo>
                  <a:lnTo>
                    <a:pt x="47" y="85"/>
                  </a:lnTo>
                  <a:lnTo>
                    <a:pt x="45" y="90"/>
                  </a:lnTo>
                  <a:lnTo>
                    <a:pt x="44" y="93"/>
                  </a:lnTo>
                  <a:lnTo>
                    <a:pt x="42" y="95"/>
                  </a:lnTo>
                  <a:lnTo>
                    <a:pt x="41" y="95"/>
                  </a:lnTo>
                  <a:lnTo>
                    <a:pt x="36" y="94"/>
                  </a:lnTo>
                  <a:lnTo>
                    <a:pt x="33" y="94"/>
                  </a:lnTo>
                  <a:lnTo>
                    <a:pt x="32" y="95"/>
                  </a:lnTo>
                  <a:lnTo>
                    <a:pt x="32" y="96"/>
                  </a:lnTo>
                  <a:lnTo>
                    <a:pt x="32" y="98"/>
                  </a:lnTo>
                  <a:lnTo>
                    <a:pt x="27" y="101"/>
                  </a:lnTo>
                  <a:lnTo>
                    <a:pt x="27" y="102"/>
                  </a:lnTo>
                  <a:lnTo>
                    <a:pt x="27" y="105"/>
                  </a:lnTo>
                  <a:lnTo>
                    <a:pt x="25" y="108"/>
                  </a:lnTo>
                  <a:lnTo>
                    <a:pt x="25" y="113"/>
                  </a:lnTo>
                  <a:lnTo>
                    <a:pt x="25" y="115"/>
                  </a:lnTo>
                  <a:lnTo>
                    <a:pt x="25" y="117"/>
                  </a:lnTo>
                  <a:lnTo>
                    <a:pt x="25" y="118"/>
                  </a:lnTo>
                  <a:lnTo>
                    <a:pt x="19" y="121"/>
                  </a:lnTo>
                  <a:lnTo>
                    <a:pt x="16" y="124"/>
                  </a:lnTo>
                  <a:lnTo>
                    <a:pt x="15" y="126"/>
                  </a:lnTo>
                  <a:lnTo>
                    <a:pt x="14" y="128"/>
                  </a:lnTo>
                  <a:lnTo>
                    <a:pt x="12" y="131"/>
                  </a:lnTo>
                  <a:lnTo>
                    <a:pt x="14" y="134"/>
                  </a:lnTo>
                  <a:lnTo>
                    <a:pt x="14" y="135"/>
                  </a:lnTo>
                  <a:lnTo>
                    <a:pt x="15" y="137"/>
                  </a:lnTo>
                  <a:lnTo>
                    <a:pt x="16" y="140"/>
                  </a:lnTo>
                  <a:lnTo>
                    <a:pt x="16" y="144"/>
                  </a:lnTo>
                  <a:lnTo>
                    <a:pt x="16" y="148"/>
                  </a:lnTo>
                  <a:lnTo>
                    <a:pt x="16" y="153"/>
                  </a:lnTo>
                  <a:lnTo>
                    <a:pt x="15" y="156"/>
                  </a:lnTo>
                  <a:lnTo>
                    <a:pt x="14" y="162"/>
                  </a:lnTo>
                  <a:lnTo>
                    <a:pt x="12" y="167"/>
                  </a:lnTo>
                  <a:lnTo>
                    <a:pt x="11" y="171"/>
                  </a:lnTo>
                  <a:lnTo>
                    <a:pt x="9" y="177"/>
                  </a:lnTo>
                  <a:lnTo>
                    <a:pt x="8" y="181"/>
                  </a:lnTo>
                  <a:lnTo>
                    <a:pt x="6" y="186"/>
                  </a:lnTo>
                  <a:lnTo>
                    <a:pt x="5" y="189"/>
                  </a:lnTo>
                  <a:lnTo>
                    <a:pt x="3" y="192"/>
                  </a:lnTo>
                  <a:lnTo>
                    <a:pt x="2" y="195"/>
                  </a:lnTo>
                  <a:lnTo>
                    <a:pt x="2" y="197"/>
                  </a:lnTo>
                  <a:lnTo>
                    <a:pt x="3" y="201"/>
                  </a:lnTo>
                  <a:lnTo>
                    <a:pt x="5" y="207"/>
                  </a:lnTo>
                  <a:lnTo>
                    <a:pt x="6" y="211"/>
                  </a:lnTo>
                  <a:lnTo>
                    <a:pt x="6" y="216"/>
                  </a:lnTo>
                  <a:lnTo>
                    <a:pt x="8" y="219"/>
                  </a:lnTo>
                  <a:lnTo>
                    <a:pt x="8" y="222"/>
                  </a:lnTo>
                  <a:lnTo>
                    <a:pt x="8" y="225"/>
                  </a:lnTo>
                  <a:lnTo>
                    <a:pt x="5" y="227"/>
                  </a:lnTo>
                  <a:lnTo>
                    <a:pt x="3" y="228"/>
                  </a:lnTo>
                  <a:lnTo>
                    <a:pt x="2" y="231"/>
                  </a:lnTo>
                  <a:lnTo>
                    <a:pt x="2" y="234"/>
                  </a:lnTo>
                  <a:lnTo>
                    <a:pt x="3" y="239"/>
                  </a:lnTo>
                  <a:lnTo>
                    <a:pt x="5" y="243"/>
                  </a:lnTo>
                  <a:lnTo>
                    <a:pt x="6" y="249"/>
                  </a:lnTo>
                  <a:lnTo>
                    <a:pt x="9" y="252"/>
                  </a:lnTo>
                  <a:lnTo>
                    <a:pt x="12" y="258"/>
                  </a:lnTo>
                  <a:lnTo>
                    <a:pt x="14" y="263"/>
                  </a:lnTo>
                  <a:lnTo>
                    <a:pt x="16" y="269"/>
                  </a:lnTo>
                  <a:lnTo>
                    <a:pt x="19" y="273"/>
                  </a:lnTo>
                  <a:lnTo>
                    <a:pt x="21" y="276"/>
                  </a:lnTo>
                  <a:lnTo>
                    <a:pt x="22" y="279"/>
                  </a:lnTo>
                  <a:lnTo>
                    <a:pt x="24" y="282"/>
                  </a:lnTo>
                  <a:lnTo>
                    <a:pt x="25" y="282"/>
                  </a:lnTo>
                  <a:lnTo>
                    <a:pt x="28" y="285"/>
                  </a:lnTo>
                  <a:lnTo>
                    <a:pt x="31" y="291"/>
                  </a:lnTo>
                  <a:lnTo>
                    <a:pt x="32" y="299"/>
                  </a:lnTo>
                  <a:lnTo>
                    <a:pt x="35" y="306"/>
                  </a:lnTo>
                  <a:lnTo>
                    <a:pt x="35" y="313"/>
                  </a:lnTo>
                  <a:lnTo>
                    <a:pt x="36" y="321"/>
                  </a:lnTo>
                  <a:lnTo>
                    <a:pt x="36" y="330"/>
                  </a:lnTo>
                  <a:lnTo>
                    <a:pt x="36" y="339"/>
                  </a:lnTo>
                  <a:lnTo>
                    <a:pt x="36" y="347"/>
                  </a:lnTo>
                  <a:lnTo>
                    <a:pt x="36" y="354"/>
                  </a:lnTo>
                  <a:lnTo>
                    <a:pt x="36" y="362"/>
                  </a:lnTo>
                  <a:lnTo>
                    <a:pt x="35" y="369"/>
                  </a:lnTo>
                  <a:lnTo>
                    <a:pt x="35" y="373"/>
                  </a:lnTo>
                  <a:lnTo>
                    <a:pt x="33" y="377"/>
                  </a:lnTo>
                  <a:lnTo>
                    <a:pt x="33" y="380"/>
                  </a:lnTo>
                  <a:lnTo>
                    <a:pt x="33" y="381"/>
                  </a:lnTo>
                  <a:lnTo>
                    <a:pt x="27" y="392"/>
                  </a:lnTo>
                  <a:lnTo>
                    <a:pt x="22" y="400"/>
                  </a:lnTo>
                  <a:lnTo>
                    <a:pt x="19" y="406"/>
                  </a:lnTo>
                  <a:lnTo>
                    <a:pt x="19" y="411"/>
                  </a:lnTo>
                  <a:lnTo>
                    <a:pt x="19" y="414"/>
                  </a:lnTo>
                  <a:lnTo>
                    <a:pt x="19" y="417"/>
                  </a:lnTo>
                  <a:lnTo>
                    <a:pt x="19" y="419"/>
                  </a:lnTo>
                  <a:lnTo>
                    <a:pt x="15" y="425"/>
                  </a:lnTo>
                  <a:lnTo>
                    <a:pt x="12" y="428"/>
                  </a:lnTo>
                  <a:lnTo>
                    <a:pt x="9" y="432"/>
                  </a:lnTo>
                  <a:lnTo>
                    <a:pt x="6" y="433"/>
                  </a:lnTo>
                  <a:lnTo>
                    <a:pt x="5" y="436"/>
                  </a:lnTo>
                  <a:lnTo>
                    <a:pt x="2" y="438"/>
                  </a:lnTo>
                  <a:lnTo>
                    <a:pt x="2" y="439"/>
                  </a:lnTo>
                  <a:lnTo>
                    <a:pt x="0" y="439"/>
                  </a:lnTo>
                  <a:lnTo>
                    <a:pt x="156" y="420"/>
                  </a:lnTo>
                  <a:lnTo>
                    <a:pt x="159" y="435"/>
                  </a:lnTo>
                  <a:lnTo>
                    <a:pt x="257" y="419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2985" name="Freeform 54"/>
            <p:cNvSpPr>
              <a:spLocks/>
            </p:cNvSpPr>
            <p:nvPr/>
          </p:nvSpPr>
          <p:spPr bwMode="blackWhite">
            <a:xfrm>
              <a:off x="3398" y="1080"/>
              <a:ext cx="544" cy="275"/>
            </a:xfrm>
            <a:custGeom>
              <a:avLst/>
              <a:gdLst>
                <a:gd name="T0" fmla="*/ 18 w 479"/>
                <a:gd name="T1" fmla="*/ 198 h 249"/>
                <a:gd name="T2" fmla="*/ 53 w 479"/>
                <a:gd name="T3" fmla="*/ 232 h 249"/>
                <a:gd name="T4" fmla="*/ 74 w 479"/>
                <a:gd name="T5" fmla="*/ 246 h 249"/>
                <a:gd name="T6" fmla="*/ 136 w 479"/>
                <a:gd name="T7" fmla="*/ 254 h 249"/>
                <a:gd name="T8" fmla="*/ 237 w 479"/>
                <a:gd name="T9" fmla="*/ 276 h 249"/>
                <a:gd name="T10" fmla="*/ 316 w 479"/>
                <a:gd name="T11" fmla="*/ 289 h 249"/>
                <a:gd name="T12" fmla="*/ 379 w 479"/>
                <a:gd name="T13" fmla="*/ 319 h 249"/>
                <a:gd name="T14" fmla="*/ 426 w 479"/>
                <a:gd name="T15" fmla="*/ 351 h 249"/>
                <a:gd name="T16" fmla="*/ 420 w 479"/>
                <a:gd name="T17" fmla="*/ 396 h 249"/>
                <a:gd name="T18" fmla="*/ 455 w 479"/>
                <a:gd name="T19" fmla="*/ 412 h 249"/>
                <a:gd name="T20" fmla="*/ 484 w 479"/>
                <a:gd name="T21" fmla="*/ 429 h 249"/>
                <a:gd name="T22" fmla="*/ 484 w 479"/>
                <a:gd name="T23" fmla="*/ 427 h 249"/>
                <a:gd name="T24" fmla="*/ 512 w 479"/>
                <a:gd name="T25" fmla="*/ 376 h 249"/>
                <a:gd name="T26" fmla="*/ 541 w 479"/>
                <a:gd name="T27" fmla="*/ 331 h 249"/>
                <a:gd name="T28" fmla="*/ 554 w 479"/>
                <a:gd name="T29" fmla="*/ 285 h 249"/>
                <a:gd name="T30" fmla="*/ 560 w 479"/>
                <a:gd name="T31" fmla="*/ 302 h 249"/>
                <a:gd name="T32" fmla="*/ 591 w 479"/>
                <a:gd name="T33" fmla="*/ 296 h 249"/>
                <a:gd name="T34" fmla="*/ 623 w 479"/>
                <a:gd name="T35" fmla="*/ 300 h 249"/>
                <a:gd name="T36" fmla="*/ 611 w 479"/>
                <a:gd name="T37" fmla="*/ 330 h 249"/>
                <a:gd name="T38" fmla="*/ 625 w 479"/>
                <a:gd name="T39" fmla="*/ 319 h 249"/>
                <a:gd name="T40" fmla="*/ 660 w 479"/>
                <a:gd name="T41" fmla="*/ 296 h 249"/>
                <a:gd name="T42" fmla="*/ 681 w 479"/>
                <a:gd name="T43" fmla="*/ 266 h 249"/>
                <a:gd name="T44" fmla="*/ 850 w 479"/>
                <a:gd name="T45" fmla="*/ 236 h 249"/>
                <a:gd name="T46" fmla="*/ 872 w 479"/>
                <a:gd name="T47" fmla="*/ 247 h 249"/>
                <a:gd name="T48" fmla="*/ 915 w 479"/>
                <a:gd name="T49" fmla="*/ 266 h 249"/>
                <a:gd name="T50" fmla="*/ 913 w 479"/>
                <a:gd name="T51" fmla="*/ 232 h 249"/>
                <a:gd name="T52" fmla="*/ 929 w 479"/>
                <a:gd name="T53" fmla="*/ 232 h 249"/>
                <a:gd name="T54" fmla="*/ 965 w 479"/>
                <a:gd name="T55" fmla="*/ 226 h 249"/>
                <a:gd name="T56" fmla="*/ 978 w 479"/>
                <a:gd name="T57" fmla="*/ 198 h 249"/>
                <a:gd name="T58" fmla="*/ 971 w 479"/>
                <a:gd name="T59" fmla="*/ 176 h 249"/>
                <a:gd name="T60" fmla="*/ 947 w 479"/>
                <a:gd name="T61" fmla="*/ 144 h 249"/>
                <a:gd name="T62" fmla="*/ 913 w 479"/>
                <a:gd name="T63" fmla="*/ 156 h 249"/>
                <a:gd name="T64" fmla="*/ 845 w 479"/>
                <a:gd name="T65" fmla="*/ 144 h 249"/>
                <a:gd name="T66" fmla="*/ 835 w 479"/>
                <a:gd name="T67" fmla="*/ 97 h 249"/>
                <a:gd name="T68" fmla="*/ 801 w 479"/>
                <a:gd name="T69" fmla="*/ 108 h 249"/>
                <a:gd name="T70" fmla="*/ 714 w 479"/>
                <a:gd name="T71" fmla="*/ 125 h 249"/>
                <a:gd name="T72" fmla="*/ 667 w 479"/>
                <a:gd name="T73" fmla="*/ 127 h 249"/>
                <a:gd name="T74" fmla="*/ 572 w 479"/>
                <a:gd name="T75" fmla="*/ 177 h 249"/>
                <a:gd name="T76" fmla="*/ 543 w 479"/>
                <a:gd name="T77" fmla="*/ 168 h 249"/>
                <a:gd name="T78" fmla="*/ 476 w 479"/>
                <a:gd name="T79" fmla="*/ 168 h 249"/>
                <a:gd name="T80" fmla="*/ 450 w 479"/>
                <a:gd name="T81" fmla="*/ 142 h 249"/>
                <a:gd name="T82" fmla="*/ 378 w 479"/>
                <a:gd name="T83" fmla="*/ 107 h 249"/>
                <a:gd name="T84" fmla="*/ 344 w 479"/>
                <a:gd name="T85" fmla="*/ 118 h 249"/>
                <a:gd name="T86" fmla="*/ 349 w 479"/>
                <a:gd name="T87" fmla="*/ 102 h 249"/>
                <a:gd name="T88" fmla="*/ 306 w 479"/>
                <a:gd name="T89" fmla="*/ 140 h 249"/>
                <a:gd name="T90" fmla="*/ 295 w 479"/>
                <a:gd name="T91" fmla="*/ 102 h 249"/>
                <a:gd name="T92" fmla="*/ 295 w 479"/>
                <a:gd name="T93" fmla="*/ 74 h 249"/>
                <a:gd name="T94" fmla="*/ 303 w 479"/>
                <a:gd name="T95" fmla="*/ 83 h 249"/>
                <a:gd name="T96" fmla="*/ 303 w 479"/>
                <a:gd name="T97" fmla="*/ 74 h 249"/>
                <a:gd name="T98" fmla="*/ 316 w 479"/>
                <a:gd name="T99" fmla="*/ 89 h 249"/>
                <a:gd name="T100" fmla="*/ 386 w 479"/>
                <a:gd name="T101" fmla="*/ 13 h 249"/>
                <a:gd name="T102" fmla="*/ 403 w 479"/>
                <a:gd name="T103" fmla="*/ 11 h 249"/>
                <a:gd name="T104" fmla="*/ 378 w 479"/>
                <a:gd name="T105" fmla="*/ 0 h 249"/>
                <a:gd name="T106" fmla="*/ 284 w 479"/>
                <a:gd name="T107" fmla="*/ 47 h 249"/>
                <a:gd name="T108" fmla="*/ 237 w 479"/>
                <a:gd name="T109" fmla="*/ 77 h 249"/>
                <a:gd name="T110" fmla="*/ 207 w 479"/>
                <a:gd name="T111" fmla="*/ 107 h 249"/>
                <a:gd name="T112" fmla="*/ 149 w 479"/>
                <a:gd name="T113" fmla="*/ 139 h 249"/>
                <a:gd name="T114" fmla="*/ 108 w 479"/>
                <a:gd name="T115" fmla="*/ 142 h 249"/>
                <a:gd name="T116" fmla="*/ 51 w 479"/>
                <a:gd name="T117" fmla="*/ 177 h 2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9"/>
                <a:gd name="T178" fmla="*/ 0 h 249"/>
                <a:gd name="T179" fmla="*/ 479 w 479"/>
                <a:gd name="T180" fmla="*/ 249 h 24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9" h="249">
                  <a:moveTo>
                    <a:pt x="0" y="109"/>
                  </a:moveTo>
                  <a:lnTo>
                    <a:pt x="0" y="109"/>
                  </a:lnTo>
                  <a:lnTo>
                    <a:pt x="2" y="109"/>
                  </a:lnTo>
                  <a:lnTo>
                    <a:pt x="3" y="109"/>
                  </a:lnTo>
                  <a:lnTo>
                    <a:pt x="6" y="109"/>
                  </a:lnTo>
                  <a:lnTo>
                    <a:pt x="9" y="109"/>
                  </a:lnTo>
                  <a:lnTo>
                    <a:pt x="14" y="110"/>
                  </a:lnTo>
                  <a:lnTo>
                    <a:pt x="17" y="114"/>
                  </a:lnTo>
                  <a:lnTo>
                    <a:pt x="21" y="119"/>
                  </a:lnTo>
                  <a:lnTo>
                    <a:pt x="24" y="125"/>
                  </a:lnTo>
                  <a:lnTo>
                    <a:pt x="25" y="127"/>
                  </a:lnTo>
                  <a:lnTo>
                    <a:pt x="25" y="128"/>
                  </a:lnTo>
                  <a:lnTo>
                    <a:pt x="28" y="130"/>
                  </a:lnTo>
                  <a:lnTo>
                    <a:pt x="30" y="131"/>
                  </a:lnTo>
                  <a:lnTo>
                    <a:pt x="31" y="133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9" y="136"/>
                  </a:lnTo>
                  <a:lnTo>
                    <a:pt x="44" y="136"/>
                  </a:lnTo>
                  <a:lnTo>
                    <a:pt x="50" y="137"/>
                  </a:lnTo>
                  <a:lnTo>
                    <a:pt x="55" y="137"/>
                  </a:lnTo>
                  <a:lnTo>
                    <a:pt x="63" y="139"/>
                  </a:lnTo>
                  <a:lnTo>
                    <a:pt x="69" y="140"/>
                  </a:lnTo>
                  <a:lnTo>
                    <a:pt x="77" y="142"/>
                  </a:lnTo>
                  <a:lnTo>
                    <a:pt x="84" y="143"/>
                  </a:lnTo>
                  <a:lnTo>
                    <a:pt x="91" y="144"/>
                  </a:lnTo>
                  <a:lnTo>
                    <a:pt x="99" y="147"/>
                  </a:lnTo>
                  <a:lnTo>
                    <a:pt x="105" y="149"/>
                  </a:lnTo>
                  <a:lnTo>
                    <a:pt x="111" y="152"/>
                  </a:lnTo>
                  <a:lnTo>
                    <a:pt x="117" y="155"/>
                  </a:lnTo>
                  <a:lnTo>
                    <a:pt x="123" y="157"/>
                  </a:lnTo>
                  <a:lnTo>
                    <a:pt x="124" y="157"/>
                  </a:lnTo>
                  <a:lnTo>
                    <a:pt x="130" y="158"/>
                  </a:lnTo>
                  <a:lnTo>
                    <a:pt x="138" y="160"/>
                  </a:lnTo>
                  <a:lnTo>
                    <a:pt x="147" y="160"/>
                  </a:lnTo>
                  <a:lnTo>
                    <a:pt x="156" y="161"/>
                  </a:lnTo>
                  <a:lnTo>
                    <a:pt x="163" y="163"/>
                  </a:lnTo>
                  <a:lnTo>
                    <a:pt x="169" y="163"/>
                  </a:lnTo>
                  <a:lnTo>
                    <a:pt x="171" y="163"/>
                  </a:lnTo>
                  <a:lnTo>
                    <a:pt x="174" y="167"/>
                  </a:lnTo>
                  <a:lnTo>
                    <a:pt x="177" y="177"/>
                  </a:lnTo>
                  <a:lnTo>
                    <a:pt x="179" y="177"/>
                  </a:lnTo>
                  <a:lnTo>
                    <a:pt x="180" y="177"/>
                  </a:lnTo>
                  <a:lnTo>
                    <a:pt x="185" y="177"/>
                  </a:lnTo>
                  <a:lnTo>
                    <a:pt x="188" y="179"/>
                  </a:lnTo>
                  <a:lnTo>
                    <a:pt x="192" y="182"/>
                  </a:lnTo>
                  <a:lnTo>
                    <a:pt x="195" y="187"/>
                  </a:lnTo>
                  <a:lnTo>
                    <a:pt x="198" y="194"/>
                  </a:lnTo>
                  <a:lnTo>
                    <a:pt x="199" y="205"/>
                  </a:lnTo>
                  <a:lnTo>
                    <a:pt x="199" y="206"/>
                  </a:lnTo>
                  <a:lnTo>
                    <a:pt x="198" y="209"/>
                  </a:lnTo>
                  <a:lnTo>
                    <a:pt x="198" y="212"/>
                  </a:lnTo>
                  <a:lnTo>
                    <a:pt x="198" y="216"/>
                  </a:lnTo>
                  <a:lnTo>
                    <a:pt x="196" y="218"/>
                  </a:lnTo>
                  <a:lnTo>
                    <a:pt x="196" y="221"/>
                  </a:lnTo>
                  <a:lnTo>
                    <a:pt x="195" y="224"/>
                  </a:lnTo>
                  <a:lnTo>
                    <a:pt x="213" y="224"/>
                  </a:lnTo>
                  <a:lnTo>
                    <a:pt x="213" y="226"/>
                  </a:lnTo>
                  <a:lnTo>
                    <a:pt x="212" y="227"/>
                  </a:lnTo>
                  <a:lnTo>
                    <a:pt x="212" y="232"/>
                  </a:lnTo>
                  <a:lnTo>
                    <a:pt x="212" y="236"/>
                  </a:lnTo>
                  <a:lnTo>
                    <a:pt x="212" y="240"/>
                  </a:lnTo>
                  <a:lnTo>
                    <a:pt x="213" y="243"/>
                  </a:lnTo>
                  <a:lnTo>
                    <a:pt x="216" y="246"/>
                  </a:lnTo>
                  <a:lnTo>
                    <a:pt x="221" y="248"/>
                  </a:lnTo>
                  <a:lnTo>
                    <a:pt x="225" y="236"/>
                  </a:lnTo>
                  <a:lnTo>
                    <a:pt x="225" y="237"/>
                  </a:lnTo>
                  <a:lnTo>
                    <a:pt x="225" y="236"/>
                  </a:lnTo>
                  <a:lnTo>
                    <a:pt x="225" y="235"/>
                  </a:lnTo>
                  <a:lnTo>
                    <a:pt x="226" y="232"/>
                  </a:lnTo>
                  <a:lnTo>
                    <a:pt x="228" y="229"/>
                  </a:lnTo>
                  <a:lnTo>
                    <a:pt x="229" y="224"/>
                  </a:lnTo>
                  <a:lnTo>
                    <a:pt x="232" y="220"/>
                  </a:lnTo>
                  <a:lnTo>
                    <a:pt x="234" y="216"/>
                  </a:lnTo>
                  <a:lnTo>
                    <a:pt x="237" y="212"/>
                  </a:lnTo>
                  <a:lnTo>
                    <a:pt x="239" y="207"/>
                  </a:lnTo>
                  <a:lnTo>
                    <a:pt x="242" y="202"/>
                  </a:lnTo>
                  <a:lnTo>
                    <a:pt x="243" y="197"/>
                  </a:lnTo>
                  <a:lnTo>
                    <a:pt x="246" y="193"/>
                  </a:lnTo>
                  <a:lnTo>
                    <a:pt x="248" y="190"/>
                  </a:lnTo>
                  <a:lnTo>
                    <a:pt x="251" y="186"/>
                  </a:lnTo>
                  <a:lnTo>
                    <a:pt x="252" y="185"/>
                  </a:lnTo>
                  <a:lnTo>
                    <a:pt x="252" y="183"/>
                  </a:lnTo>
                  <a:lnTo>
                    <a:pt x="254" y="182"/>
                  </a:lnTo>
                  <a:lnTo>
                    <a:pt x="254" y="175"/>
                  </a:lnTo>
                  <a:lnTo>
                    <a:pt x="255" y="167"/>
                  </a:lnTo>
                  <a:lnTo>
                    <a:pt x="257" y="163"/>
                  </a:lnTo>
                  <a:lnTo>
                    <a:pt x="258" y="161"/>
                  </a:lnTo>
                  <a:lnTo>
                    <a:pt x="259" y="158"/>
                  </a:lnTo>
                  <a:lnTo>
                    <a:pt x="261" y="158"/>
                  </a:lnTo>
                  <a:lnTo>
                    <a:pt x="262" y="158"/>
                  </a:lnTo>
                  <a:lnTo>
                    <a:pt x="261" y="161"/>
                  </a:lnTo>
                  <a:lnTo>
                    <a:pt x="261" y="164"/>
                  </a:lnTo>
                  <a:lnTo>
                    <a:pt x="261" y="167"/>
                  </a:lnTo>
                  <a:lnTo>
                    <a:pt x="261" y="172"/>
                  </a:lnTo>
                  <a:lnTo>
                    <a:pt x="261" y="175"/>
                  </a:lnTo>
                  <a:lnTo>
                    <a:pt x="261" y="177"/>
                  </a:lnTo>
                  <a:lnTo>
                    <a:pt x="262" y="180"/>
                  </a:lnTo>
                  <a:lnTo>
                    <a:pt x="276" y="170"/>
                  </a:lnTo>
                  <a:lnTo>
                    <a:pt x="276" y="163"/>
                  </a:lnTo>
                  <a:lnTo>
                    <a:pt x="284" y="161"/>
                  </a:lnTo>
                  <a:lnTo>
                    <a:pt x="288" y="157"/>
                  </a:lnTo>
                  <a:lnTo>
                    <a:pt x="292" y="161"/>
                  </a:lnTo>
                  <a:lnTo>
                    <a:pt x="291" y="161"/>
                  </a:lnTo>
                  <a:lnTo>
                    <a:pt x="291" y="163"/>
                  </a:lnTo>
                  <a:lnTo>
                    <a:pt x="290" y="166"/>
                  </a:lnTo>
                  <a:lnTo>
                    <a:pt x="288" y="167"/>
                  </a:lnTo>
                  <a:lnTo>
                    <a:pt x="287" y="170"/>
                  </a:lnTo>
                  <a:lnTo>
                    <a:pt x="284" y="173"/>
                  </a:lnTo>
                  <a:lnTo>
                    <a:pt x="284" y="176"/>
                  </a:lnTo>
                  <a:lnTo>
                    <a:pt x="284" y="177"/>
                  </a:lnTo>
                  <a:lnTo>
                    <a:pt x="284" y="182"/>
                  </a:lnTo>
                  <a:lnTo>
                    <a:pt x="284" y="185"/>
                  </a:lnTo>
                  <a:lnTo>
                    <a:pt x="285" y="185"/>
                  </a:lnTo>
                  <a:lnTo>
                    <a:pt x="287" y="183"/>
                  </a:lnTo>
                  <a:lnTo>
                    <a:pt x="288" y="182"/>
                  </a:lnTo>
                  <a:lnTo>
                    <a:pt x="290" y="180"/>
                  </a:lnTo>
                  <a:lnTo>
                    <a:pt x="290" y="179"/>
                  </a:lnTo>
                  <a:lnTo>
                    <a:pt x="291" y="177"/>
                  </a:lnTo>
                  <a:lnTo>
                    <a:pt x="300" y="167"/>
                  </a:lnTo>
                  <a:lnTo>
                    <a:pt x="301" y="167"/>
                  </a:lnTo>
                  <a:lnTo>
                    <a:pt x="304" y="166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7" y="158"/>
                  </a:lnTo>
                  <a:lnTo>
                    <a:pt x="307" y="155"/>
                  </a:lnTo>
                  <a:lnTo>
                    <a:pt x="308" y="152"/>
                  </a:lnTo>
                  <a:lnTo>
                    <a:pt x="309" y="149"/>
                  </a:lnTo>
                  <a:lnTo>
                    <a:pt x="312" y="147"/>
                  </a:lnTo>
                  <a:lnTo>
                    <a:pt x="315" y="146"/>
                  </a:lnTo>
                  <a:lnTo>
                    <a:pt x="317" y="146"/>
                  </a:lnTo>
                  <a:lnTo>
                    <a:pt x="318" y="144"/>
                  </a:lnTo>
                  <a:lnTo>
                    <a:pt x="339" y="146"/>
                  </a:lnTo>
                  <a:lnTo>
                    <a:pt x="339" y="142"/>
                  </a:lnTo>
                  <a:lnTo>
                    <a:pt x="353" y="142"/>
                  </a:lnTo>
                  <a:lnTo>
                    <a:pt x="363" y="127"/>
                  </a:lnTo>
                  <a:lnTo>
                    <a:pt x="396" y="130"/>
                  </a:lnTo>
                  <a:lnTo>
                    <a:pt x="399" y="133"/>
                  </a:lnTo>
                  <a:lnTo>
                    <a:pt x="402" y="134"/>
                  </a:lnTo>
                  <a:lnTo>
                    <a:pt x="406" y="137"/>
                  </a:lnTo>
                  <a:lnTo>
                    <a:pt x="411" y="142"/>
                  </a:lnTo>
                  <a:lnTo>
                    <a:pt x="417" y="144"/>
                  </a:lnTo>
                  <a:lnTo>
                    <a:pt x="422" y="147"/>
                  </a:lnTo>
                  <a:lnTo>
                    <a:pt x="425" y="149"/>
                  </a:lnTo>
                  <a:lnTo>
                    <a:pt x="426" y="147"/>
                  </a:lnTo>
                  <a:lnTo>
                    <a:pt x="426" y="146"/>
                  </a:lnTo>
                  <a:lnTo>
                    <a:pt x="425" y="144"/>
                  </a:lnTo>
                  <a:lnTo>
                    <a:pt x="425" y="140"/>
                  </a:lnTo>
                  <a:lnTo>
                    <a:pt x="423" y="137"/>
                  </a:lnTo>
                  <a:lnTo>
                    <a:pt x="423" y="133"/>
                  </a:lnTo>
                  <a:lnTo>
                    <a:pt x="425" y="130"/>
                  </a:lnTo>
                  <a:lnTo>
                    <a:pt x="425" y="128"/>
                  </a:lnTo>
                  <a:lnTo>
                    <a:pt x="428" y="127"/>
                  </a:lnTo>
                  <a:lnTo>
                    <a:pt x="429" y="125"/>
                  </a:lnTo>
                  <a:lnTo>
                    <a:pt x="430" y="125"/>
                  </a:lnTo>
                  <a:lnTo>
                    <a:pt x="432" y="125"/>
                  </a:lnTo>
                  <a:lnTo>
                    <a:pt x="432" y="128"/>
                  </a:lnTo>
                  <a:lnTo>
                    <a:pt x="435" y="130"/>
                  </a:lnTo>
                  <a:lnTo>
                    <a:pt x="438" y="130"/>
                  </a:lnTo>
                  <a:lnTo>
                    <a:pt x="441" y="130"/>
                  </a:lnTo>
                  <a:lnTo>
                    <a:pt x="444" y="128"/>
                  </a:lnTo>
                  <a:lnTo>
                    <a:pt x="447" y="127"/>
                  </a:lnTo>
                  <a:lnTo>
                    <a:pt x="450" y="127"/>
                  </a:lnTo>
                  <a:lnTo>
                    <a:pt x="450" y="125"/>
                  </a:lnTo>
                  <a:lnTo>
                    <a:pt x="477" y="125"/>
                  </a:lnTo>
                  <a:lnTo>
                    <a:pt x="478" y="122"/>
                  </a:lnTo>
                  <a:lnTo>
                    <a:pt x="474" y="122"/>
                  </a:lnTo>
                  <a:lnTo>
                    <a:pt x="466" y="109"/>
                  </a:lnTo>
                  <a:lnTo>
                    <a:pt x="455" y="109"/>
                  </a:lnTo>
                  <a:lnTo>
                    <a:pt x="455" y="107"/>
                  </a:lnTo>
                  <a:lnTo>
                    <a:pt x="455" y="106"/>
                  </a:lnTo>
                  <a:lnTo>
                    <a:pt x="455" y="104"/>
                  </a:lnTo>
                  <a:lnTo>
                    <a:pt x="453" y="101"/>
                  </a:lnTo>
                  <a:lnTo>
                    <a:pt x="453" y="100"/>
                  </a:lnTo>
                  <a:lnTo>
                    <a:pt x="453" y="98"/>
                  </a:lnTo>
                  <a:lnTo>
                    <a:pt x="453" y="97"/>
                  </a:lnTo>
                  <a:lnTo>
                    <a:pt x="453" y="89"/>
                  </a:lnTo>
                  <a:lnTo>
                    <a:pt x="452" y="84"/>
                  </a:lnTo>
                  <a:lnTo>
                    <a:pt x="449" y="81"/>
                  </a:lnTo>
                  <a:lnTo>
                    <a:pt x="446" y="80"/>
                  </a:lnTo>
                  <a:lnTo>
                    <a:pt x="443" y="80"/>
                  </a:lnTo>
                  <a:lnTo>
                    <a:pt x="441" y="80"/>
                  </a:lnTo>
                  <a:lnTo>
                    <a:pt x="439" y="81"/>
                  </a:lnTo>
                  <a:lnTo>
                    <a:pt x="435" y="86"/>
                  </a:lnTo>
                  <a:lnTo>
                    <a:pt x="430" y="86"/>
                  </a:lnTo>
                  <a:lnTo>
                    <a:pt x="428" y="86"/>
                  </a:lnTo>
                  <a:lnTo>
                    <a:pt x="425" y="86"/>
                  </a:lnTo>
                  <a:lnTo>
                    <a:pt x="423" y="84"/>
                  </a:lnTo>
                  <a:lnTo>
                    <a:pt x="420" y="83"/>
                  </a:lnTo>
                  <a:lnTo>
                    <a:pt x="420" y="81"/>
                  </a:lnTo>
                  <a:lnTo>
                    <a:pt x="420" y="80"/>
                  </a:lnTo>
                  <a:lnTo>
                    <a:pt x="414" y="86"/>
                  </a:lnTo>
                  <a:lnTo>
                    <a:pt x="396" y="84"/>
                  </a:lnTo>
                  <a:lnTo>
                    <a:pt x="394" y="80"/>
                  </a:lnTo>
                  <a:lnTo>
                    <a:pt x="392" y="62"/>
                  </a:lnTo>
                  <a:lnTo>
                    <a:pt x="394" y="57"/>
                  </a:lnTo>
                  <a:lnTo>
                    <a:pt x="393" y="51"/>
                  </a:lnTo>
                  <a:lnTo>
                    <a:pt x="392" y="53"/>
                  </a:lnTo>
                  <a:lnTo>
                    <a:pt x="389" y="53"/>
                  </a:lnTo>
                  <a:lnTo>
                    <a:pt x="386" y="54"/>
                  </a:lnTo>
                  <a:lnTo>
                    <a:pt x="383" y="56"/>
                  </a:lnTo>
                  <a:lnTo>
                    <a:pt x="380" y="56"/>
                  </a:lnTo>
                  <a:lnTo>
                    <a:pt x="378" y="57"/>
                  </a:lnTo>
                  <a:lnTo>
                    <a:pt x="373" y="60"/>
                  </a:lnTo>
                  <a:lnTo>
                    <a:pt x="367" y="62"/>
                  </a:lnTo>
                  <a:lnTo>
                    <a:pt x="361" y="62"/>
                  </a:lnTo>
                  <a:lnTo>
                    <a:pt x="356" y="65"/>
                  </a:lnTo>
                  <a:lnTo>
                    <a:pt x="350" y="65"/>
                  </a:lnTo>
                  <a:lnTo>
                    <a:pt x="344" y="67"/>
                  </a:lnTo>
                  <a:lnTo>
                    <a:pt x="340" y="68"/>
                  </a:lnTo>
                  <a:lnTo>
                    <a:pt x="334" y="68"/>
                  </a:lnTo>
                  <a:lnTo>
                    <a:pt x="330" y="70"/>
                  </a:lnTo>
                  <a:lnTo>
                    <a:pt x="324" y="70"/>
                  </a:lnTo>
                  <a:lnTo>
                    <a:pt x="321" y="70"/>
                  </a:lnTo>
                  <a:lnTo>
                    <a:pt x="317" y="70"/>
                  </a:lnTo>
                  <a:lnTo>
                    <a:pt x="314" y="70"/>
                  </a:lnTo>
                  <a:lnTo>
                    <a:pt x="312" y="70"/>
                  </a:lnTo>
                  <a:lnTo>
                    <a:pt x="311" y="70"/>
                  </a:lnTo>
                  <a:lnTo>
                    <a:pt x="279" y="100"/>
                  </a:lnTo>
                  <a:lnTo>
                    <a:pt x="273" y="98"/>
                  </a:lnTo>
                  <a:lnTo>
                    <a:pt x="268" y="98"/>
                  </a:lnTo>
                  <a:lnTo>
                    <a:pt x="267" y="98"/>
                  </a:lnTo>
                  <a:lnTo>
                    <a:pt x="264" y="98"/>
                  </a:lnTo>
                  <a:lnTo>
                    <a:pt x="261" y="98"/>
                  </a:lnTo>
                  <a:lnTo>
                    <a:pt x="259" y="98"/>
                  </a:lnTo>
                  <a:lnTo>
                    <a:pt x="258" y="94"/>
                  </a:lnTo>
                  <a:lnTo>
                    <a:pt x="257" y="93"/>
                  </a:lnTo>
                  <a:lnTo>
                    <a:pt x="254" y="92"/>
                  </a:lnTo>
                  <a:lnTo>
                    <a:pt x="251" y="93"/>
                  </a:lnTo>
                  <a:lnTo>
                    <a:pt x="246" y="94"/>
                  </a:lnTo>
                  <a:lnTo>
                    <a:pt x="243" y="95"/>
                  </a:lnTo>
                  <a:lnTo>
                    <a:pt x="242" y="97"/>
                  </a:lnTo>
                  <a:lnTo>
                    <a:pt x="240" y="97"/>
                  </a:lnTo>
                  <a:lnTo>
                    <a:pt x="225" y="97"/>
                  </a:lnTo>
                  <a:lnTo>
                    <a:pt x="222" y="92"/>
                  </a:lnTo>
                  <a:lnTo>
                    <a:pt x="222" y="90"/>
                  </a:lnTo>
                  <a:lnTo>
                    <a:pt x="221" y="89"/>
                  </a:lnTo>
                  <a:lnTo>
                    <a:pt x="218" y="86"/>
                  </a:lnTo>
                  <a:lnTo>
                    <a:pt x="215" y="84"/>
                  </a:lnTo>
                  <a:lnTo>
                    <a:pt x="213" y="81"/>
                  </a:lnTo>
                  <a:lnTo>
                    <a:pt x="210" y="79"/>
                  </a:lnTo>
                  <a:lnTo>
                    <a:pt x="207" y="76"/>
                  </a:lnTo>
                  <a:lnTo>
                    <a:pt x="206" y="74"/>
                  </a:lnTo>
                  <a:lnTo>
                    <a:pt x="199" y="65"/>
                  </a:lnTo>
                  <a:lnTo>
                    <a:pt x="190" y="60"/>
                  </a:lnTo>
                  <a:lnTo>
                    <a:pt x="183" y="59"/>
                  </a:lnTo>
                  <a:lnTo>
                    <a:pt x="176" y="59"/>
                  </a:lnTo>
                  <a:lnTo>
                    <a:pt x="169" y="62"/>
                  </a:lnTo>
                  <a:lnTo>
                    <a:pt x="165" y="64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60" y="65"/>
                  </a:lnTo>
                  <a:lnTo>
                    <a:pt x="162" y="62"/>
                  </a:lnTo>
                  <a:lnTo>
                    <a:pt x="163" y="60"/>
                  </a:lnTo>
                  <a:lnTo>
                    <a:pt x="163" y="57"/>
                  </a:lnTo>
                  <a:lnTo>
                    <a:pt x="163" y="56"/>
                  </a:lnTo>
                  <a:lnTo>
                    <a:pt x="159" y="57"/>
                  </a:lnTo>
                  <a:lnTo>
                    <a:pt x="154" y="59"/>
                  </a:lnTo>
                  <a:lnTo>
                    <a:pt x="152" y="62"/>
                  </a:lnTo>
                  <a:lnTo>
                    <a:pt x="149" y="67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3" y="77"/>
                  </a:lnTo>
                  <a:lnTo>
                    <a:pt x="141" y="54"/>
                  </a:lnTo>
                  <a:lnTo>
                    <a:pt x="141" y="56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7" y="54"/>
                  </a:lnTo>
                  <a:lnTo>
                    <a:pt x="137" y="53"/>
                  </a:lnTo>
                  <a:lnTo>
                    <a:pt x="136" y="51"/>
                  </a:lnTo>
                  <a:lnTo>
                    <a:pt x="137" y="47"/>
                  </a:lnTo>
                  <a:lnTo>
                    <a:pt x="137" y="44"/>
                  </a:lnTo>
                  <a:lnTo>
                    <a:pt x="138" y="41"/>
                  </a:lnTo>
                  <a:lnTo>
                    <a:pt x="140" y="41"/>
                  </a:lnTo>
                  <a:lnTo>
                    <a:pt x="140" y="43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1" y="44"/>
                  </a:lnTo>
                  <a:lnTo>
                    <a:pt x="141" y="43"/>
                  </a:lnTo>
                  <a:lnTo>
                    <a:pt x="141" y="41"/>
                  </a:lnTo>
                  <a:lnTo>
                    <a:pt x="140" y="40"/>
                  </a:lnTo>
                  <a:lnTo>
                    <a:pt x="141" y="41"/>
                  </a:lnTo>
                  <a:lnTo>
                    <a:pt x="141" y="46"/>
                  </a:lnTo>
                  <a:lnTo>
                    <a:pt x="143" y="50"/>
                  </a:lnTo>
                  <a:lnTo>
                    <a:pt x="144" y="51"/>
                  </a:lnTo>
                  <a:lnTo>
                    <a:pt x="146" y="51"/>
                  </a:lnTo>
                  <a:lnTo>
                    <a:pt x="147" y="51"/>
                  </a:lnTo>
                  <a:lnTo>
                    <a:pt x="147" y="49"/>
                  </a:lnTo>
                  <a:lnTo>
                    <a:pt x="149" y="47"/>
                  </a:lnTo>
                  <a:lnTo>
                    <a:pt x="149" y="46"/>
                  </a:lnTo>
                  <a:lnTo>
                    <a:pt x="156" y="38"/>
                  </a:lnTo>
                  <a:lnTo>
                    <a:pt x="157" y="31"/>
                  </a:lnTo>
                  <a:lnTo>
                    <a:pt x="174" y="16"/>
                  </a:lnTo>
                  <a:lnTo>
                    <a:pt x="180" y="7"/>
                  </a:lnTo>
                  <a:lnTo>
                    <a:pt x="179" y="7"/>
                  </a:lnTo>
                  <a:lnTo>
                    <a:pt x="179" y="8"/>
                  </a:lnTo>
                  <a:lnTo>
                    <a:pt x="180" y="8"/>
                  </a:lnTo>
                  <a:lnTo>
                    <a:pt x="188" y="5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189" y="1"/>
                  </a:lnTo>
                  <a:lnTo>
                    <a:pt x="185" y="1"/>
                  </a:lnTo>
                  <a:lnTo>
                    <a:pt x="182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66" y="1"/>
                  </a:lnTo>
                  <a:lnTo>
                    <a:pt x="156" y="4"/>
                  </a:lnTo>
                  <a:lnTo>
                    <a:pt x="149" y="10"/>
                  </a:lnTo>
                  <a:lnTo>
                    <a:pt x="141" y="16"/>
                  </a:lnTo>
                  <a:lnTo>
                    <a:pt x="137" y="21"/>
                  </a:lnTo>
                  <a:lnTo>
                    <a:pt x="133" y="26"/>
                  </a:lnTo>
                  <a:lnTo>
                    <a:pt x="130" y="29"/>
                  </a:lnTo>
                  <a:lnTo>
                    <a:pt x="130" y="30"/>
                  </a:lnTo>
                  <a:lnTo>
                    <a:pt x="123" y="31"/>
                  </a:lnTo>
                  <a:lnTo>
                    <a:pt x="119" y="34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10" y="47"/>
                  </a:lnTo>
                  <a:lnTo>
                    <a:pt x="107" y="51"/>
                  </a:lnTo>
                  <a:lnTo>
                    <a:pt x="105" y="54"/>
                  </a:lnTo>
                  <a:lnTo>
                    <a:pt x="102" y="56"/>
                  </a:lnTo>
                  <a:lnTo>
                    <a:pt x="100" y="57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7" y="65"/>
                  </a:lnTo>
                  <a:lnTo>
                    <a:pt x="83" y="68"/>
                  </a:lnTo>
                  <a:lnTo>
                    <a:pt x="80" y="71"/>
                  </a:lnTo>
                  <a:lnTo>
                    <a:pt x="77" y="74"/>
                  </a:lnTo>
                  <a:lnTo>
                    <a:pt x="77" y="76"/>
                  </a:lnTo>
                  <a:lnTo>
                    <a:pt x="69" y="76"/>
                  </a:lnTo>
                  <a:lnTo>
                    <a:pt x="61" y="76"/>
                  </a:lnTo>
                  <a:lnTo>
                    <a:pt x="61" y="77"/>
                  </a:lnTo>
                  <a:lnTo>
                    <a:pt x="58" y="77"/>
                  </a:lnTo>
                  <a:lnTo>
                    <a:pt x="55" y="77"/>
                  </a:lnTo>
                  <a:lnTo>
                    <a:pt x="54" y="79"/>
                  </a:lnTo>
                  <a:lnTo>
                    <a:pt x="50" y="79"/>
                  </a:lnTo>
                  <a:lnTo>
                    <a:pt x="47" y="80"/>
                  </a:lnTo>
                  <a:lnTo>
                    <a:pt x="45" y="81"/>
                  </a:lnTo>
                  <a:lnTo>
                    <a:pt x="44" y="81"/>
                  </a:lnTo>
                  <a:lnTo>
                    <a:pt x="38" y="89"/>
                  </a:lnTo>
                  <a:lnTo>
                    <a:pt x="31" y="94"/>
                  </a:lnTo>
                  <a:lnTo>
                    <a:pt x="24" y="98"/>
                  </a:lnTo>
                  <a:lnTo>
                    <a:pt x="17" y="101"/>
                  </a:lnTo>
                  <a:lnTo>
                    <a:pt x="9" y="104"/>
                  </a:lnTo>
                  <a:lnTo>
                    <a:pt x="5" y="107"/>
                  </a:lnTo>
                  <a:lnTo>
                    <a:pt x="0" y="107"/>
                  </a:lnTo>
                  <a:lnTo>
                    <a:pt x="0" y="109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32820" name="Freeform 55"/>
          <p:cNvSpPr>
            <a:spLocks/>
          </p:cNvSpPr>
          <p:nvPr/>
        </p:nvSpPr>
        <p:spPr bwMode="blackWhite">
          <a:xfrm>
            <a:off x="6257925" y="2605088"/>
            <a:ext cx="631825" cy="696912"/>
          </a:xfrm>
          <a:custGeom>
            <a:avLst/>
            <a:gdLst>
              <a:gd name="T0" fmla="*/ 2147483647 w 351"/>
              <a:gd name="T1" fmla="*/ 2147483647 h 398"/>
              <a:gd name="T2" fmla="*/ 2147483647 w 351"/>
              <a:gd name="T3" fmla="*/ 2147483647 h 398"/>
              <a:gd name="T4" fmla="*/ 2147483647 w 351"/>
              <a:gd name="T5" fmla="*/ 2147483647 h 398"/>
              <a:gd name="T6" fmla="*/ 2147483647 w 351"/>
              <a:gd name="T7" fmla="*/ 2147483647 h 398"/>
              <a:gd name="T8" fmla="*/ 2147483647 w 351"/>
              <a:gd name="T9" fmla="*/ 2147483647 h 398"/>
              <a:gd name="T10" fmla="*/ 2147483647 w 351"/>
              <a:gd name="T11" fmla="*/ 2147483647 h 398"/>
              <a:gd name="T12" fmla="*/ 2147483647 w 351"/>
              <a:gd name="T13" fmla="*/ 2147483647 h 398"/>
              <a:gd name="T14" fmla="*/ 2147483647 w 351"/>
              <a:gd name="T15" fmla="*/ 2147483647 h 398"/>
              <a:gd name="T16" fmla="*/ 2147483647 w 351"/>
              <a:gd name="T17" fmla="*/ 2147483647 h 398"/>
              <a:gd name="T18" fmla="*/ 2147483647 w 351"/>
              <a:gd name="T19" fmla="*/ 2147483647 h 398"/>
              <a:gd name="T20" fmla="*/ 2147483647 w 351"/>
              <a:gd name="T21" fmla="*/ 2147483647 h 398"/>
              <a:gd name="T22" fmla="*/ 2147483647 w 351"/>
              <a:gd name="T23" fmla="*/ 2147483647 h 398"/>
              <a:gd name="T24" fmla="*/ 2147483647 w 351"/>
              <a:gd name="T25" fmla="*/ 2147483647 h 398"/>
              <a:gd name="T26" fmla="*/ 2147483647 w 351"/>
              <a:gd name="T27" fmla="*/ 2147483647 h 398"/>
              <a:gd name="T28" fmla="*/ 2147483647 w 351"/>
              <a:gd name="T29" fmla="*/ 2147483647 h 398"/>
              <a:gd name="T30" fmla="*/ 2147483647 w 351"/>
              <a:gd name="T31" fmla="*/ 2147483647 h 398"/>
              <a:gd name="T32" fmla="*/ 2147483647 w 351"/>
              <a:gd name="T33" fmla="*/ 0 h 398"/>
              <a:gd name="T34" fmla="*/ 2147483647 w 351"/>
              <a:gd name="T35" fmla="*/ 2147483647 h 398"/>
              <a:gd name="T36" fmla="*/ 2147483647 w 351"/>
              <a:gd name="T37" fmla="*/ 2147483647 h 398"/>
              <a:gd name="T38" fmla="*/ 2147483647 w 351"/>
              <a:gd name="T39" fmla="*/ 2147483647 h 398"/>
              <a:gd name="T40" fmla="*/ 2147483647 w 351"/>
              <a:gd name="T41" fmla="*/ 2147483647 h 398"/>
              <a:gd name="T42" fmla="*/ 2147483647 w 351"/>
              <a:gd name="T43" fmla="*/ 2147483647 h 398"/>
              <a:gd name="T44" fmla="*/ 2147483647 w 351"/>
              <a:gd name="T45" fmla="*/ 2147483647 h 398"/>
              <a:gd name="T46" fmla="*/ 2147483647 w 351"/>
              <a:gd name="T47" fmla="*/ 2147483647 h 398"/>
              <a:gd name="T48" fmla="*/ 2147483647 w 351"/>
              <a:gd name="T49" fmla="*/ 2147483647 h 398"/>
              <a:gd name="T50" fmla="*/ 2147483647 w 351"/>
              <a:gd name="T51" fmla="*/ 2147483647 h 398"/>
              <a:gd name="T52" fmla="*/ 2147483647 w 351"/>
              <a:gd name="T53" fmla="*/ 2147483647 h 398"/>
              <a:gd name="T54" fmla="*/ 2147483647 w 351"/>
              <a:gd name="T55" fmla="*/ 2147483647 h 398"/>
              <a:gd name="T56" fmla="*/ 2147483647 w 351"/>
              <a:gd name="T57" fmla="*/ 2147483647 h 398"/>
              <a:gd name="T58" fmla="*/ 2147483647 w 351"/>
              <a:gd name="T59" fmla="*/ 2147483647 h 398"/>
              <a:gd name="T60" fmla="*/ 2147483647 w 351"/>
              <a:gd name="T61" fmla="*/ 2147483647 h 398"/>
              <a:gd name="T62" fmla="*/ 2147483647 w 351"/>
              <a:gd name="T63" fmla="*/ 2147483647 h 398"/>
              <a:gd name="T64" fmla="*/ 2147483647 w 351"/>
              <a:gd name="T65" fmla="*/ 2147483647 h 398"/>
              <a:gd name="T66" fmla="*/ 2147483647 w 351"/>
              <a:gd name="T67" fmla="*/ 2147483647 h 398"/>
              <a:gd name="T68" fmla="*/ 2147483647 w 351"/>
              <a:gd name="T69" fmla="*/ 2147483647 h 398"/>
              <a:gd name="T70" fmla="*/ 2147483647 w 351"/>
              <a:gd name="T71" fmla="*/ 2147483647 h 398"/>
              <a:gd name="T72" fmla="*/ 2147483647 w 351"/>
              <a:gd name="T73" fmla="*/ 2147483647 h 398"/>
              <a:gd name="T74" fmla="*/ 2147483647 w 351"/>
              <a:gd name="T75" fmla="*/ 2147483647 h 398"/>
              <a:gd name="T76" fmla="*/ 2147483647 w 351"/>
              <a:gd name="T77" fmla="*/ 2147483647 h 398"/>
              <a:gd name="T78" fmla="*/ 2147483647 w 351"/>
              <a:gd name="T79" fmla="*/ 2147483647 h 398"/>
              <a:gd name="T80" fmla="*/ 2147483647 w 351"/>
              <a:gd name="T81" fmla="*/ 2147483647 h 398"/>
              <a:gd name="T82" fmla="*/ 2147483647 w 351"/>
              <a:gd name="T83" fmla="*/ 2147483647 h 398"/>
              <a:gd name="T84" fmla="*/ 2147483647 w 351"/>
              <a:gd name="T85" fmla="*/ 2147483647 h 398"/>
              <a:gd name="T86" fmla="*/ 2147483647 w 351"/>
              <a:gd name="T87" fmla="*/ 2147483647 h 398"/>
              <a:gd name="T88" fmla="*/ 2147483647 w 351"/>
              <a:gd name="T89" fmla="*/ 2147483647 h 398"/>
              <a:gd name="T90" fmla="*/ 2147483647 w 351"/>
              <a:gd name="T91" fmla="*/ 2147483647 h 398"/>
              <a:gd name="T92" fmla="*/ 2147483647 w 351"/>
              <a:gd name="T93" fmla="*/ 2147483647 h 398"/>
              <a:gd name="T94" fmla="*/ 2147483647 w 351"/>
              <a:gd name="T95" fmla="*/ 2147483647 h 398"/>
              <a:gd name="T96" fmla="*/ 2147483647 w 351"/>
              <a:gd name="T97" fmla="*/ 2147483647 h 398"/>
              <a:gd name="T98" fmla="*/ 0 w 351"/>
              <a:gd name="T99" fmla="*/ 2147483647 h 39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51"/>
              <a:gd name="T151" fmla="*/ 0 h 398"/>
              <a:gd name="T152" fmla="*/ 351 w 351"/>
              <a:gd name="T153" fmla="*/ 398 h 39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51" h="398">
                <a:moveTo>
                  <a:pt x="0" y="81"/>
                </a:moveTo>
                <a:lnTo>
                  <a:pt x="98" y="66"/>
                </a:lnTo>
                <a:lnTo>
                  <a:pt x="99" y="66"/>
                </a:lnTo>
                <a:lnTo>
                  <a:pt x="102" y="64"/>
                </a:lnTo>
                <a:lnTo>
                  <a:pt x="105" y="63"/>
                </a:lnTo>
                <a:lnTo>
                  <a:pt x="107" y="61"/>
                </a:lnTo>
                <a:lnTo>
                  <a:pt x="108" y="61"/>
                </a:lnTo>
                <a:lnTo>
                  <a:pt x="110" y="61"/>
                </a:lnTo>
                <a:lnTo>
                  <a:pt x="114" y="61"/>
                </a:lnTo>
                <a:lnTo>
                  <a:pt x="119" y="61"/>
                </a:lnTo>
                <a:lnTo>
                  <a:pt x="123" y="63"/>
                </a:lnTo>
                <a:lnTo>
                  <a:pt x="128" y="66"/>
                </a:lnTo>
                <a:lnTo>
                  <a:pt x="134" y="68"/>
                </a:lnTo>
                <a:lnTo>
                  <a:pt x="138" y="72"/>
                </a:lnTo>
                <a:lnTo>
                  <a:pt x="147" y="72"/>
                </a:lnTo>
                <a:lnTo>
                  <a:pt x="153" y="66"/>
                </a:lnTo>
                <a:lnTo>
                  <a:pt x="161" y="71"/>
                </a:lnTo>
                <a:lnTo>
                  <a:pt x="150" y="76"/>
                </a:lnTo>
                <a:lnTo>
                  <a:pt x="143" y="84"/>
                </a:lnTo>
                <a:lnTo>
                  <a:pt x="144" y="84"/>
                </a:lnTo>
                <a:lnTo>
                  <a:pt x="147" y="84"/>
                </a:lnTo>
                <a:lnTo>
                  <a:pt x="150" y="84"/>
                </a:lnTo>
                <a:lnTo>
                  <a:pt x="155" y="84"/>
                </a:lnTo>
                <a:lnTo>
                  <a:pt x="158" y="82"/>
                </a:lnTo>
                <a:lnTo>
                  <a:pt x="161" y="79"/>
                </a:lnTo>
                <a:lnTo>
                  <a:pt x="165" y="76"/>
                </a:lnTo>
                <a:lnTo>
                  <a:pt x="165" y="78"/>
                </a:lnTo>
                <a:lnTo>
                  <a:pt x="167" y="78"/>
                </a:lnTo>
                <a:lnTo>
                  <a:pt x="170" y="79"/>
                </a:lnTo>
                <a:lnTo>
                  <a:pt x="174" y="81"/>
                </a:lnTo>
                <a:lnTo>
                  <a:pt x="177" y="82"/>
                </a:lnTo>
                <a:lnTo>
                  <a:pt x="182" y="82"/>
                </a:lnTo>
                <a:lnTo>
                  <a:pt x="186" y="81"/>
                </a:lnTo>
                <a:lnTo>
                  <a:pt x="191" y="76"/>
                </a:lnTo>
                <a:lnTo>
                  <a:pt x="194" y="76"/>
                </a:lnTo>
                <a:lnTo>
                  <a:pt x="196" y="75"/>
                </a:lnTo>
                <a:lnTo>
                  <a:pt x="200" y="74"/>
                </a:lnTo>
                <a:lnTo>
                  <a:pt x="203" y="72"/>
                </a:lnTo>
                <a:lnTo>
                  <a:pt x="207" y="71"/>
                </a:lnTo>
                <a:lnTo>
                  <a:pt x="212" y="68"/>
                </a:lnTo>
                <a:lnTo>
                  <a:pt x="215" y="66"/>
                </a:lnTo>
                <a:lnTo>
                  <a:pt x="216" y="66"/>
                </a:lnTo>
                <a:lnTo>
                  <a:pt x="219" y="66"/>
                </a:lnTo>
                <a:lnTo>
                  <a:pt x="222" y="66"/>
                </a:lnTo>
                <a:lnTo>
                  <a:pt x="224" y="64"/>
                </a:lnTo>
                <a:lnTo>
                  <a:pt x="229" y="64"/>
                </a:lnTo>
                <a:lnTo>
                  <a:pt x="232" y="64"/>
                </a:lnTo>
                <a:lnTo>
                  <a:pt x="233" y="64"/>
                </a:lnTo>
                <a:lnTo>
                  <a:pt x="234" y="64"/>
                </a:lnTo>
                <a:lnTo>
                  <a:pt x="236" y="63"/>
                </a:lnTo>
                <a:lnTo>
                  <a:pt x="239" y="60"/>
                </a:lnTo>
                <a:lnTo>
                  <a:pt x="242" y="57"/>
                </a:lnTo>
                <a:lnTo>
                  <a:pt x="246" y="52"/>
                </a:lnTo>
                <a:lnTo>
                  <a:pt x="252" y="46"/>
                </a:lnTo>
                <a:lnTo>
                  <a:pt x="256" y="42"/>
                </a:lnTo>
                <a:lnTo>
                  <a:pt x="263" y="36"/>
                </a:lnTo>
                <a:lnTo>
                  <a:pt x="269" y="31"/>
                </a:lnTo>
                <a:lnTo>
                  <a:pt x="276" y="27"/>
                </a:lnTo>
                <a:lnTo>
                  <a:pt x="284" y="21"/>
                </a:lnTo>
                <a:lnTo>
                  <a:pt x="292" y="15"/>
                </a:lnTo>
                <a:lnTo>
                  <a:pt x="299" y="9"/>
                </a:lnTo>
                <a:lnTo>
                  <a:pt x="308" y="5"/>
                </a:lnTo>
                <a:lnTo>
                  <a:pt x="315" y="2"/>
                </a:lnTo>
                <a:lnTo>
                  <a:pt x="323" y="0"/>
                </a:lnTo>
                <a:lnTo>
                  <a:pt x="322" y="0"/>
                </a:lnTo>
                <a:lnTo>
                  <a:pt x="350" y="139"/>
                </a:lnTo>
                <a:lnTo>
                  <a:pt x="339" y="142"/>
                </a:lnTo>
                <a:lnTo>
                  <a:pt x="341" y="144"/>
                </a:lnTo>
                <a:lnTo>
                  <a:pt x="342" y="148"/>
                </a:lnTo>
                <a:lnTo>
                  <a:pt x="344" y="153"/>
                </a:lnTo>
                <a:lnTo>
                  <a:pt x="345" y="160"/>
                </a:lnTo>
                <a:lnTo>
                  <a:pt x="347" y="167"/>
                </a:lnTo>
                <a:lnTo>
                  <a:pt x="347" y="174"/>
                </a:lnTo>
                <a:lnTo>
                  <a:pt x="347" y="180"/>
                </a:lnTo>
                <a:lnTo>
                  <a:pt x="344" y="184"/>
                </a:lnTo>
                <a:lnTo>
                  <a:pt x="342" y="187"/>
                </a:lnTo>
                <a:lnTo>
                  <a:pt x="342" y="192"/>
                </a:lnTo>
                <a:lnTo>
                  <a:pt x="341" y="198"/>
                </a:lnTo>
                <a:lnTo>
                  <a:pt x="339" y="207"/>
                </a:lnTo>
                <a:lnTo>
                  <a:pt x="339" y="216"/>
                </a:lnTo>
                <a:lnTo>
                  <a:pt x="338" y="222"/>
                </a:lnTo>
                <a:lnTo>
                  <a:pt x="338" y="228"/>
                </a:lnTo>
                <a:lnTo>
                  <a:pt x="338" y="229"/>
                </a:lnTo>
                <a:lnTo>
                  <a:pt x="338" y="231"/>
                </a:lnTo>
                <a:lnTo>
                  <a:pt x="339" y="234"/>
                </a:lnTo>
                <a:lnTo>
                  <a:pt x="339" y="237"/>
                </a:lnTo>
                <a:lnTo>
                  <a:pt x="339" y="241"/>
                </a:lnTo>
                <a:lnTo>
                  <a:pt x="338" y="246"/>
                </a:lnTo>
                <a:lnTo>
                  <a:pt x="335" y="250"/>
                </a:lnTo>
                <a:lnTo>
                  <a:pt x="331" y="256"/>
                </a:lnTo>
                <a:lnTo>
                  <a:pt x="329" y="258"/>
                </a:lnTo>
                <a:lnTo>
                  <a:pt x="328" y="261"/>
                </a:lnTo>
                <a:lnTo>
                  <a:pt x="323" y="264"/>
                </a:lnTo>
                <a:lnTo>
                  <a:pt x="320" y="267"/>
                </a:lnTo>
                <a:lnTo>
                  <a:pt x="318" y="271"/>
                </a:lnTo>
                <a:lnTo>
                  <a:pt x="314" y="276"/>
                </a:lnTo>
                <a:lnTo>
                  <a:pt x="312" y="279"/>
                </a:lnTo>
                <a:lnTo>
                  <a:pt x="311" y="279"/>
                </a:lnTo>
                <a:lnTo>
                  <a:pt x="311" y="280"/>
                </a:lnTo>
                <a:lnTo>
                  <a:pt x="309" y="282"/>
                </a:lnTo>
                <a:lnTo>
                  <a:pt x="306" y="283"/>
                </a:lnTo>
                <a:lnTo>
                  <a:pt x="303" y="283"/>
                </a:lnTo>
                <a:lnTo>
                  <a:pt x="300" y="285"/>
                </a:lnTo>
                <a:lnTo>
                  <a:pt x="298" y="285"/>
                </a:lnTo>
                <a:lnTo>
                  <a:pt x="296" y="283"/>
                </a:lnTo>
                <a:lnTo>
                  <a:pt x="296" y="282"/>
                </a:lnTo>
                <a:lnTo>
                  <a:pt x="278" y="300"/>
                </a:lnTo>
                <a:lnTo>
                  <a:pt x="276" y="324"/>
                </a:lnTo>
                <a:lnTo>
                  <a:pt x="275" y="324"/>
                </a:lnTo>
                <a:lnTo>
                  <a:pt x="275" y="328"/>
                </a:lnTo>
                <a:lnTo>
                  <a:pt x="275" y="330"/>
                </a:lnTo>
                <a:lnTo>
                  <a:pt x="273" y="334"/>
                </a:lnTo>
                <a:lnTo>
                  <a:pt x="270" y="337"/>
                </a:lnTo>
                <a:lnTo>
                  <a:pt x="269" y="339"/>
                </a:lnTo>
                <a:lnTo>
                  <a:pt x="266" y="337"/>
                </a:lnTo>
                <a:lnTo>
                  <a:pt x="263" y="330"/>
                </a:lnTo>
                <a:lnTo>
                  <a:pt x="262" y="329"/>
                </a:lnTo>
                <a:lnTo>
                  <a:pt x="260" y="328"/>
                </a:lnTo>
                <a:lnTo>
                  <a:pt x="259" y="328"/>
                </a:lnTo>
                <a:lnTo>
                  <a:pt x="256" y="328"/>
                </a:lnTo>
                <a:lnTo>
                  <a:pt x="254" y="328"/>
                </a:lnTo>
                <a:lnTo>
                  <a:pt x="252" y="330"/>
                </a:lnTo>
                <a:lnTo>
                  <a:pt x="252" y="334"/>
                </a:lnTo>
                <a:lnTo>
                  <a:pt x="251" y="342"/>
                </a:lnTo>
                <a:lnTo>
                  <a:pt x="251" y="345"/>
                </a:lnTo>
                <a:lnTo>
                  <a:pt x="249" y="346"/>
                </a:lnTo>
                <a:lnTo>
                  <a:pt x="248" y="349"/>
                </a:lnTo>
                <a:lnTo>
                  <a:pt x="246" y="352"/>
                </a:lnTo>
                <a:lnTo>
                  <a:pt x="246" y="354"/>
                </a:lnTo>
                <a:lnTo>
                  <a:pt x="245" y="355"/>
                </a:lnTo>
                <a:lnTo>
                  <a:pt x="248" y="373"/>
                </a:lnTo>
                <a:lnTo>
                  <a:pt x="246" y="375"/>
                </a:lnTo>
                <a:lnTo>
                  <a:pt x="245" y="378"/>
                </a:lnTo>
                <a:lnTo>
                  <a:pt x="242" y="384"/>
                </a:lnTo>
                <a:lnTo>
                  <a:pt x="237" y="388"/>
                </a:lnTo>
                <a:lnTo>
                  <a:pt x="233" y="392"/>
                </a:lnTo>
                <a:lnTo>
                  <a:pt x="229" y="395"/>
                </a:lnTo>
                <a:lnTo>
                  <a:pt x="223" y="397"/>
                </a:lnTo>
                <a:lnTo>
                  <a:pt x="221" y="394"/>
                </a:lnTo>
                <a:lnTo>
                  <a:pt x="219" y="392"/>
                </a:lnTo>
                <a:lnTo>
                  <a:pt x="218" y="391"/>
                </a:lnTo>
                <a:lnTo>
                  <a:pt x="215" y="388"/>
                </a:lnTo>
                <a:lnTo>
                  <a:pt x="212" y="385"/>
                </a:lnTo>
                <a:lnTo>
                  <a:pt x="207" y="382"/>
                </a:lnTo>
                <a:lnTo>
                  <a:pt x="204" y="381"/>
                </a:lnTo>
                <a:lnTo>
                  <a:pt x="200" y="381"/>
                </a:lnTo>
                <a:lnTo>
                  <a:pt x="197" y="384"/>
                </a:lnTo>
                <a:lnTo>
                  <a:pt x="196" y="382"/>
                </a:lnTo>
                <a:lnTo>
                  <a:pt x="196" y="379"/>
                </a:lnTo>
                <a:lnTo>
                  <a:pt x="196" y="375"/>
                </a:lnTo>
                <a:lnTo>
                  <a:pt x="194" y="370"/>
                </a:lnTo>
                <a:lnTo>
                  <a:pt x="191" y="367"/>
                </a:lnTo>
                <a:lnTo>
                  <a:pt x="188" y="366"/>
                </a:lnTo>
                <a:lnTo>
                  <a:pt x="182" y="369"/>
                </a:lnTo>
                <a:lnTo>
                  <a:pt x="173" y="376"/>
                </a:lnTo>
                <a:lnTo>
                  <a:pt x="171" y="378"/>
                </a:lnTo>
                <a:lnTo>
                  <a:pt x="170" y="379"/>
                </a:lnTo>
                <a:lnTo>
                  <a:pt x="167" y="382"/>
                </a:lnTo>
                <a:lnTo>
                  <a:pt x="164" y="384"/>
                </a:lnTo>
                <a:lnTo>
                  <a:pt x="160" y="385"/>
                </a:lnTo>
                <a:lnTo>
                  <a:pt x="156" y="387"/>
                </a:lnTo>
                <a:lnTo>
                  <a:pt x="150" y="384"/>
                </a:lnTo>
                <a:lnTo>
                  <a:pt x="146" y="381"/>
                </a:lnTo>
                <a:lnTo>
                  <a:pt x="144" y="379"/>
                </a:lnTo>
                <a:lnTo>
                  <a:pt x="143" y="379"/>
                </a:lnTo>
                <a:lnTo>
                  <a:pt x="141" y="378"/>
                </a:lnTo>
                <a:lnTo>
                  <a:pt x="138" y="379"/>
                </a:lnTo>
                <a:lnTo>
                  <a:pt x="135" y="379"/>
                </a:lnTo>
                <a:lnTo>
                  <a:pt x="132" y="382"/>
                </a:lnTo>
                <a:lnTo>
                  <a:pt x="128" y="387"/>
                </a:lnTo>
                <a:lnTo>
                  <a:pt x="127" y="387"/>
                </a:lnTo>
                <a:lnTo>
                  <a:pt x="125" y="385"/>
                </a:lnTo>
                <a:lnTo>
                  <a:pt x="122" y="385"/>
                </a:lnTo>
                <a:lnTo>
                  <a:pt x="120" y="385"/>
                </a:lnTo>
                <a:lnTo>
                  <a:pt x="108" y="375"/>
                </a:lnTo>
                <a:lnTo>
                  <a:pt x="83" y="373"/>
                </a:lnTo>
                <a:lnTo>
                  <a:pt x="83" y="372"/>
                </a:lnTo>
                <a:lnTo>
                  <a:pt x="83" y="369"/>
                </a:lnTo>
                <a:lnTo>
                  <a:pt x="81" y="366"/>
                </a:lnTo>
                <a:lnTo>
                  <a:pt x="80" y="362"/>
                </a:lnTo>
                <a:lnTo>
                  <a:pt x="75" y="358"/>
                </a:lnTo>
                <a:lnTo>
                  <a:pt x="69" y="354"/>
                </a:lnTo>
                <a:lnTo>
                  <a:pt x="61" y="352"/>
                </a:lnTo>
                <a:lnTo>
                  <a:pt x="51" y="351"/>
                </a:lnTo>
                <a:lnTo>
                  <a:pt x="50" y="351"/>
                </a:lnTo>
                <a:lnTo>
                  <a:pt x="47" y="351"/>
                </a:lnTo>
                <a:lnTo>
                  <a:pt x="44" y="351"/>
                </a:lnTo>
                <a:lnTo>
                  <a:pt x="39" y="351"/>
                </a:lnTo>
                <a:lnTo>
                  <a:pt x="35" y="351"/>
                </a:lnTo>
                <a:lnTo>
                  <a:pt x="32" y="351"/>
                </a:lnTo>
                <a:lnTo>
                  <a:pt x="31" y="351"/>
                </a:lnTo>
                <a:lnTo>
                  <a:pt x="30" y="351"/>
                </a:lnTo>
                <a:lnTo>
                  <a:pt x="0" y="81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21" name="Freeform 56"/>
          <p:cNvSpPr>
            <a:spLocks/>
          </p:cNvSpPr>
          <p:nvPr/>
        </p:nvSpPr>
        <p:spPr bwMode="blackWhite">
          <a:xfrm>
            <a:off x="6257925" y="2605088"/>
            <a:ext cx="631825" cy="696912"/>
          </a:xfrm>
          <a:custGeom>
            <a:avLst/>
            <a:gdLst>
              <a:gd name="T0" fmla="*/ 2147483647 w 351"/>
              <a:gd name="T1" fmla="*/ 2147483647 h 398"/>
              <a:gd name="T2" fmla="*/ 2147483647 w 351"/>
              <a:gd name="T3" fmla="*/ 2147483647 h 398"/>
              <a:gd name="T4" fmla="*/ 2147483647 w 351"/>
              <a:gd name="T5" fmla="*/ 2147483647 h 398"/>
              <a:gd name="T6" fmla="*/ 2147483647 w 351"/>
              <a:gd name="T7" fmla="*/ 2147483647 h 398"/>
              <a:gd name="T8" fmla="*/ 2147483647 w 351"/>
              <a:gd name="T9" fmla="*/ 2147483647 h 398"/>
              <a:gd name="T10" fmla="*/ 2147483647 w 351"/>
              <a:gd name="T11" fmla="*/ 2147483647 h 398"/>
              <a:gd name="T12" fmla="*/ 2147483647 w 351"/>
              <a:gd name="T13" fmla="*/ 2147483647 h 398"/>
              <a:gd name="T14" fmla="*/ 2147483647 w 351"/>
              <a:gd name="T15" fmla="*/ 2147483647 h 398"/>
              <a:gd name="T16" fmla="*/ 2147483647 w 351"/>
              <a:gd name="T17" fmla="*/ 2147483647 h 398"/>
              <a:gd name="T18" fmla="*/ 2147483647 w 351"/>
              <a:gd name="T19" fmla="*/ 2147483647 h 398"/>
              <a:gd name="T20" fmla="*/ 2147483647 w 351"/>
              <a:gd name="T21" fmla="*/ 2147483647 h 398"/>
              <a:gd name="T22" fmla="*/ 2147483647 w 351"/>
              <a:gd name="T23" fmla="*/ 2147483647 h 398"/>
              <a:gd name="T24" fmla="*/ 2147483647 w 351"/>
              <a:gd name="T25" fmla="*/ 2147483647 h 398"/>
              <a:gd name="T26" fmla="*/ 2147483647 w 351"/>
              <a:gd name="T27" fmla="*/ 2147483647 h 398"/>
              <a:gd name="T28" fmla="*/ 2147483647 w 351"/>
              <a:gd name="T29" fmla="*/ 2147483647 h 398"/>
              <a:gd name="T30" fmla="*/ 2147483647 w 351"/>
              <a:gd name="T31" fmla="*/ 2147483647 h 398"/>
              <a:gd name="T32" fmla="*/ 2147483647 w 351"/>
              <a:gd name="T33" fmla="*/ 2147483647 h 398"/>
              <a:gd name="T34" fmla="*/ 2147483647 w 351"/>
              <a:gd name="T35" fmla="*/ 2147483647 h 398"/>
              <a:gd name="T36" fmla="*/ 2147483647 w 351"/>
              <a:gd name="T37" fmla="*/ 2147483647 h 398"/>
              <a:gd name="T38" fmla="*/ 2147483647 w 351"/>
              <a:gd name="T39" fmla="*/ 2147483647 h 398"/>
              <a:gd name="T40" fmla="*/ 2147483647 w 351"/>
              <a:gd name="T41" fmla="*/ 2147483647 h 398"/>
              <a:gd name="T42" fmla="*/ 2147483647 w 351"/>
              <a:gd name="T43" fmla="*/ 2147483647 h 398"/>
              <a:gd name="T44" fmla="*/ 2147483647 w 351"/>
              <a:gd name="T45" fmla="*/ 2147483647 h 398"/>
              <a:gd name="T46" fmla="*/ 2147483647 w 351"/>
              <a:gd name="T47" fmla="*/ 2147483647 h 398"/>
              <a:gd name="T48" fmla="*/ 2147483647 w 351"/>
              <a:gd name="T49" fmla="*/ 2147483647 h 398"/>
              <a:gd name="T50" fmla="*/ 2147483647 w 351"/>
              <a:gd name="T51" fmla="*/ 2147483647 h 398"/>
              <a:gd name="T52" fmla="*/ 2147483647 w 351"/>
              <a:gd name="T53" fmla="*/ 2147483647 h 398"/>
              <a:gd name="T54" fmla="*/ 2147483647 w 351"/>
              <a:gd name="T55" fmla="*/ 2147483647 h 398"/>
              <a:gd name="T56" fmla="*/ 2147483647 w 351"/>
              <a:gd name="T57" fmla="*/ 2147483647 h 398"/>
              <a:gd name="T58" fmla="*/ 2147483647 w 351"/>
              <a:gd name="T59" fmla="*/ 2147483647 h 398"/>
              <a:gd name="T60" fmla="*/ 2147483647 w 351"/>
              <a:gd name="T61" fmla="*/ 2147483647 h 398"/>
              <a:gd name="T62" fmla="*/ 2147483647 w 351"/>
              <a:gd name="T63" fmla="*/ 2147483647 h 398"/>
              <a:gd name="T64" fmla="*/ 2147483647 w 351"/>
              <a:gd name="T65" fmla="*/ 2147483647 h 398"/>
              <a:gd name="T66" fmla="*/ 2147483647 w 351"/>
              <a:gd name="T67" fmla="*/ 2147483647 h 398"/>
              <a:gd name="T68" fmla="*/ 2147483647 w 351"/>
              <a:gd name="T69" fmla="*/ 2147483647 h 398"/>
              <a:gd name="T70" fmla="*/ 2147483647 w 351"/>
              <a:gd name="T71" fmla="*/ 2147483647 h 398"/>
              <a:gd name="T72" fmla="*/ 2147483647 w 351"/>
              <a:gd name="T73" fmla="*/ 2147483647 h 398"/>
              <a:gd name="T74" fmla="*/ 2147483647 w 351"/>
              <a:gd name="T75" fmla="*/ 2147483647 h 398"/>
              <a:gd name="T76" fmla="*/ 2147483647 w 351"/>
              <a:gd name="T77" fmla="*/ 2147483647 h 398"/>
              <a:gd name="T78" fmla="*/ 2147483647 w 351"/>
              <a:gd name="T79" fmla="*/ 2147483647 h 398"/>
              <a:gd name="T80" fmla="*/ 2147483647 w 351"/>
              <a:gd name="T81" fmla="*/ 2147483647 h 398"/>
              <a:gd name="T82" fmla="*/ 2147483647 w 351"/>
              <a:gd name="T83" fmla="*/ 2147483647 h 398"/>
              <a:gd name="T84" fmla="*/ 2147483647 w 351"/>
              <a:gd name="T85" fmla="*/ 2147483647 h 398"/>
              <a:gd name="T86" fmla="*/ 2147483647 w 351"/>
              <a:gd name="T87" fmla="*/ 2147483647 h 398"/>
              <a:gd name="T88" fmla="*/ 2147483647 w 351"/>
              <a:gd name="T89" fmla="*/ 2147483647 h 398"/>
              <a:gd name="T90" fmla="*/ 2147483647 w 351"/>
              <a:gd name="T91" fmla="*/ 2147483647 h 398"/>
              <a:gd name="T92" fmla="*/ 2147483647 w 351"/>
              <a:gd name="T93" fmla="*/ 2147483647 h 398"/>
              <a:gd name="T94" fmla="*/ 2147483647 w 351"/>
              <a:gd name="T95" fmla="*/ 2147483647 h 398"/>
              <a:gd name="T96" fmla="*/ 2147483647 w 351"/>
              <a:gd name="T97" fmla="*/ 2147483647 h 398"/>
              <a:gd name="T98" fmla="*/ 2147483647 w 351"/>
              <a:gd name="T99" fmla="*/ 2147483647 h 398"/>
              <a:gd name="T100" fmla="*/ 2147483647 w 351"/>
              <a:gd name="T101" fmla="*/ 2147483647 h 398"/>
              <a:gd name="T102" fmla="*/ 2147483647 w 351"/>
              <a:gd name="T103" fmla="*/ 2147483647 h 398"/>
              <a:gd name="T104" fmla="*/ 2147483647 w 351"/>
              <a:gd name="T105" fmla="*/ 2147483647 h 398"/>
              <a:gd name="T106" fmla="*/ 2147483647 w 351"/>
              <a:gd name="T107" fmla="*/ 2147483647 h 398"/>
              <a:gd name="T108" fmla="*/ 2147483647 w 351"/>
              <a:gd name="T109" fmla="*/ 2147483647 h 3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51"/>
              <a:gd name="T166" fmla="*/ 0 h 398"/>
              <a:gd name="T167" fmla="*/ 351 w 351"/>
              <a:gd name="T168" fmla="*/ 398 h 3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51" h="398">
                <a:moveTo>
                  <a:pt x="0" y="81"/>
                </a:moveTo>
                <a:lnTo>
                  <a:pt x="98" y="66"/>
                </a:lnTo>
                <a:lnTo>
                  <a:pt x="99" y="66"/>
                </a:lnTo>
                <a:lnTo>
                  <a:pt x="102" y="64"/>
                </a:lnTo>
                <a:lnTo>
                  <a:pt x="105" y="63"/>
                </a:lnTo>
                <a:lnTo>
                  <a:pt x="107" y="61"/>
                </a:lnTo>
                <a:lnTo>
                  <a:pt x="108" y="61"/>
                </a:lnTo>
                <a:lnTo>
                  <a:pt x="110" y="61"/>
                </a:lnTo>
                <a:lnTo>
                  <a:pt x="114" y="61"/>
                </a:lnTo>
                <a:lnTo>
                  <a:pt x="119" y="61"/>
                </a:lnTo>
                <a:lnTo>
                  <a:pt x="123" y="63"/>
                </a:lnTo>
                <a:lnTo>
                  <a:pt x="128" y="66"/>
                </a:lnTo>
                <a:lnTo>
                  <a:pt x="134" y="68"/>
                </a:lnTo>
                <a:lnTo>
                  <a:pt x="138" y="72"/>
                </a:lnTo>
                <a:lnTo>
                  <a:pt x="147" y="72"/>
                </a:lnTo>
                <a:lnTo>
                  <a:pt x="153" y="66"/>
                </a:lnTo>
                <a:lnTo>
                  <a:pt x="161" y="71"/>
                </a:lnTo>
                <a:lnTo>
                  <a:pt x="150" y="76"/>
                </a:lnTo>
                <a:lnTo>
                  <a:pt x="143" y="84"/>
                </a:lnTo>
                <a:lnTo>
                  <a:pt x="144" y="84"/>
                </a:lnTo>
                <a:lnTo>
                  <a:pt x="147" y="84"/>
                </a:lnTo>
                <a:lnTo>
                  <a:pt x="150" y="84"/>
                </a:lnTo>
                <a:lnTo>
                  <a:pt x="155" y="84"/>
                </a:lnTo>
                <a:lnTo>
                  <a:pt x="158" y="82"/>
                </a:lnTo>
                <a:lnTo>
                  <a:pt x="161" y="79"/>
                </a:lnTo>
                <a:lnTo>
                  <a:pt x="165" y="76"/>
                </a:lnTo>
                <a:lnTo>
                  <a:pt x="165" y="78"/>
                </a:lnTo>
                <a:lnTo>
                  <a:pt x="167" y="78"/>
                </a:lnTo>
                <a:lnTo>
                  <a:pt x="170" y="79"/>
                </a:lnTo>
                <a:lnTo>
                  <a:pt x="174" y="81"/>
                </a:lnTo>
                <a:lnTo>
                  <a:pt x="177" y="82"/>
                </a:lnTo>
                <a:lnTo>
                  <a:pt x="182" y="82"/>
                </a:lnTo>
                <a:lnTo>
                  <a:pt x="186" y="81"/>
                </a:lnTo>
                <a:lnTo>
                  <a:pt x="191" y="76"/>
                </a:lnTo>
                <a:lnTo>
                  <a:pt x="194" y="76"/>
                </a:lnTo>
                <a:lnTo>
                  <a:pt x="196" y="75"/>
                </a:lnTo>
                <a:lnTo>
                  <a:pt x="200" y="74"/>
                </a:lnTo>
                <a:lnTo>
                  <a:pt x="203" y="72"/>
                </a:lnTo>
                <a:lnTo>
                  <a:pt x="207" y="71"/>
                </a:lnTo>
                <a:lnTo>
                  <a:pt x="212" y="68"/>
                </a:lnTo>
                <a:lnTo>
                  <a:pt x="215" y="66"/>
                </a:lnTo>
                <a:lnTo>
                  <a:pt x="216" y="66"/>
                </a:lnTo>
                <a:lnTo>
                  <a:pt x="219" y="66"/>
                </a:lnTo>
                <a:lnTo>
                  <a:pt x="222" y="66"/>
                </a:lnTo>
                <a:lnTo>
                  <a:pt x="224" y="64"/>
                </a:lnTo>
                <a:lnTo>
                  <a:pt x="229" y="64"/>
                </a:lnTo>
                <a:lnTo>
                  <a:pt x="232" y="64"/>
                </a:lnTo>
                <a:lnTo>
                  <a:pt x="233" y="64"/>
                </a:lnTo>
                <a:lnTo>
                  <a:pt x="234" y="64"/>
                </a:lnTo>
                <a:lnTo>
                  <a:pt x="236" y="63"/>
                </a:lnTo>
                <a:lnTo>
                  <a:pt x="239" y="60"/>
                </a:lnTo>
                <a:lnTo>
                  <a:pt x="242" y="57"/>
                </a:lnTo>
                <a:lnTo>
                  <a:pt x="246" y="52"/>
                </a:lnTo>
                <a:lnTo>
                  <a:pt x="252" y="46"/>
                </a:lnTo>
                <a:lnTo>
                  <a:pt x="256" y="42"/>
                </a:lnTo>
                <a:lnTo>
                  <a:pt x="263" y="36"/>
                </a:lnTo>
                <a:lnTo>
                  <a:pt x="269" y="31"/>
                </a:lnTo>
                <a:lnTo>
                  <a:pt x="276" y="27"/>
                </a:lnTo>
                <a:lnTo>
                  <a:pt x="284" y="21"/>
                </a:lnTo>
                <a:lnTo>
                  <a:pt x="292" y="15"/>
                </a:lnTo>
                <a:lnTo>
                  <a:pt x="299" y="9"/>
                </a:lnTo>
                <a:lnTo>
                  <a:pt x="308" y="5"/>
                </a:lnTo>
                <a:lnTo>
                  <a:pt x="315" y="2"/>
                </a:lnTo>
                <a:lnTo>
                  <a:pt x="323" y="0"/>
                </a:lnTo>
                <a:lnTo>
                  <a:pt x="322" y="0"/>
                </a:lnTo>
                <a:lnTo>
                  <a:pt x="350" y="139"/>
                </a:lnTo>
                <a:lnTo>
                  <a:pt x="339" y="142"/>
                </a:lnTo>
                <a:lnTo>
                  <a:pt x="341" y="144"/>
                </a:lnTo>
                <a:lnTo>
                  <a:pt x="342" y="148"/>
                </a:lnTo>
                <a:lnTo>
                  <a:pt x="344" y="153"/>
                </a:lnTo>
                <a:lnTo>
                  <a:pt x="345" y="160"/>
                </a:lnTo>
                <a:lnTo>
                  <a:pt x="347" y="167"/>
                </a:lnTo>
                <a:lnTo>
                  <a:pt x="347" y="174"/>
                </a:lnTo>
                <a:lnTo>
                  <a:pt x="347" y="180"/>
                </a:lnTo>
                <a:lnTo>
                  <a:pt x="344" y="184"/>
                </a:lnTo>
                <a:lnTo>
                  <a:pt x="342" y="187"/>
                </a:lnTo>
                <a:lnTo>
                  <a:pt x="342" y="192"/>
                </a:lnTo>
                <a:lnTo>
                  <a:pt x="341" y="198"/>
                </a:lnTo>
                <a:lnTo>
                  <a:pt x="339" y="207"/>
                </a:lnTo>
                <a:lnTo>
                  <a:pt x="339" y="216"/>
                </a:lnTo>
                <a:lnTo>
                  <a:pt x="338" y="222"/>
                </a:lnTo>
                <a:lnTo>
                  <a:pt x="338" y="228"/>
                </a:lnTo>
                <a:lnTo>
                  <a:pt x="338" y="229"/>
                </a:lnTo>
                <a:lnTo>
                  <a:pt x="338" y="231"/>
                </a:lnTo>
                <a:lnTo>
                  <a:pt x="339" y="234"/>
                </a:lnTo>
                <a:lnTo>
                  <a:pt x="339" y="237"/>
                </a:lnTo>
                <a:lnTo>
                  <a:pt x="339" y="241"/>
                </a:lnTo>
                <a:lnTo>
                  <a:pt x="338" y="246"/>
                </a:lnTo>
                <a:lnTo>
                  <a:pt x="335" y="250"/>
                </a:lnTo>
                <a:lnTo>
                  <a:pt x="331" y="256"/>
                </a:lnTo>
                <a:lnTo>
                  <a:pt x="329" y="258"/>
                </a:lnTo>
                <a:lnTo>
                  <a:pt x="328" y="261"/>
                </a:lnTo>
                <a:lnTo>
                  <a:pt x="323" y="264"/>
                </a:lnTo>
                <a:lnTo>
                  <a:pt x="320" y="267"/>
                </a:lnTo>
                <a:lnTo>
                  <a:pt x="318" y="271"/>
                </a:lnTo>
                <a:lnTo>
                  <a:pt x="314" y="276"/>
                </a:lnTo>
                <a:lnTo>
                  <a:pt x="312" y="279"/>
                </a:lnTo>
                <a:lnTo>
                  <a:pt x="311" y="279"/>
                </a:lnTo>
                <a:lnTo>
                  <a:pt x="311" y="280"/>
                </a:lnTo>
                <a:lnTo>
                  <a:pt x="309" y="282"/>
                </a:lnTo>
                <a:lnTo>
                  <a:pt x="306" y="283"/>
                </a:lnTo>
                <a:lnTo>
                  <a:pt x="303" y="283"/>
                </a:lnTo>
                <a:lnTo>
                  <a:pt x="300" y="285"/>
                </a:lnTo>
                <a:lnTo>
                  <a:pt x="298" y="285"/>
                </a:lnTo>
                <a:lnTo>
                  <a:pt x="296" y="283"/>
                </a:lnTo>
                <a:lnTo>
                  <a:pt x="296" y="282"/>
                </a:lnTo>
                <a:lnTo>
                  <a:pt x="278" y="300"/>
                </a:lnTo>
                <a:lnTo>
                  <a:pt x="276" y="324"/>
                </a:lnTo>
                <a:lnTo>
                  <a:pt x="275" y="324"/>
                </a:lnTo>
                <a:lnTo>
                  <a:pt x="275" y="328"/>
                </a:lnTo>
                <a:lnTo>
                  <a:pt x="275" y="330"/>
                </a:lnTo>
                <a:lnTo>
                  <a:pt x="273" y="334"/>
                </a:lnTo>
                <a:lnTo>
                  <a:pt x="270" y="337"/>
                </a:lnTo>
                <a:lnTo>
                  <a:pt x="269" y="339"/>
                </a:lnTo>
                <a:lnTo>
                  <a:pt x="266" y="337"/>
                </a:lnTo>
                <a:lnTo>
                  <a:pt x="263" y="330"/>
                </a:lnTo>
                <a:lnTo>
                  <a:pt x="262" y="329"/>
                </a:lnTo>
                <a:lnTo>
                  <a:pt x="260" y="328"/>
                </a:lnTo>
                <a:lnTo>
                  <a:pt x="259" y="328"/>
                </a:lnTo>
                <a:lnTo>
                  <a:pt x="256" y="328"/>
                </a:lnTo>
                <a:lnTo>
                  <a:pt x="254" y="328"/>
                </a:lnTo>
                <a:lnTo>
                  <a:pt x="252" y="330"/>
                </a:lnTo>
                <a:lnTo>
                  <a:pt x="252" y="334"/>
                </a:lnTo>
                <a:lnTo>
                  <a:pt x="251" y="342"/>
                </a:lnTo>
                <a:lnTo>
                  <a:pt x="251" y="345"/>
                </a:lnTo>
                <a:lnTo>
                  <a:pt x="249" y="346"/>
                </a:lnTo>
                <a:lnTo>
                  <a:pt x="248" y="349"/>
                </a:lnTo>
                <a:lnTo>
                  <a:pt x="246" y="352"/>
                </a:lnTo>
                <a:lnTo>
                  <a:pt x="246" y="354"/>
                </a:lnTo>
                <a:lnTo>
                  <a:pt x="245" y="355"/>
                </a:lnTo>
                <a:lnTo>
                  <a:pt x="248" y="373"/>
                </a:lnTo>
                <a:lnTo>
                  <a:pt x="246" y="375"/>
                </a:lnTo>
                <a:lnTo>
                  <a:pt x="245" y="378"/>
                </a:lnTo>
                <a:lnTo>
                  <a:pt x="242" y="384"/>
                </a:lnTo>
                <a:lnTo>
                  <a:pt x="237" y="388"/>
                </a:lnTo>
                <a:lnTo>
                  <a:pt x="233" y="392"/>
                </a:lnTo>
                <a:lnTo>
                  <a:pt x="229" y="395"/>
                </a:lnTo>
                <a:lnTo>
                  <a:pt x="223" y="397"/>
                </a:lnTo>
                <a:lnTo>
                  <a:pt x="221" y="394"/>
                </a:lnTo>
                <a:lnTo>
                  <a:pt x="219" y="392"/>
                </a:lnTo>
                <a:lnTo>
                  <a:pt x="218" y="391"/>
                </a:lnTo>
                <a:lnTo>
                  <a:pt x="215" y="388"/>
                </a:lnTo>
                <a:lnTo>
                  <a:pt x="212" y="385"/>
                </a:lnTo>
                <a:lnTo>
                  <a:pt x="207" y="382"/>
                </a:lnTo>
                <a:lnTo>
                  <a:pt x="204" y="381"/>
                </a:lnTo>
                <a:lnTo>
                  <a:pt x="200" y="381"/>
                </a:lnTo>
                <a:lnTo>
                  <a:pt x="197" y="384"/>
                </a:lnTo>
                <a:lnTo>
                  <a:pt x="196" y="382"/>
                </a:lnTo>
                <a:lnTo>
                  <a:pt x="196" y="379"/>
                </a:lnTo>
                <a:lnTo>
                  <a:pt x="196" y="375"/>
                </a:lnTo>
                <a:lnTo>
                  <a:pt x="194" y="370"/>
                </a:lnTo>
                <a:lnTo>
                  <a:pt x="191" y="367"/>
                </a:lnTo>
                <a:lnTo>
                  <a:pt x="188" y="366"/>
                </a:lnTo>
                <a:lnTo>
                  <a:pt x="182" y="369"/>
                </a:lnTo>
                <a:lnTo>
                  <a:pt x="173" y="376"/>
                </a:lnTo>
                <a:lnTo>
                  <a:pt x="171" y="378"/>
                </a:lnTo>
                <a:lnTo>
                  <a:pt x="170" y="379"/>
                </a:lnTo>
                <a:lnTo>
                  <a:pt x="167" y="382"/>
                </a:lnTo>
                <a:lnTo>
                  <a:pt x="164" y="384"/>
                </a:lnTo>
                <a:lnTo>
                  <a:pt x="160" y="385"/>
                </a:lnTo>
                <a:lnTo>
                  <a:pt x="156" y="387"/>
                </a:lnTo>
                <a:lnTo>
                  <a:pt x="150" y="384"/>
                </a:lnTo>
                <a:lnTo>
                  <a:pt x="146" y="381"/>
                </a:lnTo>
                <a:lnTo>
                  <a:pt x="144" y="379"/>
                </a:lnTo>
                <a:lnTo>
                  <a:pt x="143" y="379"/>
                </a:lnTo>
                <a:lnTo>
                  <a:pt x="141" y="378"/>
                </a:lnTo>
                <a:lnTo>
                  <a:pt x="138" y="379"/>
                </a:lnTo>
                <a:lnTo>
                  <a:pt x="135" y="379"/>
                </a:lnTo>
                <a:lnTo>
                  <a:pt x="132" y="382"/>
                </a:lnTo>
                <a:lnTo>
                  <a:pt x="128" y="387"/>
                </a:lnTo>
                <a:lnTo>
                  <a:pt x="127" y="387"/>
                </a:lnTo>
                <a:lnTo>
                  <a:pt x="125" y="385"/>
                </a:lnTo>
                <a:lnTo>
                  <a:pt x="122" y="385"/>
                </a:lnTo>
                <a:lnTo>
                  <a:pt x="120" y="385"/>
                </a:lnTo>
                <a:lnTo>
                  <a:pt x="108" y="375"/>
                </a:lnTo>
                <a:lnTo>
                  <a:pt x="83" y="373"/>
                </a:lnTo>
                <a:lnTo>
                  <a:pt x="83" y="372"/>
                </a:lnTo>
                <a:lnTo>
                  <a:pt x="83" y="369"/>
                </a:lnTo>
                <a:lnTo>
                  <a:pt x="81" y="366"/>
                </a:lnTo>
                <a:lnTo>
                  <a:pt x="80" y="362"/>
                </a:lnTo>
                <a:lnTo>
                  <a:pt x="75" y="358"/>
                </a:lnTo>
                <a:lnTo>
                  <a:pt x="69" y="354"/>
                </a:lnTo>
                <a:lnTo>
                  <a:pt x="61" y="352"/>
                </a:lnTo>
                <a:lnTo>
                  <a:pt x="51" y="351"/>
                </a:lnTo>
                <a:lnTo>
                  <a:pt x="50" y="351"/>
                </a:lnTo>
                <a:lnTo>
                  <a:pt x="47" y="351"/>
                </a:lnTo>
                <a:lnTo>
                  <a:pt x="44" y="351"/>
                </a:lnTo>
                <a:lnTo>
                  <a:pt x="39" y="351"/>
                </a:lnTo>
                <a:lnTo>
                  <a:pt x="35" y="351"/>
                </a:lnTo>
                <a:lnTo>
                  <a:pt x="32" y="351"/>
                </a:lnTo>
                <a:lnTo>
                  <a:pt x="31" y="351"/>
                </a:lnTo>
                <a:lnTo>
                  <a:pt x="30" y="351"/>
                </a:lnTo>
                <a:lnTo>
                  <a:pt x="0" y="81"/>
                </a:lnTo>
              </a:path>
            </a:pathLst>
          </a:custGeom>
          <a:solidFill>
            <a:srgbClr val="66FFFF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22" name="Freeform 57"/>
          <p:cNvSpPr>
            <a:spLocks/>
          </p:cNvSpPr>
          <p:nvPr/>
        </p:nvSpPr>
        <p:spPr bwMode="blackWhite">
          <a:xfrm>
            <a:off x="6940550" y="1855788"/>
            <a:ext cx="904875" cy="793750"/>
          </a:xfrm>
          <a:custGeom>
            <a:avLst/>
            <a:gdLst>
              <a:gd name="T0" fmla="*/ 2147483647 w 502"/>
              <a:gd name="T1" fmla="*/ 2147483647 h 453"/>
              <a:gd name="T2" fmla="*/ 2147483647 w 502"/>
              <a:gd name="T3" fmla="*/ 2147483647 h 453"/>
              <a:gd name="T4" fmla="*/ 2147483647 w 502"/>
              <a:gd name="T5" fmla="*/ 2147483647 h 453"/>
              <a:gd name="T6" fmla="*/ 2147483647 w 502"/>
              <a:gd name="T7" fmla="*/ 2147483647 h 453"/>
              <a:gd name="T8" fmla="*/ 2147483647 w 502"/>
              <a:gd name="T9" fmla="*/ 2147483647 h 453"/>
              <a:gd name="T10" fmla="*/ 2147483647 w 502"/>
              <a:gd name="T11" fmla="*/ 2147483647 h 453"/>
              <a:gd name="T12" fmla="*/ 2147483647 w 502"/>
              <a:gd name="T13" fmla="*/ 2147483647 h 453"/>
              <a:gd name="T14" fmla="*/ 2147483647 w 502"/>
              <a:gd name="T15" fmla="*/ 2147483647 h 453"/>
              <a:gd name="T16" fmla="*/ 2147483647 w 502"/>
              <a:gd name="T17" fmla="*/ 2147483647 h 453"/>
              <a:gd name="T18" fmla="*/ 2147483647 w 502"/>
              <a:gd name="T19" fmla="*/ 2147483647 h 453"/>
              <a:gd name="T20" fmla="*/ 2147483647 w 502"/>
              <a:gd name="T21" fmla="*/ 2147483647 h 453"/>
              <a:gd name="T22" fmla="*/ 2147483647 w 502"/>
              <a:gd name="T23" fmla="*/ 2147483647 h 453"/>
              <a:gd name="T24" fmla="*/ 2147483647 w 502"/>
              <a:gd name="T25" fmla="*/ 2147483647 h 453"/>
              <a:gd name="T26" fmla="*/ 2147483647 w 502"/>
              <a:gd name="T27" fmla="*/ 2147483647 h 453"/>
              <a:gd name="T28" fmla="*/ 2147483647 w 502"/>
              <a:gd name="T29" fmla="*/ 2147483647 h 453"/>
              <a:gd name="T30" fmla="*/ 2147483647 w 502"/>
              <a:gd name="T31" fmla="*/ 2147483647 h 453"/>
              <a:gd name="T32" fmla="*/ 2147483647 w 502"/>
              <a:gd name="T33" fmla="*/ 2147483647 h 453"/>
              <a:gd name="T34" fmla="*/ 2147483647 w 502"/>
              <a:gd name="T35" fmla="*/ 2147483647 h 453"/>
              <a:gd name="T36" fmla="*/ 2147483647 w 502"/>
              <a:gd name="T37" fmla="*/ 2147483647 h 453"/>
              <a:gd name="T38" fmla="*/ 2147483647 w 502"/>
              <a:gd name="T39" fmla="*/ 2147483647 h 453"/>
              <a:gd name="T40" fmla="*/ 2147483647 w 502"/>
              <a:gd name="T41" fmla="*/ 2147483647 h 453"/>
              <a:gd name="T42" fmla="*/ 2147483647 w 502"/>
              <a:gd name="T43" fmla="*/ 2147483647 h 453"/>
              <a:gd name="T44" fmla="*/ 2147483647 w 502"/>
              <a:gd name="T45" fmla="*/ 2147483647 h 453"/>
              <a:gd name="T46" fmla="*/ 2147483647 w 502"/>
              <a:gd name="T47" fmla="*/ 2147483647 h 453"/>
              <a:gd name="T48" fmla="*/ 2147483647 w 502"/>
              <a:gd name="T49" fmla="*/ 2147483647 h 453"/>
              <a:gd name="T50" fmla="*/ 2147483647 w 502"/>
              <a:gd name="T51" fmla="*/ 2147483647 h 453"/>
              <a:gd name="T52" fmla="*/ 2147483647 w 502"/>
              <a:gd name="T53" fmla="*/ 2147483647 h 453"/>
              <a:gd name="T54" fmla="*/ 2147483647 w 502"/>
              <a:gd name="T55" fmla="*/ 2147483647 h 453"/>
              <a:gd name="T56" fmla="*/ 2147483647 w 502"/>
              <a:gd name="T57" fmla="*/ 2147483647 h 453"/>
              <a:gd name="T58" fmla="*/ 2147483647 w 502"/>
              <a:gd name="T59" fmla="*/ 2147483647 h 453"/>
              <a:gd name="T60" fmla="*/ 2147483647 w 502"/>
              <a:gd name="T61" fmla="*/ 2147483647 h 453"/>
              <a:gd name="T62" fmla="*/ 2147483647 w 502"/>
              <a:gd name="T63" fmla="*/ 2147483647 h 453"/>
              <a:gd name="T64" fmla="*/ 2147483647 w 502"/>
              <a:gd name="T65" fmla="*/ 2147483647 h 453"/>
              <a:gd name="T66" fmla="*/ 2147483647 w 502"/>
              <a:gd name="T67" fmla="*/ 2147483647 h 453"/>
              <a:gd name="T68" fmla="*/ 2147483647 w 502"/>
              <a:gd name="T69" fmla="*/ 2147483647 h 453"/>
              <a:gd name="T70" fmla="*/ 2147483647 w 502"/>
              <a:gd name="T71" fmla="*/ 2147483647 h 453"/>
              <a:gd name="T72" fmla="*/ 2147483647 w 502"/>
              <a:gd name="T73" fmla="*/ 2147483647 h 453"/>
              <a:gd name="T74" fmla="*/ 2147483647 w 502"/>
              <a:gd name="T75" fmla="*/ 2147483647 h 453"/>
              <a:gd name="T76" fmla="*/ 2147483647 w 502"/>
              <a:gd name="T77" fmla="*/ 2147483647 h 453"/>
              <a:gd name="T78" fmla="*/ 2147483647 w 502"/>
              <a:gd name="T79" fmla="*/ 2147483647 h 453"/>
              <a:gd name="T80" fmla="*/ 2147483647 w 502"/>
              <a:gd name="T81" fmla="*/ 2147483647 h 453"/>
              <a:gd name="T82" fmla="*/ 2147483647 w 502"/>
              <a:gd name="T83" fmla="*/ 2147483647 h 453"/>
              <a:gd name="T84" fmla="*/ 2147483647 w 502"/>
              <a:gd name="T85" fmla="*/ 2147483647 h 453"/>
              <a:gd name="T86" fmla="*/ 2147483647 w 502"/>
              <a:gd name="T87" fmla="*/ 2147483647 h 453"/>
              <a:gd name="T88" fmla="*/ 2147483647 w 502"/>
              <a:gd name="T89" fmla="*/ 2147483647 h 453"/>
              <a:gd name="T90" fmla="*/ 2147483647 w 502"/>
              <a:gd name="T91" fmla="*/ 2147483647 h 453"/>
              <a:gd name="T92" fmla="*/ 2147483647 w 502"/>
              <a:gd name="T93" fmla="*/ 2147483647 h 453"/>
              <a:gd name="T94" fmla="*/ 2147483647 w 502"/>
              <a:gd name="T95" fmla="*/ 2147483647 h 453"/>
              <a:gd name="T96" fmla="*/ 2147483647 w 502"/>
              <a:gd name="T97" fmla="*/ 2147483647 h 453"/>
              <a:gd name="T98" fmla="*/ 2147483647 w 502"/>
              <a:gd name="T99" fmla="*/ 2147483647 h 453"/>
              <a:gd name="T100" fmla="*/ 2147483647 w 502"/>
              <a:gd name="T101" fmla="*/ 2147483647 h 453"/>
              <a:gd name="T102" fmla="*/ 2147483647 w 502"/>
              <a:gd name="T103" fmla="*/ 2147483647 h 453"/>
              <a:gd name="T104" fmla="*/ 2147483647 w 502"/>
              <a:gd name="T105" fmla="*/ 2147483647 h 453"/>
              <a:gd name="T106" fmla="*/ 2147483647 w 502"/>
              <a:gd name="T107" fmla="*/ 2147483647 h 453"/>
              <a:gd name="T108" fmla="*/ 2147483647 w 502"/>
              <a:gd name="T109" fmla="*/ 2147483647 h 453"/>
              <a:gd name="T110" fmla="*/ 2147483647 w 502"/>
              <a:gd name="T111" fmla="*/ 2147483647 h 453"/>
              <a:gd name="T112" fmla="*/ 0 w 502"/>
              <a:gd name="T113" fmla="*/ 2147483647 h 4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02"/>
              <a:gd name="T172" fmla="*/ 0 h 453"/>
              <a:gd name="T173" fmla="*/ 502 w 502"/>
              <a:gd name="T174" fmla="*/ 453 h 45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02" h="453">
                <a:moveTo>
                  <a:pt x="7" y="413"/>
                </a:moveTo>
                <a:lnTo>
                  <a:pt x="7" y="411"/>
                </a:lnTo>
                <a:lnTo>
                  <a:pt x="10" y="411"/>
                </a:lnTo>
                <a:lnTo>
                  <a:pt x="14" y="411"/>
                </a:lnTo>
                <a:lnTo>
                  <a:pt x="20" y="410"/>
                </a:lnTo>
                <a:lnTo>
                  <a:pt x="27" y="408"/>
                </a:lnTo>
                <a:lnTo>
                  <a:pt x="35" y="407"/>
                </a:lnTo>
                <a:lnTo>
                  <a:pt x="46" y="404"/>
                </a:lnTo>
                <a:lnTo>
                  <a:pt x="58" y="403"/>
                </a:lnTo>
                <a:lnTo>
                  <a:pt x="68" y="400"/>
                </a:lnTo>
                <a:lnTo>
                  <a:pt x="82" y="398"/>
                </a:lnTo>
                <a:lnTo>
                  <a:pt x="94" y="395"/>
                </a:lnTo>
                <a:lnTo>
                  <a:pt x="109" y="392"/>
                </a:lnTo>
                <a:lnTo>
                  <a:pt x="124" y="389"/>
                </a:lnTo>
                <a:lnTo>
                  <a:pt x="139" y="387"/>
                </a:lnTo>
                <a:lnTo>
                  <a:pt x="154" y="384"/>
                </a:lnTo>
                <a:lnTo>
                  <a:pt x="169" y="381"/>
                </a:lnTo>
                <a:lnTo>
                  <a:pt x="184" y="378"/>
                </a:lnTo>
                <a:lnTo>
                  <a:pt x="199" y="376"/>
                </a:lnTo>
                <a:lnTo>
                  <a:pt x="214" y="373"/>
                </a:lnTo>
                <a:lnTo>
                  <a:pt x="228" y="370"/>
                </a:lnTo>
                <a:lnTo>
                  <a:pt x="242" y="367"/>
                </a:lnTo>
                <a:lnTo>
                  <a:pt x="255" y="364"/>
                </a:lnTo>
                <a:lnTo>
                  <a:pt x="268" y="361"/>
                </a:lnTo>
                <a:lnTo>
                  <a:pt x="281" y="358"/>
                </a:lnTo>
                <a:lnTo>
                  <a:pt x="291" y="356"/>
                </a:lnTo>
                <a:lnTo>
                  <a:pt x="301" y="355"/>
                </a:lnTo>
                <a:lnTo>
                  <a:pt x="310" y="353"/>
                </a:lnTo>
                <a:lnTo>
                  <a:pt x="318" y="351"/>
                </a:lnTo>
                <a:lnTo>
                  <a:pt x="324" y="351"/>
                </a:lnTo>
                <a:lnTo>
                  <a:pt x="328" y="350"/>
                </a:lnTo>
                <a:lnTo>
                  <a:pt x="331" y="348"/>
                </a:lnTo>
                <a:lnTo>
                  <a:pt x="333" y="348"/>
                </a:lnTo>
                <a:lnTo>
                  <a:pt x="338" y="348"/>
                </a:lnTo>
                <a:lnTo>
                  <a:pt x="343" y="348"/>
                </a:lnTo>
                <a:lnTo>
                  <a:pt x="346" y="350"/>
                </a:lnTo>
                <a:lnTo>
                  <a:pt x="349" y="353"/>
                </a:lnTo>
                <a:lnTo>
                  <a:pt x="351" y="355"/>
                </a:lnTo>
                <a:lnTo>
                  <a:pt x="352" y="358"/>
                </a:lnTo>
                <a:lnTo>
                  <a:pt x="354" y="359"/>
                </a:lnTo>
                <a:lnTo>
                  <a:pt x="355" y="361"/>
                </a:lnTo>
                <a:lnTo>
                  <a:pt x="361" y="361"/>
                </a:lnTo>
                <a:lnTo>
                  <a:pt x="364" y="362"/>
                </a:lnTo>
                <a:lnTo>
                  <a:pt x="367" y="365"/>
                </a:lnTo>
                <a:lnTo>
                  <a:pt x="368" y="367"/>
                </a:lnTo>
                <a:lnTo>
                  <a:pt x="370" y="370"/>
                </a:lnTo>
                <a:lnTo>
                  <a:pt x="370" y="373"/>
                </a:lnTo>
                <a:lnTo>
                  <a:pt x="370" y="374"/>
                </a:lnTo>
                <a:lnTo>
                  <a:pt x="371" y="376"/>
                </a:lnTo>
                <a:lnTo>
                  <a:pt x="374" y="381"/>
                </a:lnTo>
                <a:lnTo>
                  <a:pt x="376" y="386"/>
                </a:lnTo>
                <a:lnTo>
                  <a:pt x="379" y="388"/>
                </a:lnTo>
                <a:lnTo>
                  <a:pt x="382" y="391"/>
                </a:lnTo>
                <a:lnTo>
                  <a:pt x="384" y="394"/>
                </a:lnTo>
                <a:lnTo>
                  <a:pt x="387" y="395"/>
                </a:lnTo>
                <a:lnTo>
                  <a:pt x="388" y="395"/>
                </a:lnTo>
                <a:lnTo>
                  <a:pt x="404" y="401"/>
                </a:lnTo>
                <a:lnTo>
                  <a:pt x="475" y="424"/>
                </a:lnTo>
                <a:lnTo>
                  <a:pt x="477" y="452"/>
                </a:lnTo>
                <a:lnTo>
                  <a:pt x="486" y="440"/>
                </a:lnTo>
                <a:lnTo>
                  <a:pt x="495" y="419"/>
                </a:lnTo>
                <a:lnTo>
                  <a:pt x="489" y="410"/>
                </a:lnTo>
                <a:lnTo>
                  <a:pt x="501" y="395"/>
                </a:lnTo>
                <a:lnTo>
                  <a:pt x="495" y="388"/>
                </a:lnTo>
                <a:lnTo>
                  <a:pt x="483" y="308"/>
                </a:lnTo>
                <a:lnTo>
                  <a:pt x="478" y="308"/>
                </a:lnTo>
                <a:lnTo>
                  <a:pt x="480" y="235"/>
                </a:lnTo>
                <a:lnTo>
                  <a:pt x="480" y="233"/>
                </a:lnTo>
                <a:lnTo>
                  <a:pt x="480" y="232"/>
                </a:lnTo>
                <a:lnTo>
                  <a:pt x="478" y="227"/>
                </a:lnTo>
                <a:lnTo>
                  <a:pt x="477" y="222"/>
                </a:lnTo>
                <a:lnTo>
                  <a:pt x="475" y="217"/>
                </a:lnTo>
                <a:lnTo>
                  <a:pt x="475" y="211"/>
                </a:lnTo>
                <a:lnTo>
                  <a:pt x="474" y="203"/>
                </a:lnTo>
                <a:lnTo>
                  <a:pt x="471" y="196"/>
                </a:lnTo>
                <a:lnTo>
                  <a:pt x="470" y="189"/>
                </a:lnTo>
                <a:lnTo>
                  <a:pt x="469" y="182"/>
                </a:lnTo>
                <a:lnTo>
                  <a:pt x="468" y="176"/>
                </a:lnTo>
                <a:lnTo>
                  <a:pt x="468" y="170"/>
                </a:lnTo>
                <a:lnTo>
                  <a:pt x="466" y="164"/>
                </a:lnTo>
                <a:lnTo>
                  <a:pt x="465" y="161"/>
                </a:lnTo>
                <a:lnTo>
                  <a:pt x="465" y="158"/>
                </a:lnTo>
                <a:lnTo>
                  <a:pt x="463" y="156"/>
                </a:lnTo>
                <a:lnTo>
                  <a:pt x="460" y="149"/>
                </a:lnTo>
                <a:lnTo>
                  <a:pt x="457" y="145"/>
                </a:lnTo>
                <a:lnTo>
                  <a:pt x="456" y="143"/>
                </a:lnTo>
                <a:lnTo>
                  <a:pt x="454" y="143"/>
                </a:lnTo>
                <a:lnTo>
                  <a:pt x="453" y="145"/>
                </a:lnTo>
                <a:lnTo>
                  <a:pt x="451" y="148"/>
                </a:lnTo>
                <a:lnTo>
                  <a:pt x="450" y="149"/>
                </a:lnTo>
                <a:lnTo>
                  <a:pt x="447" y="146"/>
                </a:lnTo>
                <a:lnTo>
                  <a:pt x="439" y="104"/>
                </a:lnTo>
                <a:lnTo>
                  <a:pt x="437" y="74"/>
                </a:lnTo>
                <a:lnTo>
                  <a:pt x="432" y="62"/>
                </a:lnTo>
                <a:lnTo>
                  <a:pt x="418" y="0"/>
                </a:lnTo>
                <a:lnTo>
                  <a:pt x="417" y="1"/>
                </a:lnTo>
                <a:lnTo>
                  <a:pt x="414" y="1"/>
                </a:lnTo>
                <a:lnTo>
                  <a:pt x="409" y="2"/>
                </a:lnTo>
                <a:lnTo>
                  <a:pt x="404" y="4"/>
                </a:lnTo>
                <a:lnTo>
                  <a:pt x="399" y="5"/>
                </a:lnTo>
                <a:lnTo>
                  <a:pt x="390" y="7"/>
                </a:lnTo>
                <a:lnTo>
                  <a:pt x="382" y="10"/>
                </a:lnTo>
                <a:lnTo>
                  <a:pt x="374" y="11"/>
                </a:lnTo>
                <a:lnTo>
                  <a:pt x="366" y="14"/>
                </a:lnTo>
                <a:lnTo>
                  <a:pt x="358" y="16"/>
                </a:lnTo>
                <a:lnTo>
                  <a:pt x="349" y="17"/>
                </a:lnTo>
                <a:lnTo>
                  <a:pt x="344" y="19"/>
                </a:lnTo>
                <a:lnTo>
                  <a:pt x="338" y="22"/>
                </a:lnTo>
                <a:lnTo>
                  <a:pt x="333" y="22"/>
                </a:lnTo>
                <a:lnTo>
                  <a:pt x="330" y="23"/>
                </a:lnTo>
                <a:lnTo>
                  <a:pt x="328" y="23"/>
                </a:lnTo>
                <a:lnTo>
                  <a:pt x="321" y="25"/>
                </a:lnTo>
                <a:lnTo>
                  <a:pt x="313" y="28"/>
                </a:lnTo>
                <a:lnTo>
                  <a:pt x="308" y="32"/>
                </a:lnTo>
                <a:lnTo>
                  <a:pt x="301" y="35"/>
                </a:lnTo>
                <a:lnTo>
                  <a:pt x="295" y="41"/>
                </a:lnTo>
                <a:lnTo>
                  <a:pt x="289" y="49"/>
                </a:lnTo>
                <a:lnTo>
                  <a:pt x="283" y="56"/>
                </a:lnTo>
                <a:lnTo>
                  <a:pt x="278" y="63"/>
                </a:lnTo>
                <a:lnTo>
                  <a:pt x="274" y="70"/>
                </a:lnTo>
                <a:lnTo>
                  <a:pt x="269" y="76"/>
                </a:lnTo>
                <a:lnTo>
                  <a:pt x="265" y="83"/>
                </a:lnTo>
                <a:lnTo>
                  <a:pt x="262" y="89"/>
                </a:lnTo>
                <a:lnTo>
                  <a:pt x="261" y="94"/>
                </a:lnTo>
                <a:lnTo>
                  <a:pt x="258" y="97"/>
                </a:lnTo>
                <a:lnTo>
                  <a:pt x="258" y="98"/>
                </a:lnTo>
                <a:lnTo>
                  <a:pt x="256" y="100"/>
                </a:lnTo>
                <a:lnTo>
                  <a:pt x="244" y="118"/>
                </a:lnTo>
                <a:lnTo>
                  <a:pt x="245" y="118"/>
                </a:lnTo>
                <a:lnTo>
                  <a:pt x="220" y="146"/>
                </a:lnTo>
                <a:lnTo>
                  <a:pt x="232" y="146"/>
                </a:lnTo>
                <a:lnTo>
                  <a:pt x="241" y="154"/>
                </a:lnTo>
                <a:lnTo>
                  <a:pt x="236" y="166"/>
                </a:lnTo>
                <a:lnTo>
                  <a:pt x="235" y="167"/>
                </a:lnTo>
                <a:lnTo>
                  <a:pt x="232" y="169"/>
                </a:lnTo>
                <a:lnTo>
                  <a:pt x="229" y="170"/>
                </a:lnTo>
                <a:lnTo>
                  <a:pt x="229" y="172"/>
                </a:lnTo>
                <a:lnTo>
                  <a:pt x="235" y="176"/>
                </a:lnTo>
                <a:lnTo>
                  <a:pt x="238" y="181"/>
                </a:lnTo>
                <a:lnTo>
                  <a:pt x="241" y="185"/>
                </a:lnTo>
                <a:lnTo>
                  <a:pt x="241" y="191"/>
                </a:lnTo>
                <a:lnTo>
                  <a:pt x="241" y="194"/>
                </a:lnTo>
                <a:lnTo>
                  <a:pt x="241" y="199"/>
                </a:lnTo>
                <a:lnTo>
                  <a:pt x="241" y="202"/>
                </a:lnTo>
                <a:lnTo>
                  <a:pt x="233" y="203"/>
                </a:lnTo>
                <a:lnTo>
                  <a:pt x="228" y="206"/>
                </a:lnTo>
                <a:lnTo>
                  <a:pt x="222" y="212"/>
                </a:lnTo>
                <a:lnTo>
                  <a:pt x="218" y="217"/>
                </a:lnTo>
                <a:lnTo>
                  <a:pt x="214" y="222"/>
                </a:lnTo>
                <a:lnTo>
                  <a:pt x="211" y="226"/>
                </a:lnTo>
                <a:lnTo>
                  <a:pt x="208" y="229"/>
                </a:lnTo>
                <a:lnTo>
                  <a:pt x="208" y="230"/>
                </a:lnTo>
                <a:lnTo>
                  <a:pt x="206" y="232"/>
                </a:lnTo>
                <a:lnTo>
                  <a:pt x="205" y="233"/>
                </a:lnTo>
                <a:lnTo>
                  <a:pt x="202" y="235"/>
                </a:lnTo>
                <a:lnTo>
                  <a:pt x="199" y="238"/>
                </a:lnTo>
                <a:lnTo>
                  <a:pt x="195" y="239"/>
                </a:lnTo>
                <a:lnTo>
                  <a:pt x="192" y="242"/>
                </a:lnTo>
                <a:lnTo>
                  <a:pt x="189" y="244"/>
                </a:lnTo>
                <a:lnTo>
                  <a:pt x="187" y="244"/>
                </a:lnTo>
                <a:lnTo>
                  <a:pt x="182" y="241"/>
                </a:lnTo>
                <a:lnTo>
                  <a:pt x="176" y="241"/>
                </a:lnTo>
                <a:lnTo>
                  <a:pt x="170" y="242"/>
                </a:lnTo>
                <a:lnTo>
                  <a:pt x="166" y="244"/>
                </a:lnTo>
                <a:lnTo>
                  <a:pt x="162" y="247"/>
                </a:lnTo>
                <a:lnTo>
                  <a:pt x="157" y="248"/>
                </a:lnTo>
                <a:lnTo>
                  <a:pt x="155" y="250"/>
                </a:lnTo>
                <a:lnTo>
                  <a:pt x="155" y="251"/>
                </a:lnTo>
                <a:lnTo>
                  <a:pt x="154" y="252"/>
                </a:lnTo>
                <a:lnTo>
                  <a:pt x="137" y="251"/>
                </a:lnTo>
                <a:lnTo>
                  <a:pt x="136" y="250"/>
                </a:lnTo>
                <a:lnTo>
                  <a:pt x="133" y="248"/>
                </a:lnTo>
                <a:lnTo>
                  <a:pt x="131" y="248"/>
                </a:lnTo>
                <a:lnTo>
                  <a:pt x="118" y="248"/>
                </a:lnTo>
                <a:lnTo>
                  <a:pt x="103" y="250"/>
                </a:lnTo>
                <a:lnTo>
                  <a:pt x="92" y="251"/>
                </a:lnTo>
                <a:lnTo>
                  <a:pt x="82" y="252"/>
                </a:lnTo>
                <a:lnTo>
                  <a:pt x="73" y="254"/>
                </a:lnTo>
                <a:lnTo>
                  <a:pt x="64" y="257"/>
                </a:lnTo>
                <a:lnTo>
                  <a:pt x="59" y="259"/>
                </a:lnTo>
                <a:lnTo>
                  <a:pt x="53" y="262"/>
                </a:lnTo>
                <a:lnTo>
                  <a:pt x="49" y="263"/>
                </a:lnTo>
                <a:lnTo>
                  <a:pt x="46" y="266"/>
                </a:lnTo>
                <a:lnTo>
                  <a:pt x="43" y="269"/>
                </a:lnTo>
                <a:lnTo>
                  <a:pt x="40" y="271"/>
                </a:lnTo>
                <a:lnTo>
                  <a:pt x="40" y="274"/>
                </a:lnTo>
                <a:lnTo>
                  <a:pt x="38" y="275"/>
                </a:lnTo>
                <a:lnTo>
                  <a:pt x="37" y="277"/>
                </a:lnTo>
                <a:lnTo>
                  <a:pt x="38" y="281"/>
                </a:lnTo>
                <a:lnTo>
                  <a:pt x="40" y="285"/>
                </a:lnTo>
                <a:lnTo>
                  <a:pt x="41" y="290"/>
                </a:lnTo>
                <a:lnTo>
                  <a:pt x="44" y="293"/>
                </a:lnTo>
                <a:lnTo>
                  <a:pt x="46" y="296"/>
                </a:lnTo>
                <a:lnTo>
                  <a:pt x="49" y="299"/>
                </a:lnTo>
                <a:lnTo>
                  <a:pt x="50" y="299"/>
                </a:lnTo>
                <a:lnTo>
                  <a:pt x="50" y="301"/>
                </a:lnTo>
                <a:lnTo>
                  <a:pt x="52" y="302"/>
                </a:lnTo>
                <a:lnTo>
                  <a:pt x="55" y="304"/>
                </a:lnTo>
                <a:lnTo>
                  <a:pt x="56" y="307"/>
                </a:lnTo>
                <a:lnTo>
                  <a:pt x="58" y="308"/>
                </a:lnTo>
                <a:lnTo>
                  <a:pt x="58" y="314"/>
                </a:lnTo>
                <a:lnTo>
                  <a:pt x="56" y="318"/>
                </a:lnTo>
                <a:lnTo>
                  <a:pt x="56" y="321"/>
                </a:lnTo>
                <a:lnTo>
                  <a:pt x="55" y="323"/>
                </a:lnTo>
                <a:lnTo>
                  <a:pt x="53" y="325"/>
                </a:lnTo>
                <a:lnTo>
                  <a:pt x="52" y="326"/>
                </a:lnTo>
                <a:lnTo>
                  <a:pt x="50" y="328"/>
                </a:lnTo>
                <a:lnTo>
                  <a:pt x="46" y="334"/>
                </a:lnTo>
                <a:lnTo>
                  <a:pt x="38" y="348"/>
                </a:lnTo>
                <a:lnTo>
                  <a:pt x="26" y="361"/>
                </a:lnTo>
                <a:lnTo>
                  <a:pt x="27" y="359"/>
                </a:lnTo>
                <a:lnTo>
                  <a:pt x="26" y="359"/>
                </a:lnTo>
                <a:lnTo>
                  <a:pt x="20" y="368"/>
                </a:lnTo>
                <a:lnTo>
                  <a:pt x="14" y="374"/>
                </a:lnTo>
                <a:lnTo>
                  <a:pt x="10" y="378"/>
                </a:lnTo>
                <a:lnTo>
                  <a:pt x="7" y="381"/>
                </a:lnTo>
                <a:lnTo>
                  <a:pt x="4" y="383"/>
                </a:lnTo>
                <a:lnTo>
                  <a:pt x="1" y="384"/>
                </a:lnTo>
                <a:lnTo>
                  <a:pt x="0" y="386"/>
                </a:lnTo>
                <a:lnTo>
                  <a:pt x="7" y="413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23" name="Freeform 58"/>
          <p:cNvSpPr>
            <a:spLocks/>
          </p:cNvSpPr>
          <p:nvPr/>
        </p:nvSpPr>
        <p:spPr bwMode="blackWhite">
          <a:xfrm>
            <a:off x="6940550" y="1855788"/>
            <a:ext cx="904875" cy="793750"/>
          </a:xfrm>
          <a:custGeom>
            <a:avLst/>
            <a:gdLst>
              <a:gd name="T0" fmla="*/ 2147483647 w 502"/>
              <a:gd name="T1" fmla="*/ 2147483647 h 453"/>
              <a:gd name="T2" fmla="*/ 2147483647 w 502"/>
              <a:gd name="T3" fmla="*/ 2147483647 h 453"/>
              <a:gd name="T4" fmla="*/ 2147483647 w 502"/>
              <a:gd name="T5" fmla="*/ 2147483647 h 453"/>
              <a:gd name="T6" fmla="*/ 2147483647 w 502"/>
              <a:gd name="T7" fmla="*/ 2147483647 h 453"/>
              <a:gd name="T8" fmla="*/ 2147483647 w 502"/>
              <a:gd name="T9" fmla="*/ 2147483647 h 453"/>
              <a:gd name="T10" fmla="*/ 2147483647 w 502"/>
              <a:gd name="T11" fmla="*/ 2147483647 h 453"/>
              <a:gd name="T12" fmla="*/ 2147483647 w 502"/>
              <a:gd name="T13" fmla="*/ 2147483647 h 453"/>
              <a:gd name="T14" fmla="*/ 2147483647 w 502"/>
              <a:gd name="T15" fmla="*/ 2147483647 h 453"/>
              <a:gd name="T16" fmla="*/ 2147483647 w 502"/>
              <a:gd name="T17" fmla="*/ 2147483647 h 453"/>
              <a:gd name="T18" fmla="*/ 2147483647 w 502"/>
              <a:gd name="T19" fmla="*/ 2147483647 h 453"/>
              <a:gd name="T20" fmla="*/ 2147483647 w 502"/>
              <a:gd name="T21" fmla="*/ 2147483647 h 453"/>
              <a:gd name="T22" fmla="*/ 2147483647 w 502"/>
              <a:gd name="T23" fmla="*/ 2147483647 h 453"/>
              <a:gd name="T24" fmla="*/ 2147483647 w 502"/>
              <a:gd name="T25" fmla="*/ 2147483647 h 453"/>
              <a:gd name="T26" fmla="*/ 2147483647 w 502"/>
              <a:gd name="T27" fmla="*/ 2147483647 h 453"/>
              <a:gd name="T28" fmla="*/ 2147483647 w 502"/>
              <a:gd name="T29" fmla="*/ 2147483647 h 453"/>
              <a:gd name="T30" fmla="*/ 2147483647 w 502"/>
              <a:gd name="T31" fmla="*/ 2147483647 h 453"/>
              <a:gd name="T32" fmla="*/ 2147483647 w 502"/>
              <a:gd name="T33" fmla="*/ 2147483647 h 453"/>
              <a:gd name="T34" fmla="*/ 2147483647 w 502"/>
              <a:gd name="T35" fmla="*/ 2147483647 h 453"/>
              <a:gd name="T36" fmla="*/ 2147483647 w 502"/>
              <a:gd name="T37" fmla="*/ 2147483647 h 453"/>
              <a:gd name="T38" fmla="*/ 2147483647 w 502"/>
              <a:gd name="T39" fmla="*/ 2147483647 h 453"/>
              <a:gd name="T40" fmla="*/ 2147483647 w 502"/>
              <a:gd name="T41" fmla="*/ 2147483647 h 453"/>
              <a:gd name="T42" fmla="*/ 2147483647 w 502"/>
              <a:gd name="T43" fmla="*/ 2147483647 h 453"/>
              <a:gd name="T44" fmla="*/ 2147483647 w 502"/>
              <a:gd name="T45" fmla="*/ 2147483647 h 453"/>
              <a:gd name="T46" fmla="*/ 2147483647 w 502"/>
              <a:gd name="T47" fmla="*/ 2147483647 h 453"/>
              <a:gd name="T48" fmla="*/ 2147483647 w 502"/>
              <a:gd name="T49" fmla="*/ 2147483647 h 453"/>
              <a:gd name="T50" fmla="*/ 2147483647 w 502"/>
              <a:gd name="T51" fmla="*/ 0 h 453"/>
              <a:gd name="T52" fmla="*/ 2147483647 w 502"/>
              <a:gd name="T53" fmla="*/ 2147483647 h 453"/>
              <a:gd name="T54" fmla="*/ 2147483647 w 502"/>
              <a:gd name="T55" fmla="*/ 2147483647 h 453"/>
              <a:gd name="T56" fmla="*/ 2147483647 w 502"/>
              <a:gd name="T57" fmla="*/ 2147483647 h 453"/>
              <a:gd name="T58" fmla="*/ 2147483647 w 502"/>
              <a:gd name="T59" fmla="*/ 2147483647 h 453"/>
              <a:gd name="T60" fmla="*/ 2147483647 w 502"/>
              <a:gd name="T61" fmla="*/ 2147483647 h 453"/>
              <a:gd name="T62" fmla="*/ 2147483647 w 502"/>
              <a:gd name="T63" fmla="*/ 2147483647 h 453"/>
              <a:gd name="T64" fmla="*/ 2147483647 w 502"/>
              <a:gd name="T65" fmla="*/ 2147483647 h 453"/>
              <a:gd name="T66" fmla="*/ 2147483647 w 502"/>
              <a:gd name="T67" fmla="*/ 2147483647 h 453"/>
              <a:gd name="T68" fmla="*/ 2147483647 w 502"/>
              <a:gd name="T69" fmla="*/ 2147483647 h 453"/>
              <a:gd name="T70" fmla="*/ 2147483647 w 502"/>
              <a:gd name="T71" fmla="*/ 2147483647 h 453"/>
              <a:gd name="T72" fmla="*/ 2147483647 w 502"/>
              <a:gd name="T73" fmla="*/ 2147483647 h 453"/>
              <a:gd name="T74" fmla="*/ 2147483647 w 502"/>
              <a:gd name="T75" fmla="*/ 2147483647 h 453"/>
              <a:gd name="T76" fmla="*/ 2147483647 w 502"/>
              <a:gd name="T77" fmla="*/ 2147483647 h 453"/>
              <a:gd name="T78" fmla="*/ 2147483647 w 502"/>
              <a:gd name="T79" fmla="*/ 2147483647 h 453"/>
              <a:gd name="T80" fmla="*/ 2147483647 w 502"/>
              <a:gd name="T81" fmla="*/ 2147483647 h 453"/>
              <a:gd name="T82" fmla="*/ 2147483647 w 502"/>
              <a:gd name="T83" fmla="*/ 2147483647 h 453"/>
              <a:gd name="T84" fmla="*/ 2147483647 w 502"/>
              <a:gd name="T85" fmla="*/ 2147483647 h 453"/>
              <a:gd name="T86" fmla="*/ 2147483647 w 502"/>
              <a:gd name="T87" fmla="*/ 2147483647 h 453"/>
              <a:gd name="T88" fmla="*/ 2147483647 w 502"/>
              <a:gd name="T89" fmla="*/ 2147483647 h 453"/>
              <a:gd name="T90" fmla="*/ 2147483647 w 502"/>
              <a:gd name="T91" fmla="*/ 2147483647 h 453"/>
              <a:gd name="T92" fmla="*/ 2147483647 w 502"/>
              <a:gd name="T93" fmla="*/ 2147483647 h 453"/>
              <a:gd name="T94" fmla="*/ 2147483647 w 502"/>
              <a:gd name="T95" fmla="*/ 2147483647 h 453"/>
              <a:gd name="T96" fmla="*/ 2147483647 w 502"/>
              <a:gd name="T97" fmla="*/ 2147483647 h 453"/>
              <a:gd name="T98" fmla="*/ 2147483647 w 502"/>
              <a:gd name="T99" fmla="*/ 2147483647 h 453"/>
              <a:gd name="T100" fmla="*/ 2147483647 w 502"/>
              <a:gd name="T101" fmla="*/ 2147483647 h 453"/>
              <a:gd name="T102" fmla="*/ 2147483647 w 502"/>
              <a:gd name="T103" fmla="*/ 2147483647 h 453"/>
              <a:gd name="T104" fmla="*/ 2147483647 w 502"/>
              <a:gd name="T105" fmla="*/ 2147483647 h 453"/>
              <a:gd name="T106" fmla="*/ 2147483647 w 502"/>
              <a:gd name="T107" fmla="*/ 2147483647 h 453"/>
              <a:gd name="T108" fmla="*/ 2147483647 w 502"/>
              <a:gd name="T109" fmla="*/ 2147483647 h 453"/>
              <a:gd name="T110" fmla="*/ 2147483647 w 502"/>
              <a:gd name="T111" fmla="*/ 2147483647 h 453"/>
              <a:gd name="T112" fmla="*/ 2147483647 w 502"/>
              <a:gd name="T113" fmla="*/ 2147483647 h 453"/>
              <a:gd name="T114" fmla="*/ 2147483647 w 502"/>
              <a:gd name="T115" fmla="*/ 2147483647 h 453"/>
              <a:gd name="T116" fmla="*/ 2147483647 w 502"/>
              <a:gd name="T117" fmla="*/ 2147483647 h 453"/>
              <a:gd name="T118" fmla="*/ 2147483647 w 502"/>
              <a:gd name="T119" fmla="*/ 2147483647 h 453"/>
              <a:gd name="T120" fmla="*/ 2147483647 w 502"/>
              <a:gd name="T121" fmla="*/ 2147483647 h 453"/>
              <a:gd name="T122" fmla="*/ 0 w 502"/>
              <a:gd name="T123" fmla="*/ 2147483647 h 4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02"/>
              <a:gd name="T187" fmla="*/ 0 h 453"/>
              <a:gd name="T188" fmla="*/ 502 w 502"/>
              <a:gd name="T189" fmla="*/ 453 h 4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02" h="453">
                <a:moveTo>
                  <a:pt x="7" y="413"/>
                </a:moveTo>
                <a:lnTo>
                  <a:pt x="7" y="413"/>
                </a:lnTo>
                <a:lnTo>
                  <a:pt x="7" y="411"/>
                </a:lnTo>
                <a:lnTo>
                  <a:pt x="10" y="411"/>
                </a:lnTo>
                <a:lnTo>
                  <a:pt x="14" y="411"/>
                </a:lnTo>
                <a:lnTo>
                  <a:pt x="20" y="410"/>
                </a:lnTo>
                <a:lnTo>
                  <a:pt x="27" y="408"/>
                </a:lnTo>
                <a:lnTo>
                  <a:pt x="35" y="407"/>
                </a:lnTo>
                <a:lnTo>
                  <a:pt x="46" y="404"/>
                </a:lnTo>
                <a:lnTo>
                  <a:pt x="58" y="403"/>
                </a:lnTo>
                <a:lnTo>
                  <a:pt x="68" y="400"/>
                </a:lnTo>
                <a:lnTo>
                  <a:pt x="82" y="398"/>
                </a:lnTo>
                <a:lnTo>
                  <a:pt x="94" y="395"/>
                </a:lnTo>
                <a:lnTo>
                  <a:pt x="109" y="392"/>
                </a:lnTo>
                <a:lnTo>
                  <a:pt x="124" y="389"/>
                </a:lnTo>
                <a:lnTo>
                  <a:pt x="139" y="387"/>
                </a:lnTo>
                <a:lnTo>
                  <a:pt x="154" y="384"/>
                </a:lnTo>
                <a:lnTo>
                  <a:pt x="169" y="381"/>
                </a:lnTo>
                <a:lnTo>
                  <a:pt x="184" y="378"/>
                </a:lnTo>
                <a:lnTo>
                  <a:pt x="199" y="376"/>
                </a:lnTo>
                <a:lnTo>
                  <a:pt x="214" y="373"/>
                </a:lnTo>
                <a:lnTo>
                  <a:pt x="228" y="370"/>
                </a:lnTo>
                <a:lnTo>
                  <a:pt x="242" y="367"/>
                </a:lnTo>
                <a:lnTo>
                  <a:pt x="255" y="364"/>
                </a:lnTo>
                <a:lnTo>
                  <a:pt x="268" y="361"/>
                </a:lnTo>
                <a:lnTo>
                  <a:pt x="281" y="358"/>
                </a:lnTo>
                <a:lnTo>
                  <a:pt x="291" y="356"/>
                </a:lnTo>
                <a:lnTo>
                  <a:pt x="301" y="355"/>
                </a:lnTo>
                <a:lnTo>
                  <a:pt x="310" y="353"/>
                </a:lnTo>
                <a:lnTo>
                  <a:pt x="318" y="351"/>
                </a:lnTo>
                <a:lnTo>
                  <a:pt x="324" y="351"/>
                </a:lnTo>
                <a:lnTo>
                  <a:pt x="328" y="350"/>
                </a:lnTo>
                <a:lnTo>
                  <a:pt x="331" y="348"/>
                </a:lnTo>
                <a:lnTo>
                  <a:pt x="333" y="348"/>
                </a:lnTo>
                <a:lnTo>
                  <a:pt x="338" y="348"/>
                </a:lnTo>
                <a:lnTo>
                  <a:pt x="343" y="348"/>
                </a:lnTo>
                <a:lnTo>
                  <a:pt x="346" y="350"/>
                </a:lnTo>
                <a:lnTo>
                  <a:pt x="349" y="353"/>
                </a:lnTo>
                <a:lnTo>
                  <a:pt x="351" y="355"/>
                </a:lnTo>
                <a:lnTo>
                  <a:pt x="352" y="358"/>
                </a:lnTo>
                <a:lnTo>
                  <a:pt x="354" y="359"/>
                </a:lnTo>
                <a:lnTo>
                  <a:pt x="355" y="361"/>
                </a:lnTo>
                <a:lnTo>
                  <a:pt x="361" y="361"/>
                </a:lnTo>
                <a:lnTo>
                  <a:pt x="364" y="362"/>
                </a:lnTo>
                <a:lnTo>
                  <a:pt x="367" y="365"/>
                </a:lnTo>
                <a:lnTo>
                  <a:pt x="368" y="367"/>
                </a:lnTo>
                <a:lnTo>
                  <a:pt x="370" y="370"/>
                </a:lnTo>
                <a:lnTo>
                  <a:pt x="370" y="373"/>
                </a:lnTo>
                <a:lnTo>
                  <a:pt x="370" y="374"/>
                </a:lnTo>
                <a:lnTo>
                  <a:pt x="371" y="376"/>
                </a:lnTo>
                <a:lnTo>
                  <a:pt x="374" y="381"/>
                </a:lnTo>
                <a:lnTo>
                  <a:pt x="376" y="386"/>
                </a:lnTo>
                <a:lnTo>
                  <a:pt x="379" y="388"/>
                </a:lnTo>
                <a:lnTo>
                  <a:pt x="382" y="391"/>
                </a:lnTo>
                <a:lnTo>
                  <a:pt x="384" y="394"/>
                </a:lnTo>
                <a:lnTo>
                  <a:pt x="387" y="395"/>
                </a:lnTo>
                <a:lnTo>
                  <a:pt x="388" y="395"/>
                </a:lnTo>
                <a:lnTo>
                  <a:pt x="404" y="401"/>
                </a:lnTo>
                <a:lnTo>
                  <a:pt x="475" y="424"/>
                </a:lnTo>
                <a:lnTo>
                  <a:pt x="477" y="452"/>
                </a:lnTo>
                <a:lnTo>
                  <a:pt x="486" y="440"/>
                </a:lnTo>
                <a:lnTo>
                  <a:pt x="495" y="419"/>
                </a:lnTo>
                <a:lnTo>
                  <a:pt x="489" y="410"/>
                </a:lnTo>
                <a:lnTo>
                  <a:pt x="501" y="395"/>
                </a:lnTo>
                <a:lnTo>
                  <a:pt x="495" y="388"/>
                </a:lnTo>
                <a:lnTo>
                  <a:pt x="483" y="308"/>
                </a:lnTo>
                <a:lnTo>
                  <a:pt x="478" y="308"/>
                </a:lnTo>
                <a:lnTo>
                  <a:pt x="480" y="235"/>
                </a:lnTo>
                <a:lnTo>
                  <a:pt x="480" y="233"/>
                </a:lnTo>
                <a:lnTo>
                  <a:pt x="480" y="232"/>
                </a:lnTo>
                <a:lnTo>
                  <a:pt x="478" y="227"/>
                </a:lnTo>
                <a:lnTo>
                  <a:pt x="477" y="222"/>
                </a:lnTo>
                <a:lnTo>
                  <a:pt x="475" y="217"/>
                </a:lnTo>
                <a:lnTo>
                  <a:pt x="475" y="211"/>
                </a:lnTo>
                <a:lnTo>
                  <a:pt x="474" y="203"/>
                </a:lnTo>
                <a:lnTo>
                  <a:pt x="471" y="196"/>
                </a:lnTo>
                <a:lnTo>
                  <a:pt x="470" y="189"/>
                </a:lnTo>
                <a:lnTo>
                  <a:pt x="469" y="182"/>
                </a:lnTo>
                <a:lnTo>
                  <a:pt x="468" y="176"/>
                </a:lnTo>
                <a:lnTo>
                  <a:pt x="468" y="170"/>
                </a:lnTo>
                <a:lnTo>
                  <a:pt x="466" y="164"/>
                </a:lnTo>
                <a:lnTo>
                  <a:pt x="465" y="161"/>
                </a:lnTo>
                <a:lnTo>
                  <a:pt x="465" y="158"/>
                </a:lnTo>
                <a:lnTo>
                  <a:pt x="463" y="156"/>
                </a:lnTo>
                <a:lnTo>
                  <a:pt x="460" y="149"/>
                </a:lnTo>
                <a:lnTo>
                  <a:pt x="457" y="145"/>
                </a:lnTo>
                <a:lnTo>
                  <a:pt x="456" y="143"/>
                </a:lnTo>
                <a:lnTo>
                  <a:pt x="454" y="143"/>
                </a:lnTo>
                <a:lnTo>
                  <a:pt x="453" y="145"/>
                </a:lnTo>
                <a:lnTo>
                  <a:pt x="451" y="148"/>
                </a:lnTo>
                <a:lnTo>
                  <a:pt x="450" y="149"/>
                </a:lnTo>
                <a:lnTo>
                  <a:pt x="447" y="146"/>
                </a:lnTo>
                <a:lnTo>
                  <a:pt x="439" y="104"/>
                </a:lnTo>
                <a:lnTo>
                  <a:pt x="437" y="74"/>
                </a:lnTo>
                <a:lnTo>
                  <a:pt x="432" y="62"/>
                </a:lnTo>
                <a:lnTo>
                  <a:pt x="418" y="0"/>
                </a:lnTo>
                <a:lnTo>
                  <a:pt x="417" y="1"/>
                </a:lnTo>
                <a:lnTo>
                  <a:pt x="414" y="1"/>
                </a:lnTo>
                <a:lnTo>
                  <a:pt x="409" y="2"/>
                </a:lnTo>
                <a:lnTo>
                  <a:pt x="404" y="4"/>
                </a:lnTo>
                <a:lnTo>
                  <a:pt x="399" y="5"/>
                </a:lnTo>
                <a:lnTo>
                  <a:pt x="390" y="7"/>
                </a:lnTo>
                <a:lnTo>
                  <a:pt x="382" y="10"/>
                </a:lnTo>
                <a:lnTo>
                  <a:pt x="374" y="11"/>
                </a:lnTo>
                <a:lnTo>
                  <a:pt x="366" y="14"/>
                </a:lnTo>
                <a:lnTo>
                  <a:pt x="358" y="16"/>
                </a:lnTo>
                <a:lnTo>
                  <a:pt x="349" y="17"/>
                </a:lnTo>
                <a:lnTo>
                  <a:pt x="344" y="19"/>
                </a:lnTo>
                <a:lnTo>
                  <a:pt x="338" y="22"/>
                </a:lnTo>
                <a:lnTo>
                  <a:pt x="333" y="22"/>
                </a:lnTo>
                <a:lnTo>
                  <a:pt x="330" y="23"/>
                </a:lnTo>
                <a:lnTo>
                  <a:pt x="328" y="23"/>
                </a:lnTo>
                <a:lnTo>
                  <a:pt x="321" y="25"/>
                </a:lnTo>
                <a:lnTo>
                  <a:pt x="313" y="28"/>
                </a:lnTo>
                <a:lnTo>
                  <a:pt x="308" y="32"/>
                </a:lnTo>
                <a:lnTo>
                  <a:pt x="301" y="35"/>
                </a:lnTo>
                <a:lnTo>
                  <a:pt x="295" y="41"/>
                </a:lnTo>
                <a:lnTo>
                  <a:pt x="289" y="49"/>
                </a:lnTo>
                <a:lnTo>
                  <a:pt x="283" y="56"/>
                </a:lnTo>
                <a:lnTo>
                  <a:pt x="278" y="63"/>
                </a:lnTo>
                <a:lnTo>
                  <a:pt x="274" y="70"/>
                </a:lnTo>
                <a:lnTo>
                  <a:pt x="269" y="76"/>
                </a:lnTo>
                <a:lnTo>
                  <a:pt x="265" y="83"/>
                </a:lnTo>
                <a:lnTo>
                  <a:pt x="262" y="89"/>
                </a:lnTo>
                <a:lnTo>
                  <a:pt x="261" y="94"/>
                </a:lnTo>
                <a:lnTo>
                  <a:pt x="258" y="97"/>
                </a:lnTo>
                <a:lnTo>
                  <a:pt x="258" y="98"/>
                </a:lnTo>
                <a:lnTo>
                  <a:pt x="256" y="100"/>
                </a:lnTo>
                <a:lnTo>
                  <a:pt x="244" y="118"/>
                </a:lnTo>
                <a:lnTo>
                  <a:pt x="245" y="118"/>
                </a:lnTo>
                <a:lnTo>
                  <a:pt x="220" y="146"/>
                </a:lnTo>
                <a:lnTo>
                  <a:pt x="232" y="146"/>
                </a:lnTo>
                <a:lnTo>
                  <a:pt x="241" y="154"/>
                </a:lnTo>
                <a:lnTo>
                  <a:pt x="236" y="166"/>
                </a:lnTo>
                <a:lnTo>
                  <a:pt x="235" y="167"/>
                </a:lnTo>
                <a:lnTo>
                  <a:pt x="232" y="169"/>
                </a:lnTo>
                <a:lnTo>
                  <a:pt x="229" y="170"/>
                </a:lnTo>
                <a:lnTo>
                  <a:pt x="229" y="172"/>
                </a:lnTo>
                <a:lnTo>
                  <a:pt x="235" y="176"/>
                </a:lnTo>
                <a:lnTo>
                  <a:pt x="238" y="181"/>
                </a:lnTo>
                <a:lnTo>
                  <a:pt x="241" y="185"/>
                </a:lnTo>
                <a:lnTo>
                  <a:pt x="241" y="191"/>
                </a:lnTo>
                <a:lnTo>
                  <a:pt x="241" y="194"/>
                </a:lnTo>
                <a:lnTo>
                  <a:pt x="241" y="199"/>
                </a:lnTo>
                <a:lnTo>
                  <a:pt x="241" y="202"/>
                </a:lnTo>
                <a:lnTo>
                  <a:pt x="233" y="203"/>
                </a:lnTo>
                <a:lnTo>
                  <a:pt x="228" y="206"/>
                </a:lnTo>
                <a:lnTo>
                  <a:pt x="222" y="212"/>
                </a:lnTo>
                <a:lnTo>
                  <a:pt x="218" y="217"/>
                </a:lnTo>
                <a:lnTo>
                  <a:pt x="214" y="222"/>
                </a:lnTo>
                <a:lnTo>
                  <a:pt x="211" y="226"/>
                </a:lnTo>
                <a:lnTo>
                  <a:pt x="208" y="229"/>
                </a:lnTo>
                <a:lnTo>
                  <a:pt x="208" y="230"/>
                </a:lnTo>
                <a:lnTo>
                  <a:pt x="206" y="232"/>
                </a:lnTo>
                <a:lnTo>
                  <a:pt x="205" y="233"/>
                </a:lnTo>
                <a:lnTo>
                  <a:pt x="202" y="235"/>
                </a:lnTo>
                <a:lnTo>
                  <a:pt x="199" y="238"/>
                </a:lnTo>
                <a:lnTo>
                  <a:pt x="195" y="239"/>
                </a:lnTo>
                <a:lnTo>
                  <a:pt x="192" y="242"/>
                </a:lnTo>
                <a:lnTo>
                  <a:pt x="189" y="244"/>
                </a:lnTo>
                <a:lnTo>
                  <a:pt x="187" y="244"/>
                </a:lnTo>
                <a:lnTo>
                  <a:pt x="182" y="241"/>
                </a:lnTo>
                <a:lnTo>
                  <a:pt x="176" y="241"/>
                </a:lnTo>
                <a:lnTo>
                  <a:pt x="170" y="242"/>
                </a:lnTo>
                <a:lnTo>
                  <a:pt x="166" y="244"/>
                </a:lnTo>
                <a:lnTo>
                  <a:pt x="162" y="247"/>
                </a:lnTo>
                <a:lnTo>
                  <a:pt x="157" y="248"/>
                </a:lnTo>
                <a:lnTo>
                  <a:pt x="155" y="250"/>
                </a:lnTo>
                <a:lnTo>
                  <a:pt x="155" y="251"/>
                </a:lnTo>
                <a:lnTo>
                  <a:pt x="154" y="252"/>
                </a:lnTo>
                <a:lnTo>
                  <a:pt x="137" y="251"/>
                </a:lnTo>
                <a:lnTo>
                  <a:pt x="136" y="250"/>
                </a:lnTo>
                <a:lnTo>
                  <a:pt x="133" y="248"/>
                </a:lnTo>
                <a:lnTo>
                  <a:pt x="131" y="248"/>
                </a:lnTo>
                <a:lnTo>
                  <a:pt x="118" y="248"/>
                </a:lnTo>
                <a:lnTo>
                  <a:pt x="103" y="250"/>
                </a:lnTo>
                <a:lnTo>
                  <a:pt x="92" y="251"/>
                </a:lnTo>
                <a:lnTo>
                  <a:pt x="82" y="252"/>
                </a:lnTo>
                <a:lnTo>
                  <a:pt x="73" y="254"/>
                </a:lnTo>
                <a:lnTo>
                  <a:pt x="64" y="257"/>
                </a:lnTo>
                <a:lnTo>
                  <a:pt x="59" y="259"/>
                </a:lnTo>
                <a:lnTo>
                  <a:pt x="53" y="262"/>
                </a:lnTo>
                <a:lnTo>
                  <a:pt x="49" y="263"/>
                </a:lnTo>
                <a:lnTo>
                  <a:pt x="46" y="266"/>
                </a:lnTo>
                <a:lnTo>
                  <a:pt x="43" y="269"/>
                </a:lnTo>
                <a:lnTo>
                  <a:pt x="40" y="271"/>
                </a:lnTo>
                <a:lnTo>
                  <a:pt x="40" y="274"/>
                </a:lnTo>
                <a:lnTo>
                  <a:pt x="38" y="275"/>
                </a:lnTo>
                <a:lnTo>
                  <a:pt x="37" y="277"/>
                </a:lnTo>
                <a:lnTo>
                  <a:pt x="38" y="281"/>
                </a:lnTo>
                <a:lnTo>
                  <a:pt x="40" y="285"/>
                </a:lnTo>
                <a:lnTo>
                  <a:pt x="41" y="290"/>
                </a:lnTo>
                <a:lnTo>
                  <a:pt x="44" y="293"/>
                </a:lnTo>
                <a:lnTo>
                  <a:pt x="46" y="296"/>
                </a:lnTo>
                <a:lnTo>
                  <a:pt x="49" y="299"/>
                </a:lnTo>
                <a:lnTo>
                  <a:pt x="50" y="299"/>
                </a:lnTo>
                <a:lnTo>
                  <a:pt x="50" y="301"/>
                </a:lnTo>
                <a:lnTo>
                  <a:pt x="52" y="302"/>
                </a:lnTo>
                <a:lnTo>
                  <a:pt x="55" y="304"/>
                </a:lnTo>
                <a:lnTo>
                  <a:pt x="56" y="307"/>
                </a:lnTo>
                <a:lnTo>
                  <a:pt x="58" y="308"/>
                </a:lnTo>
                <a:lnTo>
                  <a:pt x="58" y="314"/>
                </a:lnTo>
                <a:lnTo>
                  <a:pt x="56" y="318"/>
                </a:lnTo>
                <a:lnTo>
                  <a:pt x="56" y="321"/>
                </a:lnTo>
                <a:lnTo>
                  <a:pt x="55" y="323"/>
                </a:lnTo>
                <a:lnTo>
                  <a:pt x="53" y="325"/>
                </a:lnTo>
                <a:lnTo>
                  <a:pt x="52" y="326"/>
                </a:lnTo>
                <a:lnTo>
                  <a:pt x="50" y="328"/>
                </a:lnTo>
                <a:lnTo>
                  <a:pt x="46" y="334"/>
                </a:lnTo>
                <a:lnTo>
                  <a:pt x="38" y="348"/>
                </a:lnTo>
                <a:lnTo>
                  <a:pt x="26" y="361"/>
                </a:lnTo>
                <a:lnTo>
                  <a:pt x="27" y="359"/>
                </a:lnTo>
                <a:lnTo>
                  <a:pt x="26" y="359"/>
                </a:lnTo>
                <a:lnTo>
                  <a:pt x="20" y="368"/>
                </a:lnTo>
                <a:lnTo>
                  <a:pt x="14" y="374"/>
                </a:lnTo>
                <a:lnTo>
                  <a:pt x="10" y="378"/>
                </a:lnTo>
                <a:lnTo>
                  <a:pt x="7" y="381"/>
                </a:lnTo>
                <a:lnTo>
                  <a:pt x="4" y="383"/>
                </a:lnTo>
                <a:lnTo>
                  <a:pt x="1" y="384"/>
                </a:lnTo>
                <a:lnTo>
                  <a:pt x="0" y="386"/>
                </a:lnTo>
                <a:lnTo>
                  <a:pt x="7" y="413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24" name="Freeform 59"/>
          <p:cNvSpPr>
            <a:spLocks/>
          </p:cNvSpPr>
          <p:nvPr/>
        </p:nvSpPr>
        <p:spPr bwMode="blackWhite">
          <a:xfrm>
            <a:off x="5865813" y="2722563"/>
            <a:ext cx="454025" cy="784225"/>
          </a:xfrm>
          <a:custGeom>
            <a:avLst/>
            <a:gdLst>
              <a:gd name="T0" fmla="*/ 0 w 253"/>
              <a:gd name="T1" fmla="*/ 2147483647 h 448"/>
              <a:gd name="T2" fmla="*/ 2147483647 w 253"/>
              <a:gd name="T3" fmla="*/ 2147483647 h 448"/>
              <a:gd name="T4" fmla="*/ 2147483647 w 253"/>
              <a:gd name="T5" fmla="*/ 2147483647 h 448"/>
              <a:gd name="T6" fmla="*/ 2147483647 w 253"/>
              <a:gd name="T7" fmla="*/ 2147483647 h 448"/>
              <a:gd name="T8" fmla="*/ 2147483647 w 253"/>
              <a:gd name="T9" fmla="*/ 2147483647 h 448"/>
              <a:gd name="T10" fmla="*/ 2147483647 w 253"/>
              <a:gd name="T11" fmla="*/ 2147483647 h 448"/>
              <a:gd name="T12" fmla="*/ 2147483647 w 253"/>
              <a:gd name="T13" fmla="*/ 2147483647 h 448"/>
              <a:gd name="T14" fmla="*/ 2147483647 w 253"/>
              <a:gd name="T15" fmla="*/ 2147483647 h 448"/>
              <a:gd name="T16" fmla="*/ 2147483647 w 253"/>
              <a:gd name="T17" fmla="*/ 2147483647 h 448"/>
              <a:gd name="T18" fmla="*/ 2147483647 w 253"/>
              <a:gd name="T19" fmla="*/ 2147483647 h 448"/>
              <a:gd name="T20" fmla="*/ 2147483647 w 253"/>
              <a:gd name="T21" fmla="*/ 2147483647 h 448"/>
              <a:gd name="T22" fmla="*/ 2147483647 w 253"/>
              <a:gd name="T23" fmla="*/ 2147483647 h 448"/>
              <a:gd name="T24" fmla="*/ 2147483647 w 253"/>
              <a:gd name="T25" fmla="*/ 2147483647 h 448"/>
              <a:gd name="T26" fmla="*/ 2147483647 w 253"/>
              <a:gd name="T27" fmla="*/ 2147483647 h 448"/>
              <a:gd name="T28" fmla="*/ 2147483647 w 253"/>
              <a:gd name="T29" fmla="*/ 2147483647 h 448"/>
              <a:gd name="T30" fmla="*/ 2147483647 w 253"/>
              <a:gd name="T31" fmla="*/ 2147483647 h 448"/>
              <a:gd name="T32" fmla="*/ 2147483647 w 253"/>
              <a:gd name="T33" fmla="*/ 2147483647 h 448"/>
              <a:gd name="T34" fmla="*/ 2147483647 w 253"/>
              <a:gd name="T35" fmla="*/ 2147483647 h 448"/>
              <a:gd name="T36" fmla="*/ 2147483647 w 253"/>
              <a:gd name="T37" fmla="*/ 2147483647 h 448"/>
              <a:gd name="T38" fmla="*/ 2147483647 w 253"/>
              <a:gd name="T39" fmla="*/ 2147483647 h 448"/>
              <a:gd name="T40" fmla="*/ 2147483647 w 253"/>
              <a:gd name="T41" fmla="*/ 2147483647 h 448"/>
              <a:gd name="T42" fmla="*/ 2147483647 w 253"/>
              <a:gd name="T43" fmla="*/ 2147483647 h 448"/>
              <a:gd name="T44" fmla="*/ 2147483647 w 253"/>
              <a:gd name="T45" fmla="*/ 2147483647 h 448"/>
              <a:gd name="T46" fmla="*/ 2147483647 w 253"/>
              <a:gd name="T47" fmla="*/ 2147483647 h 448"/>
              <a:gd name="T48" fmla="*/ 2147483647 w 253"/>
              <a:gd name="T49" fmla="*/ 2147483647 h 448"/>
              <a:gd name="T50" fmla="*/ 2147483647 w 253"/>
              <a:gd name="T51" fmla="*/ 2147483647 h 448"/>
              <a:gd name="T52" fmla="*/ 2147483647 w 253"/>
              <a:gd name="T53" fmla="*/ 2147483647 h 448"/>
              <a:gd name="T54" fmla="*/ 2147483647 w 253"/>
              <a:gd name="T55" fmla="*/ 2147483647 h 448"/>
              <a:gd name="T56" fmla="*/ 2147483647 w 253"/>
              <a:gd name="T57" fmla="*/ 2147483647 h 448"/>
              <a:gd name="T58" fmla="*/ 2147483647 w 253"/>
              <a:gd name="T59" fmla="*/ 2147483647 h 448"/>
              <a:gd name="T60" fmla="*/ 2147483647 w 253"/>
              <a:gd name="T61" fmla="*/ 2147483647 h 448"/>
              <a:gd name="T62" fmla="*/ 2147483647 w 253"/>
              <a:gd name="T63" fmla="*/ 2147483647 h 448"/>
              <a:gd name="T64" fmla="*/ 2147483647 w 253"/>
              <a:gd name="T65" fmla="*/ 2147483647 h 448"/>
              <a:gd name="T66" fmla="*/ 2147483647 w 253"/>
              <a:gd name="T67" fmla="*/ 2147483647 h 448"/>
              <a:gd name="T68" fmla="*/ 2147483647 w 253"/>
              <a:gd name="T69" fmla="*/ 2147483647 h 448"/>
              <a:gd name="T70" fmla="*/ 2147483647 w 253"/>
              <a:gd name="T71" fmla="*/ 2147483647 h 448"/>
              <a:gd name="T72" fmla="*/ 2147483647 w 253"/>
              <a:gd name="T73" fmla="*/ 2147483647 h 448"/>
              <a:gd name="T74" fmla="*/ 2147483647 w 253"/>
              <a:gd name="T75" fmla="*/ 2147483647 h 448"/>
              <a:gd name="T76" fmla="*/ 2147483647 w 253"/>
              <a:gd name="T77" fmla="*/ 2147483647 h 448"/>
              <a:gd name="T78" fmla="*/ 2147483647 w 253"/>
              <a:gd name="T79" fmla="*/ 2147483647 h 448"/>
              <a:gd name="T80" fmla="*/ 2147483647 w 253"/>
              <a:gd name="T81" fmla="*/ 2147483647 h 448"/>
              <a:gd name="T82" fmla="*/ 2147483647 w 253"/>
              <a:gd name="T83" fmla="*/ 2147483647 h 448"/>
              <a:gd name="T84" fmla="*/ 2147483647 w 253"/>
              <a:gd name="T85" fmla="*/ 2147483647 h 448"/>
              <a:gd name="T86" fmla="*/ 2147483647 w 253"/>
              <a:gd name="T87" fmla="*/ 2147483647 h 448"/>
              <a:gd name="T88" fmla="*/ 2147483647 w 253"/>
              <a:gd name="T89" fmla="*/ 2147483647 h 448"/>
              <a:gd name="T90" fmla="*/ 2147483647 w 253"/>
              <a:gd name="T91" fmla="*/ 2147483647 h 448"/>
              <a:gd name="T92" fmla="*/ 2147483647 w 253"/>
              <a:gd name="T93" fmla="*/ 2147483647 h 448"/>
              <a:gd name="T94" fmla="*/ 2147483647 w 253"/>
              <a:gd name="T95" fmla="*/ 2147483647 h 448"/>
              <a:gd name="T96" fmla="*/ 2147483647 w 253"/>
              <a:gd name="T97" fmla="*/ 2147483647 h 448"/>
              <a:gd name="T98" fmla="*/ 2147483647 w 253"/>
              <a:gd name="T99" fmla="*/ 2147483647 h 448"/>
              <a:gd name="T100" fmla="*/ 2147483647 w 253"/>
              <a:gd name="T101" fmla="*/ 2147483647 h 448"/>
              <a:gd name="T102" fmla="*/ 2147483647 w 253"/>
              <a:gd name="T103" fmla="*/ 2147483647 h 448"/>
              <a:gd name="T104" fmla="*/ 2147483647 w 253"/>
              <a:gd name="T105" fmla="*/ 2147483647 h 448"/>
              <a:gd name="T106" fmla="*/ 2147483647 w 253"/>
              <a:gd name="T107" fmla="*/ 2147483647 h 448"/>
              <a:gd name="T108" fmla="*/ 2147483647 w 253"/>
              <a:gd name="T109" fmla="*/ 2147483647 h 448"/>
              <a:gd name="T110" fmla="*/ 2147483647 w 253"/>
              <a:gd name="T111" fmla="*/ 2147483647 h 448"/>
              <a:gd name="T112" fmla="*/ 2147483647 w 253"/>
              <a:gd name="T113" fmla="*/ 2147483647 h 448"/>
              <a:gd name="T114" fmla="*/ 2147483647 w 253"/>
              <a:gd name="T115" fmla="*/ 2147483647 h 448"/>
              <a:gd name="T116" fmla="*/ 2147483647 w 253"/>
              <a:gd name="T117" fmla="*/ 2147483647 h 4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3"/>
              <a:gd name="T178" fmla="*/ 0 h 448"/>
              <a:gd name="T179" fmla="*/ 253 w 253"/>
              <a:gd name="T180" fmla="*/ 448 h 44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3" h="448">
                <a:moveTo>
                  <a:pt x="5" y="447"/>
                </a:moveTo>
                <a:lnTo>
                  <a:pt x="1" y="443"/>
                </a:lnTo>
                <a:lnTo>
                  <a:pt x="0" y="438"/>
                </a:lnTo>
                <a:lnTo>
                  <a:pt x="0" y="434"/>
                </a:lnTo>
                <a:lnTo>
                  <a:pt x="0" y="431"/>
                </a:lnTo>
                <a:lnTo>
                  <a:pt x="1" y="428"/>
                </a:lnTo>
                <a:lnTo>
                  <a:pt x="2" y="426"/>
                </a:lnTo>
                <a:lnTo>
                  <a:pt x="4" y="425"/>
                </a:lnTo>
                <a:lnTo>
                  <a:pt x="5" y="416"/>
                </a:lnTo>
                <a:lnTo>
                  <a:pt x="5" y="415"/>
                </a:lnTo>
                <a:lnTo>
                  <a:pt x="5" y="414"/>
                </a:lnTo>
                <a:lnTo>
                  <a:pt x="5" y="411"/>
                </a:lnTo>
                <a:lnTo>
                  <a:pt x="6" y="407"/>
                </a:lnTo>
                <a:lnTo>
                  <a:pt x="6" y="404"/>
                </a:lnTo>
                <a:lnTo>
                  <a:pt x="8" y="401"/>
                </a:lnTo>
                <a:lnTo>
                  <a:pt x="8" y="398"/>
                </a:lnTo>
                <a:lnTo>
                  <a:pt x="8" y="396"/>
                </a:lnTo>
                <a:lnTo>
                  <a:pt x="14" y="392"/>
                </a:lnTo>
                <a:lnTo>
                  <a:pt x="18" y="384"/>
                </a:lnTo>
                <a:lnTo>
                  <a:pt x="21" y="378"/>
                </a:lnTo>
                <a:lnTo>
                  <a:pt x="24" y="372"/>
                </a:lnTo>
                <a:lnTo>
                  <a:pt x="27" y="365"/>
                </a:lnTo>
                <a:lnTo>
                  <a:pt x="29" y="360"/>
                </a:lnTo>
                <a:lnTo>
                  <a:pt x="30" y="356"/>
                </a:lnTo>
                <a:lnTo>
                  <a:pt x="30" y="354"/>
                </a:lnTo>
                <a:lnTo>
                  <a:pt x="31" y="352"/>
                </a:lnTo>
                <a:lnTo>
                  <a:pt x="32" y="350"/>
                </a:lnTo>
                <a:lnTo>
                  <a:pt x="34" y="348"/>
                </a:lnTo>
                <a:lnTo>
                  <a:pt x="35" y="339"/>
                </a:lnTo>
                <a:lnTo>
                  <a:pt x="35" y="332"/>
                </a:lnTo>
                <a:lnTo>
                  <a:pt x="34" y="324"/>
                </a:lnTo>
                <a:lnTo>
                  <a:pt x="31" y="319"/>
                </a:lnTo>
                <a:lnTo>
                  <a:pt x="30" y="314"/>
                </a:lnTo>
                <a:lnTo>
                  <a:pt x="27" y="309"/>
                </a:lnTo>
                <a:lnTo>
                  <a:pt x="26" y="306"/>
                </a:lnTo>
                <a:lnTo>
                  <a:pt x="24" y="305"/>
                </a:lnTo>
                <a:lnTo>
                  <a:pt x="24" y="302"/>
                </a:lnTo>
                <a:lnTo>
                  <a:pt x="24" y="282"/>
                </a:lnTo>
                <a:lnTo>
                  <a:pt x="27" y="278"/>
                </a:lnTo>
                <a:lnTo>
                  <a:pt x="27" y="276"/>
                </a:lnTo>
                <a:lnTo>
                  <a:pt x="27" y="275"/>
                </a:lnTo>
                <a:lnTo>
                  <a:pt x="27" y="270"/>
                </a:lnTo>
                <a:lnTo>
                  <a:pt x="26" y="266"/>
                </a:lnTo>
                <a:lnTo>
                  <a:pt x="26" y="260"/>
                </a:lnTo>
                <a:lnTo>
                  <a:pt x="26" y="254"/>
                </a:lnTo>
                <a:lnTo>
                  <a:pt x="24" y="246"/>
                </a:lnTo>
                <a:lnTo>
                  <a:pt x="24" y="237"/>
                </a:lnTo>
                <a:lnTo>
                  <a:pt x="23" y="228"/>
                </a:lnTo>
                <a:lnTo>
                  <a:pt x="23" y="219"/>
                </a:lnTo>
                <a:lnTo>
                  <a:pt x="21" y="209"/>
                </a:lnTo>
                <a:lnTo>
                  <a:pt x="20" y="197"/>
                </a:lnTo>
                <a:lnTo>
                  <a:pt x="20" y="188"/>
                </a:lnTo>
                <a:lnTo>
                  <a:pt x="18" y="176"/>
                </a:lnTo>
                <a:lnTo>
                  <a:pt x="17" y="164"/>
                </a:lnTo>
                <a:lnTo>
                  <a:pt x="17" y="153"/>
                </a:lnTo>
                <a:lnTo>
                  <a:pt x="15" y="140"/>
                </a:lnTo>
                <a:lnTo>
                  <a:pt x="14" y="128"/>
                </a:lnTo>
                <a:lnTo>
                  <a:pt x="14" y="117"/>
                </a:lnTo>
                <a:lnTo>
                  <a:pt x="12" y="107"/>
                </a:lnTo>
                <a:lnTo>
                  <a:pt x="11" y="95"/>
                </a:lnTo>
                <a:lnTo>
                  <a:pt x="11" y="86"/>
                </a:lnTo>
                <a:lnTo>
                  <a:pt x="9" y="75"/>
                </a:lnTo>
                <a:lnTo>
                  <a:pt x="9" y="67"/>
                </a:lnTo>
                <a:lnTo>
                  <a:pt x="8" y="59"/>
                </a:lnTo>
                <a:lnTo>
                  <a:pt x="8" y="50"/>
                </a:lnTo>
                <a:lnTo>
                  <a:pt x="6" y="44"/>
                </a:lnTo>
                <a:lnTo>
                  <a:pt x="6" y="38"/>
                </a:lnTo>
                <a:lnTo>
                  <a:pt x="6" y="34"/>
                </a:lnTo>
                <a:lnTo>
                  <a:pt x="5" y="30"/>
                </a:lnTo>
                <a:lnTo>
                  <a:pt x="5" y="29"/>
                </a:lnTo>
                <a:lnTo>
                  <a:pt x="5" y="27"/>
                </a:lnTo>
                <a:lnTo>
                  <a:pt x="5" y="29"/>
                </a:lnTo>
                <a:lnTo>
                  <a:pt x="6" y="30"/>
                </a:lnTo>
                <a:lnTo>
                  <a:pt x="8" y="31"/>
                </a:lnTo>
                <a:lnTo>
                  <a:pt x="9" y="32"/>
                </a:lnTo>
                <a:lnTo>
                  <a:pt x="11" y="34"/>
                </a:lnTo>
                <a:lnTo>
                  <a:pt x="12" y="35"/>
                </a:lnTo>
                <a:lnTo>
                  <a:pt x="15" y="37"/>
                </a:lnTo>
                <a:lnTo>
                  <a:pt x="18" y="37"/>
                </a:lnTo>
                <a:lnTo>
                  <a:pt x="23" y="37"/>
                </a:lnTo>
                <a:lnTo>
                  <a:pt x="27" y="37"/>
                </a:lnTo>
                <a:lnTo>
                  <a:pt x="31" y="35"/>
                </a:lnTo>
                <a:lnTo>
                  <a:pt x="38" y="32"/>
                </a:lnTo>
                <a:lnTo>
                  <a:pt x="44" y="30"/>
                </a:lnTo>
                <a:lnTo>
                  <a:pt x="51" y="24"/>
                </a:lnTo>
                <a:lnTo>
                  <a:pt x="60" y="18"/>
                </a:lnTo>
                <a:lnTo>
                  <a:pt x="59" y="18"/>
                </a:lnTo>
                <a:lnTo>
                  <a:pt x="215" y="0"/>
                </a:lnTo>
                <a:lnTo>
                  <a:pt x="218" y="14"/>
                </a:lnTo>
                <a:lnTo>
                  <a:pt x="248" y="284"/>
                </a:lnTo>
                <a:lnTo>
                  <a:pt x="249" y="282"/>
                </a:lnTo>
                <a:lnTo>
                  <a:pt x="248" y="282"/>
                </a:lnTo>
                <a:lnTo>
                  <a:pt x="248" y="284"/>
                </a:lnTo>
                <a:lnTo>
                  <a:pt x="246" y="285"/>
                </a:lnTo>
                <a:lnTo>
                  <a:pt x="246" y="287"/>
                </a:lnTo>
                <a:lnTo>
                  <a:pt x="245" y="291"/>
                </a:lnTo>
                <a:lnTo>
                  <a:pt x="245" y="296"/>
                </a:lnTo>
                <a:lnTo>
                  <a:pt x="245" y="300"/>
                </a:lnTo>
                <a:lnTo>
                  <a:pt x="246" y="306"/>
                </a:lnTo>
                <a:lnTo>
                  <a:pt x="248" y="308"/>
                </a:lnTo>
                <a:lnTo>
                  <a:pt x="249" y="309"/>
                </a:lnTo>
                <a:lnTo>
                  <a:pt x="251" y="312"/>
                </a:lnTo>
                <a:lnTo>
                  <a:pt x="252" y="314"/>
                </a:lnTo>
                <a:lnTo>
                  <a:pt x="252" y="317"/>
                </a:lnTo>
                <a:lnTo>
                  <a:pt x="251" y="318"/>
                </a:lnTo>
                <a:lnTo>
                  <a:pt x="245" y="319"/>
                </a:lnTo>
                <a:lnTo>
                  <a:pt x="238" y="320"/>
                </a:lnTo>
                <a:lnTo>
                  <a:pt x="236" y="320"/>
                </a:lnTo>
                <a:lnTo>
                  <a:pt x="233" y="320"/>
                </a:lnTo>
                <a:lnTo>
                  <a:pt x="230" y="321"/>
                </a:lnTo>
                <a:lnTo>
                  <a:pt x="226" y="323"/>
                </a:lnTo>
                <a:lnTo>
                  <a:pt x="223" y="323"/>
                </a:lnTo>
                <a:lnTo>
                  <a:pt x="220" y="324"/>
                </a:lnTo>
                <a:lnTo>
                  <a:pt x="219" y="324"/>
                </a:lnTo>
                <a:lnTo>
                  <a:pt x="218" y="324"/>
                </a:lnTo>
                <a:lnTo>
                  <a:pt x="215" y="324"/>
                </a:lnTo>
                <a:lnTo>
                  <a:pt x="212" y="326"/>
                </a:lnTo>
                <a:lnTo>
                  <a:pt x="208" y="327"/>
                </a:lnTo>
                <a:lnTo>
                  <a:pt x="205" y="329"/>
                </a:lnTo>
                <a:lnTo>
                  <a:pt x="202" y="333"/>
                </a:lnTo>
                <a:lnTo>
                  <a:pt x="203" y="338"/>
                </a:lnTo>
                <a:lnTo>
                  <a:pt x="206" y="345"/>
                </a:lnTo>
                <a:lnTo>
                  <a:pt x="206" y="347"/>
                </a:lnTo>
                <a:lnTo>
                  <a:pt x="206" y="348"/>
                </a:lnTo>
                <a:lnTo>
                  <a:pt x="205" y="350"/>
                </a:lnTo>
                <a:lnTo>
                  <a:pt x="203" y="352"/>
                </a:lnTo>
                <a:lnTo>
                  <a:pt x="202" y="353"/>
                </a:lnTo>
                <a:lnTo>
                  <a:pt x="199" y="356"/>
                </a:lnTo>
                <a:lnTo>
                  <a:pt x="196" y="359"/>
                </a:lnTo>
                <a:lnTo>
                  <a:pt x="196" y="360"/>
                </a:lnTo>
                <a:lnTo>
                  <a:pt x="194" y="362"/>
                </a:lnTo>
                <a:lnTo>
                  <a:pt x="193" y="363"/>
                </a:lnTo>
                <a:lnTo>
                  <a:pt x="193" y="366"/>
                </a:lnTo>
                <a:lnTo>
                  <a:pt x="191" y="368"/>
                </a:lnTo>
                <a:lnTo>
                  <a:pt x="190" y="371"/>
                </a:lnTo>
                <a:lnTo>
                  <a:pt x="190" y="372"/>
                </a:lnTo>
                <a:lnTo>
                  <a:pt x="190" y="374"/>
                </a:lnTo>
                <a:lnTo>
                  <a:pt x="189" y="374"/>
                </a:lnTo>
                <a:lnTo>
                  <a:pt x="189" y="375"/>
                </a:lnTo>
                <a:lnTo>
                  <a:pt x="188" y="377"/>
                </a:lnTo>
                <a:lnTo>
                  <a:pt x="186" y="377"/>
                </a:lnTo>
                <a:lnTo>
                  <a:pt x="183" y="378"/>
                </a:lnTo>
                <a:lnTo>
                  <a:pt x="179" y="378"/>
                </a:lnTo>
                <a:lnTo>
                  <a:pt x="177" y="381"/>
                </a:lnTo>
                <a:lnTo>
                  <a:pt x="176" y="384"/>
                </a:lnTo>
                <a:lnTo>
                  <a:pt x="175" y="389"/>
                </a:lnTo>
                <a:lnTo>
                  <a:pt x="173" y="395"/>
                </a:lnTo>
                <a:lnTo>
                  <a:pt x="172" y="398"/>
                </a:lnTo>
                <a:lnTo>
                  <a:pt x="172" y="401"/>
                </a:lnTo>
                <a:lnTo>
                  <a:pt x="172" y="402"/>
                </a:lnTo>
                <a:lnTo>
                  <a:pt x="172" y="404"/>
                </a:lnTo>
                <a:lnTo>
                  <a:pt x="170" y="405"/>
                </a:lnTo>
                <a:lnTo>
                  <a:pt x="169" y="407"/>
                </a:lnTo>
                <a:lnTo>
                  <a:pt x="167" y="408"/>
                </a:lnTo>
                <a:lnTo>
                  <a:pt x="163" y="410"/>
                </a:lnTo>
                <a:lnTo>
                  <a:pt x="158" y="410"/>
                </a:lnTo>
                <a:lnTo>
                  <a:pt x="152" y="408"/>
                </a:lnTo>
                <a:lnTo>
                  <a:pt x="143" y="404"/>
                </a:lnTo>
                <a:lnTo>
                  <a:pt x="143" y="402"/>
                </a:lnTo>
                <a:lnTo>
                  <a:pt x="143" y="399"/>
                </a:lnTo>
                <a:lnTo>
                  <a:pt x="141" y="396"/>
                </a:lnTo>
                <a:lnTo>
                  <a:pt x="140" y="393"/>
                </a:lnTo>
                <a:lnTo>
                  <a:pt x="137" y="392"/>
                </a:lnTo>
                <a:lnTo>
                  <a:pt x="134" y="392"/>
                </a:lnTo>
                <a:lnTo>
                  <a:pt x="131" y="398"/>
                </a:lnTo>
                <a:lnTo>
                  <a:pt x="127" y="407"/>
                </a:lnTo>
                <a:lnTo>
                  <a:pt x="127" y="410"/>
                </a:lnTo>
                <a:lnTo>
                  <a:pt x="126" y="414"/>
                </a:lnTo>
                <a:lnTo>
                  <a:pt x="126" y="419"/>
                </a:lnTo>
                <a:lnTo>
                  <a:pt x="125" y="425"/>
                </a:lnTo>
                <a:lnTo>
                  <a:pt x="122" y="428"/>
                </a:lnTo>
                <a:lnTo>
                  <a:pt x="119" y="431"/>
                </a:lnTo>
                <a:lnTo>
                  <a:pt x="113" y="429"/>
                </a:lnTo>
                <a:lnTo>
                  <a:pt x="107" y="423"/>
                </a:lnTo>
                <a:lnTo>
                  <a:pt x="106" y="422"/>
                </a:lnTo>
                <a:lnTo>
                  <a:pt x="106" y="420"/>
                </a:lnTo>
                <a:lnTo>
                  <a:pt x="106" y="419"/>
                </a:lnTo>
                <a:lnTo>
                  <a:pt x="104" y="416"/>
                </a:lnTo>
                <a:lnTo>
                  <a:pt x="103" y="416"/>
                </a:lnTo>
                <a:lnTo>
                  <a:pt x="98" y="416"/>
                </a:lnTo>
                <a:lnTo>
                  <a:pt x="94" y="420"/>
                </a:lnTo>
                <a:lnTo>
                  <a:pt x="87" y="426"/>
                </a:lnTo>
                <a:lnTo>
                  <a:pt x="87" y="428"/>
                </a:lnTo>
                <a:lnTo>
                  <a:pt x="86" y="431"/>
                </a:lnTo>
                <a:lnTo>
                  <a:pt x="84" y="434"/>
                </a:lnTo>
                <a:lnTo>
                  <a:pt x="83" y="437"/>
                </a:lnTo>
                <a:lnTo>
                  <a:pt x="80" y="440"/>
                </a:lnTo>
                <a:lnTo>
                  <a:pt x="75" y="440"/>
                </a:lnTo>
                <a:lnTo>
                  <a:pt x="71" y="438"/>
                </a:lnTo>
                <a:lnTo>
                  <a:pt x="65" y="434"/>
                </a:lnTo>
                <a:lnTo>
                  <a:pt x="65" y="432"/>
                </a:lnTo>
                <a:lnTo>
                  <a:pt x="64" y="431"/>
                </a:lnTo>
                <a:lnTo>
                  <a:pt x="62" y="429"/>
                </a:lnTo>
                <a:lnTo>
                  <a:pt x="59" y="428"/>
                </a:lnTo>
                <a:lnTo>
                  <a:pt x="56" y="426"/>
                </a:lnTo>
                <a:lnTo>
                  <a:pt x="53" y="426"/>
                </a:lnTo>
                <a:lnTo>
                  <a:pt x="48" y="426"/>
                </a:lnTo>
                <a:lnTo>
                  <a:pt x="45" y="429"/>
                </a:lnTo>
                <a:lnTo>
                  <a:pt x="44" y="428"/>
                </a:lnTo>
                <a:lnTo>
                  <a:pt x="42" y="426"/>
                </a:lnTo>
                <a:lnTo>
                  <a:pt x="41" y="426"/>
                </a:lnTo>
                <a:lnTo>
                  <a:pt x="39" y="426"/>
                </a:lnTo>
                <a:lnTo>
                  <a:pt x="38" y="426"/>
                </a:lnTo>
                <a:lnTo>
                  <a:pt x="38" y="431"/>
                </a:lnTo>
                <a:lnTo>
                  <a:pt x="38" y="435"/>
                </a:lnTo>
                <a:lnTo>
                  <a:pt x="38" y="437"/>
                </a:lnTo>
                <a:lnTo>
                  <a:pt x="38" y="438"/>
                </a:lnTo>
                <a:lnTo>
                  <a:pt x="37" y="440"/>
                </a:lnTo>
                <a:lnTo>
                  <a:pt x="37" y="441"/>
                </a:lnTo>
                <a:lnTo>
                  <a:pt x="35" y="441"/>
                </a:lnTo>
                <a:lnTo>
                  <a:pt x="32" y="440"/>
                </a:lnTo>
                <a:lnTo>
                  <a:pt x="30" y="437"/>
                </a:lnTo>
                <a:lnTo>
                  <a:pt x="29" y="437"/>
                </a:lnTo>
                <a:lnTo>
                  <a:pt x="24" y="435"/>
                </a:lnTo>
                <a:lnTo>
                  <a:pt x="20" y="434"/>
                </a:lnTo>
                <a:lnTo>
                  <a:pt x="15" y="434"/>
                </a:lnTo>
                <a:lnTo>
                  <a:pt x="12" y="434"/>
                </a:lnTo>
                <a:lnTo>
                  <a:pt x="9" y="434"/>
                </a:lnTo>
                <a:lnTo>
                  <a:pt x="9" y="437"/>
                </a:lnTo>
                <a:lnTo>
                  <a:pt x="12" y="440"/>
                </a:lnTo>
                <a:lnTo>
                  <a:pt x="12" y="441"/>
                </a:lnTo>
                <a:lnTo>
                  <a:pt x="11" y="444"/>
                </a:lnTo>
                <a:lnTo>
                  <a:pt x="11" y="446"/>
                </a:lnTo>
                <a:lnTo>
                  <a:pt x="9" y="446"/>
                </a:lnTo>
                <a:lnTo>
                  <a:pt x="8" y="447"/>
                </a:lnTo>
                <a:lnTo>
                  <a:pt x="6" y="447"/>
                </a:lnTo>
                <a:lnTo>
                  <a:pt x="5" y="447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25" name="Freeform 60"/>
          <p:cNvSpPr>
            <a:spLocks/>
          </p:cNvSpPr>
          <p:nvPr/>
        </p:nvSpPr>
        <p:spPr bwMode="blackWhite">
          <a:xfrm>
            <a:off x="5865813" y="2722563"/>
            <a:ext cx="454025" cy="784225"/>
          </a:xfrm>
          <a:custGeom>
            <a:avLst/>
            <a:gdLst>
              <a:gd name="T0" fmla="*/ 0 w 253"/>
              <a:gd name="T1" fmla="*/ 2147483647 h 448"/>
              <a:gd name="T2" fmla="*/ 2147483647 w 253"/>
              <a:gd name="T3" fmla="*/ 2147483647 h 448"/>
              <a:gd name="T4" fmla="*/ 2147483647 w 253"/>
              <a:gd name="T5" fmla="*/ 2147483647 h 448"/>
              <a:gd name="T6" fmla="*/ 2147483647 w 253"/>
              <a:gd name="T7" fmla="*/ 2147483647 h 448"/>
              <a:gd name="T8" fmla="*/ 2147483647 w 253"/>
              <a:gd name="T9" fmla="*/ 2147483647 h 448"/>
              <a:gd name="T10" fmla="*/ 2147483647 w 253"/>
              <a:gd name="T11" fmla="*/ 2147483647 h 448"/>
              <a:gd name="T12" fmla="*/ 2147483647 w 253"/>
              <a:gd name="T13" fmla="*/ 2147483647 h 448"/>
              <a:gd name="T14" fmla="*/ 2147483647 w 253"/>
              <a:gd name="T15" fmla="*/ 2147483647 h 448"/>
              <a:gd name="T16" fmla="*/ 2147483647 w 253"/>
              <a:gd name="T17" fmla="*/ 2147483647 h 448"/>
              <a:gd name="T18" fmla="*/ 2147483647 w 253"/>
              <a:gd name="T19" fmla="*/ 2147483647 h 448"/>
              <a:gd name="T20" fmla="*/ 2147483647 w 253"/>
              <a:gd name="T21" fmla="*/ 2147483647 h 448"/>
              <a:gd name="T22" fmla="*/ 2147483647 w 253"/>
              <a:gd name="T23" fmla="*/ 2147483647 h 448"/>
              <a:gd name="T24" fmla="*/ 2147483647 w 253"/>
              <a:gd name="T25" fmla="*/ 2147483647 h 448"/>
              <a:gd name="T26" fmla="*/ 2147483647 w 253"/>
              <a:gd name="T27" fmla="*/ 2147483647 h 448"/>
              <a:gd name="T28" fmla="*/ 2147483647 w 253"/>
              <a:gd name="T29" fmla="*/ 2147483647 h 448"/>
              <a:gd name="T30" fmla="*/ 2147483647 w 253"/>
              <a:gd name="T31" fmla="*/ 2147483647 h 448"/>
              <a:gd name="T32" fmla="*/ 2147483647 w 253"/>
              <a:gd name="T33" fmla="*/ 2147483647 h 448"/>
              <a:gd name="T34" fmla="*/ 2147483647 w 253"/>
              <a:gd name="T35" fmla="*/ 2147483647 h 448"/>
              <a:gd name="T36" fmla="*/ 2147483647 w 253"/>
              <a:gd name="T37" fmla="*/ 2147483647 h 448"/>
              <a:gd name="T38" fmla="*/ 2147483647 w 253"/>
              <a:gd name="T39" fmla="*/ 2147483647 h 448"/>
              <a:gd name="T40" fmla="*/ 2147483647 w 253"/>
              <a:gd name="T41" fmla="*/ 2147483647 h 448"/>
              <a:gd name="T42" fmla="*/ 2147483647 w 253"/>
              <a:gd name="T43" fmla="*/ 2147483647 h 448"/>
              <a:gd name="T44" fmla="*/ 2147483647 w 253"/>
              <a:gd name="T45" fmla="*/ 2147483647 h 448"/>
              <a:gd name="T46" fmla="*/ 2147483647 w 253"/>
              <a:gd name="T47" fmla="*/ 2147483647 h 448"/>
              <a:gd name="T48" fmla="*/ 2147483647 w 253"/>
              <a:gd name="T49" fmla="*/ 2147483647 h 448"/>
              <a:gd name="T50" fmla="*/ 2147483647 w 253"/>
              <a:gd name="T51" fmla="*/ 2147483647 h 448"/>
              <a:gd name="T52" fmla="*/ 2147483647 w 253"/>
              <a:gd name="T53" fmla="*/ 2147483647 h 448"/>
              <a:gd name="T54" fmla="*/ 2147483647 w 253"/>
              <a:gd name="T55" fmla="*/ 2147483647 h 448"/>
              <a:gd name="T56" fmla="*/ 2147483647 w 253"/>
              <a:gd name="T57" fmla="*/ 2147483647 h 448"/>
              <a:gd name="T58" fmla="*/ 2147483647 w 253"/>
              <a:gd name="T59" fmla="*/ 2147483647 h 448"/>
              <a:gd name="T60" fmla="*/ 2147483647 w 253"/>
              <a:gd name="T61" fmla="*/ 2147483647 h 448"/>
              <a:gd name="T62" fmla="*/ 2147483647 w 253"/>
              <a:gd name="T63" fmla="*/ 2147483647 h 448"/>
              <a:gd name="T64" fmla="*/ 2147483647 w 253"/>
              <a:gd name="T65" fmla="*/ 2147483647 h 448"/>
              <a:gd name="T66" fmla="*/ 2147483647 w 253"/>
              <a:gd name="T67" fmla="*/ 2147483647 h 448"/>
              <a:gd name="T68" fmla="*/ 2147483647 w 253"/>
              <a:gd name="T69" fmla="*/ 2147483647 h 448"/>
              <a:gd name="T70" fmla="*/ 2147483647 w 253"/>
              <a:gd name="T71" fmla="*/ 2147483647 h 448"/>
              <a:gd name="T72" fmla="*/ 2147483647 w 253"/>
              <a:gd name="T73" fmla="*/ 2147483647 h 448"/>
              <a:gd name="T74" fmla="*/ 2147483647 w 253"/>
              <a:gd name="T75" fmla="*/ 2147483647 h 448"/>
              <a:gd name="T76" fmla="*/ 2147483647 w 253"/>
              <a:gd name="T77" fmla="*/ 2147483647 h 448"/>
              <a:gd name="T78" fmla="*/ 2147483647 w 253"/>
              <a:gd name="T79" fmla="*/ 2147483647 h 448"/>
              <a:gd name="T80" fmla="*/ 2147483647 w 253"/>
              <a:gd name="T81" fmla="*/ 2147483647 h 448"/>
              <a:gd name="T82" fmla="*/ 2147483647 w 253"/>
              <a:gd name="T83" fmla="*/ 2147483647 h 448"/>
              <a:gd name="T84" fmla="*/ 2147483647 w 253"/>
              <a:gd name="T85" fmla="*/ 2147483647 h 448"/>
              <a:gd name="T86" fmla="*/ 2147483647 w 253"/>
              <a:gd name="T87" fmla="*/ 2147483647 h 448"/>
              <a:gd name="T88" fmla="*/ 2147483647 w 253"/>
              <a:gd name="T89" fmla="*/ 2147483647 h 448"/>
              <a:gd name="T90" fmla="*/ 2147483647 w 253"/>
              <a:gd name="T91" fmla="*/ 2147483647 h 448"/>
              <a:gd name="T92" fmla="*/ 2147483647 w 253"/>
              <a:gd name="T93" fmla="*/ 2147483647 h 448"/>
              <a:gd name="T94" fmla="*/ 2147483647 w 253"/>
              <a:gd name="T95" fmla="*/ 2147483647 h 448"/>
              <a:gd name="T96" fmla="*/ 2147483647 w 253"/>
              <a:gd name="T97" fmla="*/ 2147483647 h 448"/>
              <a:gd name="T98" fmla="*/ 2147483647 w 253"/>
              <a:gd name="T99" fmla="*/ 2147483647 h 448"/>
              <a:gd name="T100" fmla="*/ 2147483647 w 253"/>
              <a:gd name="T101" fmla="*/ 2147483647 h 448"/>
              <a:gd name="T102" fmla="*/ 2147483647 w 253"/>
              <a:gd name="T103" fmla="*/ 2147483647 h 4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3"/>
              <a:gd name="T157" fmla="*/ 0 h 448"/>
              <a:gd name="T158" fmla="*/ 253 w 253"/>
              <a:gd name="T159" fmla="*/ 448 h 4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3" h="448">
                <a:moveTo>
                  <a:pt x="5" y="447"/>
                </a:moveTo>
                <a:lnTo>
                  <a:pt x="5" y="447"/>
                </a:lnTo>
                <a:lnTo>
                  <a:pt x="1" y="443"/>
                </a:lnTo>
                <a:lnTo>
                  <a:pt x="0" y="438"/>
                </a:lnTo>
                <a:lnTo>
                  <a:pt x="0" y="434"/>
                </a:lnTo>
                <a:lnTo>
                  <a:pt x="0" y="431"/>
                </a:lnTo>
                <a:lnTo>
                  <a:pt x="1" y="428"/>
                </a:lnTo>
                <a:lnTo>
                  <a:pt x="2" y="426"/>
                </a:lnTo>
                <a:lnTo>
                  <a:pt x="4" y="425"/>
                </a:lnTo>
                <a:lnTo>
                  <a:pt x="5" y="416"/>
                </a:lnTo>
                <a:lnTo>
                  <a:pt x="5" y="415"/>
                </a:lnTo>
                <a:lnTo>
                  <a:pt x="5" y="414"/>
                </a:lnTo>
                <a:lnTo>
                  <a:pt x="5" y="411"/>
                </a:lnTo>
                <a:lnTo>
                  <a:pt x="6" y="407"/>
                </a:lnTo>
                <a:lnTo>
                  <a:pt x="6" y="404"/>
                </a:lnTo>
                <a:lnTo>
                  <a:pt x="8" y="401"/>
                </a:lnTo>
                <a:lnTo>
                  <a:pt x="8" y="398"/>
                </a:lnTo>
                <a:lnTo>
                  <a:pt x="8" y="396"/>
                </a:lnTo>
                <a:lnTo>
                  <a:pt x="14" y="392"/>
                </a:lnTo>
                <a:lnTo>
                  <a:pt x="18" y="384"/>
                </a:lnTo>
                <a:lnTo>
                  <a:pt x="21" y="378"/>
                </a:lnTo>
                <a:lnTo>
                  <a:pt x="24" y="372"/>
                </a:lnTo>
                <a:lnTo>
                  <a:pt x="27" y="365"/>
                </a:lnTo>
                <a:lnTo>
                  <a:pt x="29" y="360"/>
                </a:lnTo>
                <a:lnTo>
                  <a:pt x="30" y="356"/>
                </a:lnTo>
                <a:lnTo>
                  <a:pt x="30" y="354"/>
                </a:lnTo>
                <a:lnTo>
                  <a:pt x="31" y="352"/>
                </a:lnTo>
                <a:lnTo>
                  <a:pt x="32" y="350"/>
                </a:lnTo>
                <a:lnTo>
                  <a:pt x="34" y="348"/>
                </a:lnTo>
                <a:lnTo>
                  <a:pt x="35" y="339"/>
                </a:lnTo>
                <a:lnTo>
                  <a:pt x="35" y="332"/>
                </a:lnTo>
                <a:lnTo>
                  <a:pt x="34" y="324"/>
                </a:lnTo>
                <a:lnTo>
                  <a:pt x="31" y="319"/>
                </a:lnTo>
                <a:lnTo>
                  <a:pt x="30" y="314"/>
                </a:lnTo>
                <a:lnTo>
                  <a:pt x="27" y="309"/>
                </a:lnTo>
                <a:lnTo>
                  <a:pt x="26" y="306"/>
                </a:lnTo>
                <a:lnTo>
                  <a:pt x="24" y="305"/>
                </a:lnTo>
                <a:lnTo>
                  <a:pt x="24" y="302"/>
                </a:lnTo>
                <a:lnTo>
                  <a:pt x="24" y="282"/>
                </a:lnTo>
                <a:lnTo>
                  <a:pt x="27" y="278"/>
                </a:lnTo>
                <a:lnTo>
                  <a:pt x="27" y="276"/>
                </a:lnTo>
                <a:lnTo>
                  <a:pt x="27" y="275"/>
                </a:lnTo>
                <a:lnTo>
                  <a:pt x="27" y="270"/>
                </a:lnTo>
                <a:lnTo>
                  <a:pt x="26" y="266"/>
                </a:lnTo>
                <a:lnTo>
                  <a:pt x="26" y="260"/>
                </a:lnTo>
                <a:lnTo>
                  <a:pt x="26" y="254"/>
                </a:lnTo>
                <a:lnTo>
                  <a:pt x="24" y="246"/>
                </a:lnTo>
                <a:lnTo>
                  <a:pt x="24" y="237"/>
                </a:lnTo>
                <a:lnTo>
                  <a:pt x="23" y="228"/>
                </a:lnTo>
                <a:lnTo>
                  <a:pt x="23" y="219"/>
                </a:lnTo>
                <a:lnTo>
                  <a:pt x="21" y="209"/>
                </a:lnTo>
                <a:lnTo>
                  <a:pt x="20" y="197"/>
                </a:lnTo>
                <a:lnTo>
                  <a:pt x="20" y="188"/>
                </a:lnTo>
                <a:lnTo>
                  <a:pt x="18" y="176"/>
                </a:lnTo>
                <a:lnTo>
                  <a:pt x="17" y="164"/>
                </a:lnTo>
                <a:lnTo>
                  <a:pt x="17" y="153"/>
                </a:lnTo>
                <a:lnTo>
                  <a:pt x="15" y="140"/>
                </a:lnTo>
                <a:lnTo>
                  <a:pt x="14" y="128"/>
                </a:lnTo>
                <a:lnTo>
                  <a:pt x="14" y="117"/>
                </a:lnTo>
                <a:lnTo>
                  <a:pt x="12" y="107"/>
                </a:lnTo>
                <a:lnTo>
                  <a:pt x="11" y="95"/>
                </a:lnTo>
                <a:lnTo>
                  <a:pt x="11" y="86"/>
                </a:lnTo>
                <a:lnTo>
                  <a:pt x="9" y="75"/>
                </a:lnTo>
                <a:lnTo>
                  <a:pt x="9" y="67"/>
                </a:lnTo>
                <a:lnTo>
                  <a:pt x="8" y="59"/>
                </a:lnTo>
                <a:lnTo>
                  <a:pt x="8" y="50"/>
                </a:lnTo>
                <a:lnTo>
                  <a:pt x="6" y="44"/>
                </a:lnTo>
                <a:lnTo>
                  <a:pt x="6" y="38"/>
                </a:lnTo>
                <a:lnTo>
                  <a:pt x="6" y="34"/>
                </a:lnTo>
                <a:lnTo>
                  <a:pt x="5" y="30"/>
                </a:lnTo>
                <a:lnTo>
                  <a:pt x="5" y="29"/>
                </a:lnTo>
                <a:lnTo>
                  <a:pt x="5" y="27"/>
                </a:lnTo>
                <a:lnTo>
                  <a:pt x="5" y="29"/>
                </a:lnTo>
                <a:lnTo>
                  <a:pt x="6" y="30"/>
                </a:lnTo>
                <a:lnTo>
                  <a:pt x="8" y="31"/>
                </a:lnTo>
                <a:lnTo>
                  <a:pt x="9" y="32"/>
                </a:lnTo>
                <a:lnTo>
                  <a:pt x="11" y="34"/>
                </a:lnTo>
                <a:lnTo>
                  <a:pt x="12" y="35"/>
                </a:lnTo>
                <a:lnTo>
                  <a:pt x="15" y="37"/>
                </a:lnTo>
                <a:lnTo>
                  <a:pt x="18" y="37"/>
                </a:lnTo>
                <a:lnTo>
                  <a:pt x="23" y="37"/>
                </a:lnTo>
                <a:lnTo>
                  <a:pt x="27" y="37"/>
                </a:lnTo>
                <a:lnTo>
                  <a:pt x="31" y="35"/>
                </a:lnTo>
                <a:lnTo>
                  <a:pt x="38" y="32"/>
                </a:lnTo>
                <a:lnTo>
                  <a:pt x="44" y="30"/>
                </a:lnTo>
                <a:lnTo>
                  <a:pt x="51" y="24"/>
                </a:lnTo>
                <a:lnTo>
                  <a:pt x="60" y="18"/>
                </a:lnTo>
                <a:lnTo>
                  <a:pt x="59" y="18"/>
                </a:lnTo>
                <a:lnTo>
                  <a:pt x="215" y="0"/>
                </a:lnTo>
                <a:lnTo>
                  <a:pt x="218" y="14"/>
                </a:lnTo>
                <a:lnTo>
                  <a:pt x="248" y="284"/>
                </a:lnTo>
                <a:lnTo>
                  <a:pt x="249" y="282"/>
                </a:lnTo>
                <a:lnTo>
                  <a:pt x="248" y="282"/>
                </a:lnTo>
                <a:lnTo>
                  <a:pt x="248" y="284"/>
                </a:lnTo>
                <a:lnTo>
                  <a:pt x="246" y="285"/>
                </a:lnTo>
                <a:lnTo>
                  <a:pt x="246" y="287"/>
                </a:lnTo>
                <a:lnTo>
                  <a:pt x="245" y="291"/>
                </a:lnTo>
                <a:lnTo>
                  <a:pt x="245" y="296"/>
                </a:lnTo>
                <a:lnTo>
                  <a:pt x="245" y="300"/>
                </a:lnTo>
                <a:lnTo>
                  <a:pt x="246" y="306"/>
                </a:lnTo>
                <a:lnTo>
                  <a:pt x="248" y="308"/>
                </a:lnTo>
                <a:lnTo>
                  <a:pt x="249" y="309"/>
                </a:lnTo>
                <a:lnTo>
                  <a:pt x="251" y="312"/>
                </a:lnTo>
                <a:lnTo>
                  <a:pt x="252" y="314"/>
                </a:lnTo>
                <a:lnTo>
                  <a:pt x="252" y="317"/>
                </a:lnTo>
                <a:lnTo>
                  <a:pt x="251" y="318"/>
                </a:lnTo>
                <a:lnTo>
                  <a:pt x="245" y="319"/>
                </a:lnTo>
                <a:lnTo>
                  <a:pt x="238" y="320"/>
                </a:lnTo>
                <a:lnTo>
                  <a:pt x="236" y="320"/>
                </a:lnTo>
                <a:lnTo>
                  <a:pt x="233" y="320"/>
                </a:lnTo>
                <a:lnTo>
                  <a:pt x="230" y="321"/>
                </a:lnTo>
                <a:lnTo>
                  <a:pt x="226" y="323"/>
                </a:lnTo>
                <a:lnTo>
                  <a:pt x="223" y="323"/>
                </a:lnTo>
                <a:lnTo>
                  <a:pt x="220" y="324"/>
                </a:lnTo>
                <a:lnTo>
                  <a:pt x="219" y="324"/>
                </a:lnTo>
                <a:lnTo>
                  <a:pt x="218" y="324"/>
                </a:lnTo>
                <a:lnTo>
                  <a:pt x="215" y="324"/>
                </a:lnTo>
                <a:lnTo>
                  <a:pt x="212" y="326"/>
                </a:lnTo>
                <a:lnTo>
                  <a:pt x="208" y="327"/>
                </a:lnTo>
                <a:lnTo>
                  <a:pt x="205" y="329"/>
                </a:lnTo>
                <a:lnTo>
                  <a:pt x="202" y="333"/>
                </a:lnTo>
                <a:lnTo>
                  <a:pt x="203" y="338"/>
                </a:lnTo>
                <a:lnTo>
                  <a:pt x="206" y="345"/>
                </a:lnTo>
                <a:lnTo>
                  <a:pt x="206" y="347"/>
                </a:lnTo>
                <a:lnTo>
                  <a:pt x="206" y="348"/>
                </a:lnTo>
                <a:lnTo>
                  <a:pt x="205" y="350"/>
                </a:lnTo>
                <a:lnTo>
                  <a:pt x="203" y="352"/>
                </a:lnTo>
                <a:lnTo>
                  <a:pt x="202" y="353"/>
                </a:lnTo>
                <a:lnTo>
                  <a:pt x="199" y="356"/>
                </a:lnTo>
                <a:lnTo>
                  <a:pt x="196" y="359"/>
                </a:lnTo>
                <a:lnTo>
                  <a:pt x="196" y="360"/>
                </a:lnTo>
                <a:lnTo>
                  <a:pt x="194" y="362"/>
                </a:lnTo>
                <a:lnTo>
                  <a:pt x="193" y="363"/>
                </a:lnTo>
                <a:lnTo>
                  <a:pt x="193" y="366"/>
                </a:lnTo>
                <a:lnTo>
                  <a:pt x="191" y="368"/>
                </a:lnTo>
                <a:lnTo>
                  <a:pt x="190" y="371"/>
                </a:lnTo>
                <a:lnTo>
                  <a:pt x="190" y="372"/>
                </a:lnTo>
                <a:lnTo>
                  <a:pt x="190" y="374"/>
                </a:lnTo>
                <a:lnTo>
                  <a:pt x="189" y="374"/>
                </a:lnTo>
                <a:lnTo>
                  <a:pt x="189" y="375"/>
                </a:lnTo>
                <a:lnTo>
                  <a:pt x="188" y="377"/>
                </a:lnTo>
                <a:lnTo>
                  <a:pt x="186" y="377"/>
                </a:lnTo>
                <a:lnTo>
                  <a:pt x="183" y="378"/>
                </a:lnTo>
                <a:lnTo>
                  <a:pt x="179" y="378"/>
                </a:lnTo>
                <a:lnTo>
                  <a:pt x="177" y="381"/>
                </a:lnTo>
                <a:lnTo>
                  <a:pt x="176" y="384"/>
                </a:lnTo>
                <a:lnTo>
                  <a:pt x="175" y="389"/>
                </a:lnTo>
                <a:lnTo>
                  <a:pt x="173" y="395"/>
                </a:lnTo>
                <a:lnTo>
                  <a:pt x="172" y="398"/>
                </a:lnTo>
                <a:lnTo>
                  <a:pt x="172" y="401"/>
                </a:lnTo>
                <a:lnTo>
                  <a:pt x="172" y="402"/>
                </a:lnTo>
                <a:lnTo>
                  <a:pt x="172" y="404"/>
                </a:lnTo>
                <a:lnTo>
                  <a:pt x="170" y="405"/>
                </a:lnTo>
                <a:lnTo>
                  <a:pt x="169" y="407"/>
                </a:lnTo>
                <a:lnTo>
                  <a:pt x="167" y="408"/>
                </a:lnTo>
                <a:lnTo>
                  <a:pt x="163" y="410"/>
                </a:lnTo>
                <a:lnTo>
                  <a:pt x="158" y="410"/>
                </a:lnTo>
                <a:lnTo>
                  <a:pt x="152" y="408"/>
                </a:lnTo>
                <a:lnTo>
                  <a:pt x="143" y="404"/>
                </a:lnTo>
                <a:lnTo>
                  <a:pt x="143" y="402"/>
                </a:lnTo>
                <a:lnTo>
                  <a:pt x="143" y="399"/>
                </a:lnTo>
                <a:lnTo>
                  <a:pt x="141" y="396"/>
                </a:lnTo>
                <a:lnTo>
                  <a:pt x="140" y="393"/>
                </a:lnTo>
                <a:lnTo>
                  <a:pt x="137" y="392"/>
                </a:lnTo>
                <a:lnTo>
                  <a:pt x="134" y="392"/>
                </a:lnTo>
                <a:lnTo>
                  <a:pt x="131" y="398"/>
                </a:lnTo>
                <a:lnTo>
                  <a:pt x="127" y="407"/>
                </a:lnTo>
                <a:lnTo>
                  <a:pt x="127" y="410"/>
                </a:lnTo>
                <a:lnTo>
                  <a:pt x="126" y="414"/>
                </a:lnTo>
                <a:lnTo>
                  <a:pt x="126" y="419"/>
                </a:lnTo>
                <a:lnTo>
                  <a:pt x="125" y="425"/>
                </a:lnTo>
                <a:lnTo>
                  <a:pt x="122" y="428"/>
                </a:lnTo>
                <a:lnTo>
                  <a:pt x="119" y="431"/>
                </a:lnTo>
                <a:lnTo>
                  <a:pt x="113" y="429"/>
                </a:lnTo>
                <a:lnTo>
                  <a:pt x="107" y="423"/>
                </a:lnTo>
                <a:lnTo>
                  <a:pt x="106" y="422"/>
                </a:lnTo>
                <a:lnTo>
                  <a:pt x="106" y="420"/>
                </a:lnTo>
                <a:lnTo>
                  <a:pt x="106" y="419"/>
                </a:lnTo>
                <a:lnTo>
                  <a:pt x="104" y="416"/>
                </a:lnTo>
                <a:lnTo>
                  <a:pt x="103" y="416"/>
                </a:lnTo>
                <a:lnTo>
                  <a:pt x="98" y="416"/>
                </a:lnTo>
                <a:lnTo>
                  <a:pt x="94" y="420"/>
                </a:lnTo>
                <a:lnTo>
                  <a:pt x="87" y="426"/>
                </a:lnTo>
                <a:lnTo>
                  <a:pt x="87" y="428"/>
                </a:lnTo>
                <a:lnTo>
                  <a:pt x="86" y="431"/>
                </a:lnTo>
                <a:lnTo>
                  <a:pt x="84" y="434"/>
                </a:lnTo>
                <a:lnTo>
                  <a:pt x="83" y="437"/>
                </a:lnTo>
                <a:lnTo>
                  <a:pt x="80" y="440"/>
                </a:lnTo>
                <a:lnTo>
                  <a:pt x="75" y="440"/>
                </a:lnTo>
                <a:lnTo>
                  <a:pt x="71" y="438"/>
                </a:lnTo>
                <a:lnTo>
                  <a:pt x="65" y="434"/>
                </a:lnTo>
                <a:lnTo>
                  <a:pt x="65" y="432"/>
                </a:lnTo>
                <a:lnTo>
                  <a:pt x="64" y="431"/>
                </a:lnTo>
                <a:lnTo>
                  <a:pt x="62" y="429"/>
                </a:lnTo>
                <a:lnTo>
                  <a:pt x="59" y="428"/>
                </a:lnTo>
                <a:lnTo>
                  <a:pt x="56" y="426"/>
                </a:lnTo>
                <a:lnTo>
                  <a:pt x="53" y="426"/>
                </a:lnTo>
                <a:lnTo>
                  <a:pt x="48" y="426"/>
                </a:lnTo>
                <a:lnTo>
                  <a:pt x="45" y="429"/>
                </a:lnTo>
                <a:lnTo>
                  <a:pt x="44" y="428"/>
                </a:lnTo>
                <a:lnTo>
                  <a:pt x="42" y="426"/>
                </a:lnTo>
                <a:lnTo>
                  <a:pt x="41" y="426"/>
                </a:lnTo>
                <a:lnTo>
                  <a:pt x="39" y="426"/>
                </a:lnTo>
                <a:lnTo>
                  <a:pt x="38" y="426"/>
                </a:lnTo>
                <a:lnTo>
                  <a:pt x="38" y="431"/>
                </a:lnTo>
                <a:lnTo>
                  <a:pt x="38" y="435"/>
                </a:lnTo>
                <a:lnTo>
                  <a:pt x="38" y="437"/>
                </a:lnTo>
                <a:lnTo>
                  <a:pt x="38" y="438"/>
                </a:lnTo>
                <a:lnTo>
                  <a:pt x="37" y="440"/>
                </a:lnTo>
                <a:lnTo>
                  <a:pt x="37" y="441"/>
                </a:lnTo>
                <a:lnTo>
                  <a:pt x="35" y="441"/>
                </a:lnTo>
                <a:lnTo>
                  <a:pt x="32" y="440"/>
                </a:lnTo>
                <a:lnTo>
                  <a:pt x="30" y="437"/>
                </a:lnTo>
                <a:lnTo>
                  <a:pt x="29" y="437"/>
                </a:lnTo>
                <a:lnTo>
                  <a:pt x="24" y="435"/>
                </a:lnTo>
                <a:lnTo>
                  <a:pt x="20" y="434"/>
                </a:lnTo>
                <a:lnTo>
                  <a:pt x="15" y="434"/>
                </a:lnTo>
                <a:lnTo>
                  <a:pt x="12" y="434"/>
                </a:lnTo>
                <a:lnTo>
                  <a:pt x="9" y="434"/>
                </a:lnTo>
                <a:lnTo>
                  <a:pt x="9" y="437"/>
                </a:lnTo>
                <a:lnTo>
                  <a:pt x="12" y="440"/>
                </a:lnTo>
                <a:lnTo>
                  <a:pt x="12" y="441"/>
                </a:lnTo>
                <a:lnTo>
                  <a:pt x="11" y="444"/>
                </a:lnTo>
                <a:lnTo>
                  <a:pt x="11" y="446"/>
                </a:lnTo>
                <a:lnTo>
                  <a:pt x="9" y="446"/>
                </a:lnTo>
                <a:lnTo>
                  <a:pt x="8" y="447"/>
                </a:lnTo>
                <a:lnTo>
                  <a:pt x="6" y="447"/>
                </a:lnTo>
                <a:lnTo>
                  <a:pt x="5" y="447"/>
                </a:lnTo>
              </a:path>
            </a:pathLst>
          </a:custGeom>
          <a:solidFill>
            <a:srgbClr val="66FFFF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26" name="Freeform 61"/>
          <p:cNvSpPr>
            <a:spLocks/>
          </p:cNvSpPr>
          <p:nvPr/>
        </p:nvSpPr>
        <p:spPr bwMode="blackWhite">
          <a:xfrm>
            <a:off x="6840538" y="2463800"/>
            <a:ext cx="877887" cy="554038"/>
          </a:xfrm>
          <a:custGeom>
            <a:avLst/>
            <a:gdLst>
              <a:gd name="T0" fmla="*/ 2147483647 w 486"/>
              <a:gd name="T1" fmla="*/ 2147483647 h 316"/>
              <a:gd name="T2" fmla="*/ 2147483647 w 486"/>
              <a:gd name="T3" fmla="*/ 2147483647 h 316"/>
              <a:gd name="T4" fmla="*/ 2147483647 w 486"/>
              <a:gd name="T5" fmla="*/ 2147483647 h 316"/>
              <a:gd name="T6" fmla="*/ 2147483647 w 486"/>
              <a:gd name="T7" fmla="*/ 2147483647 h 316"/>
              <a:gd name="T8" fmla="*/ 2147483647 w 486"/>
              <a:gd name="T9" fmla="*/ 2147483647 h 316"/>
              <a:gd name="T10" fmla="*/ 2147483647 w 486"/>
              <a:gd name="T11" fmla="*/ 2147483647 h 316"/>
              <a:gd name="T12" fmla="*/ 2147483647 w 486"/>
              <a:gd name="T13" fmla="*/ 2147483647 h 316"/>
              <a:gd name="T14" fmla="*/ 2147483647 w 486"/>
              <a:gd name="T15" fmla="*/ 2147483647 h 316"/>
              <a:gd name="T16" fmla="*/ 2147483647 w 486"/>
              <a:gd name="T17" fmla="*/ 2147483647 h 316"/>
              <a:gd name="T18" fmla="*/ 2147483647 w 486"/>
              <a:gd name="T19" fmla="*/ 2147483647 h 316"/>
              <a:gd name="T20" fmla="*/ 2147483647 w 486"/>
              <a:gd name="T21" fmla="*/ 2147483647 h 316"/>
              <a:gd name="T22" fmla="*/ 2147483647 w 486"/>
              <a:gd name="T23" fmla="*/ 2147483647 h 316"/>
              <a:gd name="T24" fmla="*/ 2147483647 w 486"/>
              <a:gd name="T25" fmla="*/ 2147483647 h 316"/>
              <a:gd name="T26" fmla="*/ 2147483647 w 486"/>
              <a:gd name="T27" fmla="*/ 2147483647 h 316"/>
              <a:gd name="T28" fmla="*/ 2147483647 w 486"/>
              <a:gd name="T29" fmla="*/ 2147483647 h 316"/>
              <a:gd name="T30" fmla="*/ 2147483647 w 486"/>
              <a:gd name="T31" fmla="*/ 2147483647 h 316"/>
              <a:gd name="T32" fmla="*/ 2147483647 w 486"/>
              <a:gd name="T33" fmla="*/ 2147483647 h 316"/>
              <a:gd name="T34" fmla="*/ 2147483647 w 486"/>
              <a:gd name="T35" fmla="*/ 2147483647 h 316"/>
              <a:gd name="T36" fmla="*/ 2147483647 w 486"/>
              <a:gd name="T37" fmla="*/ 2147483647 h 316"/>
              <a:gd name="T38" fmla="*/ 2147483647 w 486"/>
              <a:gd name="T39" fmla="*/ 2147483647 h 316"/>
              <a:gd name="T40" fmla="*/ 2147483647 w 486"/>
              <a:gd name="T41" fmla="*/ 2147483647 h 316"/>
              <a:gd name="T42" fmla="*/ 2147483647 w 486"/>
              <a:gd name="T43" fmla="*/ 2147483647 h 316"/>
              <a:gd name="T44" fmla="*/ 2147483647 w 486"/>
              <a:gd name="T45" fmla="*/ 2147483647 h 316"/>
              <a:gd name="T46" fmla="*/ 2147483647 w 486"/>
              <a:gd name="T47" fmla="*/ 2147483647 h 316"/>
              <a:gd name="T48" fmla="*/ 2147483647 w 486"/>
              <a:gd name="T49" fmla="*/ 2147483647 h 316"/>
              <a:gd name="T50" fmla="*/ 2147483647 w 486"/>
              <a:gd name="T51" fmla="*/ 2147483647 h 316"/>
              <a:gd name="T52" fmla="*/ 2147483647 w 486"/>
              <a:gd name="T53" fmla="*/ 0 h 316"/>
              <a:gd name="T54" fmla="*/ 2147483647 w 486"/>
              <a:gd name="T55" fmla="*/ 2147483647 h 316"/>
              <a:gd name="T56" fmla="*/ 2147483647 w 486"/>
              <a:gd name="T57" fmla="*/ 2147483647 h 316"/>
              <a:gd name="T58" fmla="*/ 2147483647 w 486"/>
              <a:gd name="T59" fmla="*/ 2147483647 h 316"/>
              <a:gd name="T60" fmla="*/ 2147483647 w 486"/>
              <a:gd name="T61" fmla="*/ 2147483647 h 316"/>
              <a:gd name="T62" fmla="*/ 2147483647 w 486"/>
              <a:gd name="T63" fmla="*/ 2147483647 h 316"/>
              <a:gd name="T64" fmla="*/ 2147483647 w 486"/>
              <a:gd name="T65" fmla="*/ 2147483647 h 316"/>
              <a:gd name="T66" fmla="*/ 2147483647 w 486"/>
              <a:gd name="T67" fmla="*/ 2147483647 h 316"/>
              <a:gd name="T68" fmla="*/ 2147483647 w 486"/>
              <a:gd name="T69" fmla="*/ 2147483647 h 316"/>
              <a:gd name="T70" fmla="*/ 2147483647 w 486"/>
              <a:gd name="T71" fmla="*/ 2147483647 h 316"/>
              <a:gd name="T72" fmla="*/ 2147483647 w 486"/>
              <a:gd name="T73" fmla="*/ 2147483647 h 316"/>
              <a:gd name="T74" fmla="*/ 2147483647 w 486"/>
              <a:gd name="T75" fmla="*/ 2147483647 h 316"/>
              <a:gd name="T76" fmla="*/ 2147483647 w 486"/>
              <a:gd name="T77" fmla="*/ 2147483647 h 316"/>
              <a:gd name="T78" fmla="*/ 2147483647 w 486"/>
              <a:gd name="T79" fmla="*/ 2147483647 h 316"/>
              <a:gd name="T80" fmla="*/ 2147483647 w 486"/>
              <a:gd name="T81" fmla="*/ 2147483647 h 316"/>
              <a:gd name="T82" fmla="*/ 2147483647 w 486"/>
              <a:gd name="T83" fmla="*/ 2147483647 h 316"/>
              <a:gd name="T84" fmla="*/ 0 w 486"/>
              <a:gd name="T85" fmla="*/ 2147483647 h 316"/>
              <a:gd name="T86" fmla="*/ 2147483647 w 486"/>
              <a:gd name="T87" fmla="*/ 2147483647 h 3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86"/>
              <a:gd name="T133" fmla="*/ 0 h 316"/>
              <a:gd name="T134" fmla="*/ 486 w 486"/>
              <a:gd name="T135" fmla="*/ 316 h 3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86" h="316">
                <a:moveTo>
                  <a:pt x="42" y="315"/>
                </a:moveTo>
                <a:lnTo>
                  <a:pt x="122" y="299"/>
                </a:lnTo>
                <a:lnTo>
                  <a:pt x="415" y="245"/>
                </a:lnTo>
                <a:lnTo>
                  <a:pt x="416" y="236"/>
                </a:lnTo>
                <a:lnTo>
                  <a:pt x="419" y="231"/>
                </a:lnTo>
                <a:lnTo>
                  <a:pt x="423" y="228"/>
                </a:lnTo>
                <a:lnTo>
                  <a:pt x="427" y="225"/>
                </a:lnTo>
                <a:lnTo>
                  <a:pt x="433" y="225"/>
                </a:lnTo>
                <a:lnTo>
                  <a:pt x="437" y="225"/>
                </a:lnTo>
                <a:lnTo>
                  <a:pt x="440" y="225"/>
                </a:lnTo>
                <a:lnTo>
                  <a:pt x="442" y="227"/>
                </a:lnTo>
                <a:lnTo>
                  <a:pt x="442" y="225"/>
                </a:lnTo>
                <a:lnTo>
                  <a:pt x="445" y="224"/>
                </a:lnTo>
                <a:lnTo>
                  <a:pt x="448" y="221"/>
                </a:lnTo>
                <a:lnTo>
                  <a:pt x="452" y="218"/>
                </a:lnTo>
                <a:lnTo>
                  <a:pt x="454" y="215"/>
                </a:lnTo>
                <a:lnTo>
                  <a:pt x="458" y="214"/>
                </a:lnTo>
                <a:lnTo>
                  <a:pt x="460" y="211"/>
                </a:lnTo>
                <a:lnTo>
                  <a:pt x="461" y="211"/>
                </a:lnTo>
                <a:lnTo>
                  <a:pt x="461" y="207"/>
                </a:lnTo>
                <a:lnTo>
                  <a:pt x="464" y="203"/>
                </a:lnTo>
                <a:lnTo>
                  <a:pt x="467" y="198"/>
                </a:lnTo>
                <a:lnTo>
                  <a:pt x="470" y="194"/>
                </a:lnTo>
                <a:lnTo>
                  <a:pt x="473" y="191"/>
                </a:lnTo>
                <a:lnTo>
                  <a:pt x="476" y="188"/>
                </a:lnTo>
                <a:lnTo>
                  <a:pt x="479" y="186"/>
                </a:lnTo>
                <a:lnTo>
                  <a:pt x="481" y="185"/>
                </a:lnTo>
                <a:lnTo>
                  <a:pt x="484" y="184"/>
                </a:lnTo>
                <a:lnTo>
                  <a:pt x="485" y="181"/>
                </a:lnTo>
                <a:lnTo>
                  <a:pt x="485" y="179"/>
                </a:lnTo>
                <a:lnTo>
                  <a:pt x="485" y="176"/>
                </a:lnTo>
                <a:lnTo>
                  <a:pt x="484" y="175"/>
                </a:lnTo>
                <a:lnTo>
                  <a:pt x="482" y="174"/>
                </a:lnTo>
                <a:lnTo>
                  <a:pt x="482" y="173"/>
                </a:lnTo>
                <a:lnTo>
                  <a:pt x="481" y="173"/>
                </a:lnTo>
                <a:lnTo>
                  <a:pt x="479" y="171"/>
                </a:lnTo>
                <a:lnTo>
                  <a:pt x="476" y="170"/>
                </a:lnTo>
                <a:lnTo>
                  <a:pt x="472" y="165"/>
                </a:lnTo>
                <a:lnTo>
                  <a:pt x="467" y="161"/>
                </a:lnTo>
                <a:lnTo>
                  <a:pt x="461" y="156"/>
                </a:lnTo>
                <a:lnTo>
                  <a:pt x="457" y="152"/>
                </a:lnTo>
                <a:lnTo>
                  <a:pt x="454" y="149"/>
                </a:lnTo>
                <a:lnTo>
                  <a:pt x="452" y="148"/>
                </a:lnTo>
                <a:lnTo>
                  <a:pt x="443" y="143"/>
                </a:lnTo>
                <a:lnTo>
                  <a:pt x="439" y="138"/>
                </a:lnTo>
                <a:lnTo>
                  <a:pt x="437" y="132"/>
                </a:lnTo>
                <a:lnTo>
                  <a:pt x="437" y="126"/>
                </a:lnTo>
                <a:lnTo>
                  <a:pt x="439" y="122"/>
                </a:lnTo>
                <a:lnTo>
                  <a:pt x="440" y="118"/>
                </a:lnTo>
                <a:lnTo>
                  <a:pt x="442" y="115"/>
                </a:lnTo>
                <a:lnTo>
                  <a:pt x="443" y="115"/>
                </a:lnTo>
                <a:lnTo>
                  <a:pt x="434" y="101"/>
                </a:lnTo>
                <a:lnTo>
                  <a:pt x="449" y="79"/>
                </a:lnTo>
                <a:lnTo>
                  <a:pt x="454" y="60"/>
                </a:lnTo>
                <a:lnTo>
                  <a:pt x="458" y="53"/>
                </a:lnTo>
                <a:lnTo>
                  <a:pt x="443" y="47"/>
                </a:lnTo>
                <a:lnTo>
                  <a:pt x="442" y="47"/>
                </a:lnTo>
                <a:lnTo>
                  <a:pt x="439" y="46"/>
                </a:lnTo>
                <a:lnTo>
                  <a:pt x="437" y="43"/>
                </a:lnTo>
                <a:lnTo>
                  <a:pt x="434" y="40"/>
                </a:lnTo>
                <a:lnTo>
                  <a:pt x="431" y="37"/>
                </a:lnTo>
                <a:lnTo>
                  <a:pt x="428" y="33"/>
                </a:lnTo>
                <a:lnTo>
                  <a:pt x="425" y="28"/>
                </a:lnTo>
                <a:lnTo>
                  <a:pt x="424" y="26"/>
                </a:lnTo>
                <a:lnTo>
                  <a:pt x="424" y="25"/>
                </a:lnTo>
                <a:lnTo>
                  <a:pt x="424" y="22"/>
                </a:lnTo>
                <a:lnTo>
                  <a:pt x="423" y="19"/>
                </a:lnTo>
                <a:lnTo>
                  <a:pt x="422" y="17"/>
                </a:lnTo>
                <a:lnTo>
                  <a:pt x="419" y="14"/>
                </a:lnTo>
                <a:lnTo>
                  <a:pt x="416" y="13"/>
                </a:lnTo>
                <a:lnTo>
                  <a:pt x="410" y="13"/>
                </a:lnTo>
                <a:lnTo>
                  <a:pt x="409" y="11"/>
                </a:lnTo>
                <a:lnTo>
                  <a:pt x="407" y="10"/>
                </a:lnTo>
                <a:lnTo>
                  <a:pt x="406" y="7"/>
                </a:lnTo>
                <a:lnTo>
                  <a:pt x="404" y="4"/>
                </a:lnTo>
                <a:lnTo>
                  <a:pt x="401" y="1"/>
                </a:lnTo>
                <a:lnTo>
                  <a:pt x="397" y="0"/>
                </a:lnTo>
                <a:lnTo>
                  <a:pt x="393" y="0"/>
                </a:lnTo>
                <a:lnTo>
                  <a:pt x="388" y="0"/>
                </a:lnTo>
                <a:lnTo>
                  <a:pt x="386" y="0"/>
                </a:lnTo>
                <a:lnTo>
                  <a:pt x="383" y="1"/>
                </a:lnTo>
                <a:lnTo>
                  <a:pt x="379" y="2"/>
                </a:lnTo>
                <a:lnTo>
                  <a:pt x="373" y="2"/>
                </a:lnTo>
                <a:lnTo>
                  <a:pt x="364" y="4"/>
                </a:lnTo>
                <a:lnTo>
                  <a:pt x="356" y="7"/>
                </a:lnTo>
                <a:lnTo>
                  <a:pt x="346" y="8"/>
                </a:lnTo>
                <a:lnTo>
                  <a:pt x="335" y="10"/>
                </a:lnTo>
                <a:lnTo>
                  <a:pt x="323" y="13"/>
                </a:lnTo>
                <a:lnTo>
                  <a:pt x="310" y="16"/>
                </a:lnTo>
                <a:lnTo>
                  <a:pt x="297" y="19"/>
                </a:lnTo>
                <a:lnTo>
                  <a:pt x="283" y="22"/>
                </a:lnTo>
                <a:lnTo>
                  <a:pt x="269" y="25"/>
                </a:lnTo>
                <a:lnTo>
                  <a:pt x="254" y="28"/>
                </a:lnTo>
                <a:lnTo>
                  <a:pt x="239" y="30"/>
                </a:lnTo>
                <a:lnTo>
                  <a:pt x="224" y="33"/>
                </a:lnTo>
                <a:lnTo>
                  <a:pt x="209" y="35"/>
                </a:lnTo>
                <a:lnTo>
                  <a:pt x="194" y="38"/>
                </a:lnTo>
                <a:lnTo>
                  <a:pt x="179" y="41"/>
                </a:lnTo>
                <a:lnTo>
                  <a:pt x="164" y="44"/>
                </a:lnTo>
                <a:lnTo>
                  <a:pt x="150" y="47"/>
                </a:lnTo>
                <a:lnTo>
                  <a:pt x="137" y="50"/>
                </a:lnTo>
                <a:lnTo>
                  <a:pt x="123" y="52"/>
                </a:lnTo>
                <a:lnTo>
                  <a:pt x="113" y="55"/>
                </a:lnTo>
                <a:lnTo>
                  <a:pt x="101" y="56"/>
                </a:lnTo>
                <a:lnTo>
                  <a:pt x="90" y="59"/>
                </a:lnTo>
                <a:lnTo>
                  <a:pt x="82" y="60"/>
                </a:lnTo>
                <a:lnTo>
                  <a:pt x="75" y="62"/>
                </a:lnTo>
                <a:lnTo>
                  <a:pt x="69" y="63"/>
                </a:lnTo>
                <a:lnTo>
                  <a:pt x="65" y="63"/>
                </a:lnTo>
                <a:lnTo>
                  <a:pt x="62" y="63"/>
                </a:lnTo>
                <a:lnTo>
                  <a:pt x="62" y="65"/>
                </a:lnTo>
                <a:lnTo>
                  <a:pt x="55" y="37"/>
                </a:lnTo>
                <a:lnTo>
                  <a:pt x="51" y="40"/>
                </a:lnTo>
                <a:lnTo>
                  <a:pt x="46" y="44"/>
                </a:lnTo>
                <a:lnTo>
                  <a:pt x="41" y="47"/>
                </a:lnTo>
                <a:lnTo>
                  <a:pt x="36" y="50"/>
                </a:lnTo>
                <a:lnTo>
                  <a:pt x="32" y="55"/>
                </a:lnTo>
                <a:lnTo>
                  <a:pt x="28" y="58"/>
                </a:lnTo>
                <a:lnTo>
                  <a:pt x="24" y="60"/>
                </a:lnTo>
                <a:lnTo>
                  <a:pt x="21" y="63"/>
                </a:lnTo>
                <a:lnTo>
                  <a:pt x="16" y="66"/>
                </a:lnTo>
                <a:lnTo>
                  <a:pt x="12" y="69"/>
                </a:lnTo>
                <a:lnTo>
                  <a:pt x="9" y="71"/>
                </a:lnTo>
                <a:lnTo>
                  <a:pt x="6" y="73"/>
                </a:lnTo>
                <a:lnTo>
                  <a:pt x="5" y="76"/>
                </a:lnTo>
                <a:lnTo>
                  <a:pt x="2" y="77"/>
                </a:lnTo>
                <a:lnTo>
                  <a:pt x="0" y="77"/>
                </a:lnTo>
                <a:lnTo>
                  <a:pt x="0" y="79"/>
                </a:lnTo>
                <a:lnTo>
                  <a:pt x="27" y="219"/>
                </a:lnTo>
                <a:lnTo>
                  <a:pt x="42" y="31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27" name="Freeform 62"/>
          <p:cNvSpPr>
            <a:spLocks/>
          </p:cNvSpPr>
          <p:nvPr/>
        </p:nvSpPr>
        <p:spPr bwMode="blackWhite">
          <a:xfrm>
            <a:off x="6840538" y="2463800"/>
            <a:ext cx="877887" cy="554038"/>
          </a:xfrm>
          <a:custGeom>
            <a:avLst/>
            <a:gdLst>
              <a:gd name="T0" fmla="*/ 2147483647 w 486"/>
              <a:gd name="T1" fmla="*/ 2147483647 h 316"/>
              <a:gd name="T2" fmla="*/ 2147483647 w 486"/>
              <a:gd name="T3" fmla="*/ 2147483647 h 316"/>
              <a:gd name="T4" fmla="*/ 2147483647 w 486"/>
              <a:gd name="T5" fmla="*/ 2147483647 h 316"/>
              <a:gd name="T6" fmla="*/ 2147483647 w 486"/>
              <a:gd name="T7" fmla="*/ 2147483647 h 316"/>
              <a:gd name="T8" fmla="*/ 2147483647 w 486"/>
              <a:gd name="T9" fmla="*/ 2147483647 h 316"/>
              <a:gd name="T10" fmla="*/ 2147483647 w 486"/>
              <a:gd name="T11" fmla="*/ 2147483647 h 316"/>
              <a:gd name="T12" fmla="*/ 2147483647 w 486"/>
              <a:gd name="T13" fmla="*/ 2147483647 h 316"/>
              <a:gd name="T14" fmla="*/ 2147483647 w 486"/>
              <a:gd name="T15" fmla="*/ 2147483647 h 316"/>
              <a:gd name="T16" fmla="*/ 2147483647 w 486"/>
              <a:gd name="T17" fmla="*/ 2147483647 h 316"/>
              <a:gd name="T18" fmla="*/ 2147483647 w 486"/>
              <a:gd name="T19" fmla="*/ 2147483647 h 316"/>
              <a:gd name="T20" fmla="*/ 2147483647 w 486"/>
              <a:gd name="T21" fmla="*/ 2147483647 h 316"/>
              <a:gd name="T22" fmla="*/ 2147483647 w 486"/>
              <a:gd name="T23" fmla="*/ 2147483647 h 316"/>
              <a:gd name="T24" fmla="*/ 2147483647 w 486"/>
              <a:gd name="T25" fmla="*/ 2147483647 h 316"/>
              <a:gd name="T26" fmla="*/ 2147483647 w 486"/>
              <a:gd name="T27" fmla="*/ 2147483647 h 316"/>
              <a:gd name="T28" fmla="*/ 2147483647 w 486"/>
              <a:gd name="T29" fmla="*/ 2147483647 h 316"/>
              <a:gd name="T30" fmla="*/ 2147483647 w 486"/>
              <a:gd name="T31" fmla="*/ 2147483647 h 316"/>
              <a:gd name="T32" fmla="*/ 2147483647 w 486"/>
              <a:gd name="T33" fmla="*/ 2147483647 h 316"/>
              <a:gd name="T34" fmla="*/ 2147483647 w 486"/>
              <a:gd name="T35" fmla="*/ 2147483647 h 316"/>
              <a:gd name="T36" fmla="*/ 2147483647 w 486"/>
              <a:gd name="T37" fmla="*/ 2147483647 h 316"/>
              <a:gd name="T38" fmla="*/ 2147483647 w 486"/>
              <a:gd name="T39" fmla="*/ 2147483647 h 316"/>
              <a:gd name="T40" fmla="*/ 2147483647 w 486"/>
              <a:gd name="T41" fmla="*/ 2147483647 h 316"/>
              <a:gd name="T42" fmla="*/ 2147483647 w 486"/>
              <a:gd name="T43" fmla="*/ 2147483647 h 316"/>
              <a:gd name="T44" fmla="*/ 2147483647 w 486"/>
              <a:gd name="T45" fmla="*/ 2147483647 h 316"/>
              <a:gd name="T46" fmla="*/ 2147483647 w 486"/>
              <a:gd name="T47" fmla="*/ 2147483647 h 316"/>
              <a:gd name="T48" fmla="*/ 2147483647 w 486"/>
              <a:gd name="T49" fmla="*/ 2147483647 h 316"/>
              <a:gd name="T50" fmla="*/ 2147483647 w 486"/>
              <a:gd name="T51" fmla="*/ 2147483647 h 316"/>
              <a:gd name="T52" fmla="*/ 2147483647 w 486"/>
              <a:gd name="T53" fmla="*/ 2147483647 h 316"/>
              <a:gd name="T54" fmla="*/ 2147483647 w 486"/>
              <a:gd name="T55" fmla="*/ 2147483647 h 316"/>
              <a:gd name="T56" fmla="*/ 2147483647 w 486"/>
              <a:gd name="T57" fmla="*/ 2147483647 h 316"/>
              <a:gd name="T58" fmla="*/ 2147483647 w 486"/>
              <a:gd name="T59" fmla="*/ 0 h 316"/>
              <a:gd name="T60" fmla="*/ 2147483647 w 486"/>
              <a:gd name="T61" fmla="*/ 2147483647 h 316"/>
              <a:gd name="T62" fmla="*/ 2147483647 w 486"/>
              <a:gd name="T63" fmla="*/ 2147483647 h 316"/>
              <a:gd name="T64" fmla="*/ 2147483647 w 486"/>
              <a:gd name="T65" fmla="*/ 2147483647 h 316"/>
              <a:gd name="T66" fmla="*/ 2147483647 w 486"/>
              <a:gd name="T67" fmla="*/ 2147483647 h 316"/>
              <a:gd name="T68" fmla="*/ 2147483647 w 486"/>
              <a:gd name="T69" fmla="*/ 2147483647 h 316"/>
              <a:gd name="T70" fmla="*/ 2147483647 w 486"/>
              <a:gd name="T71" fmla="*/ 2147483647 h 316"/>
              <a:gd name="T72" fmla="*/ 2147483647 w 486"/>
              <a:gd name="T73" fmla="*/ 2147483647 h 316"/>
              <a:gd name="T74" fmla="*/ 2147483647 w 486"/>
              <a:gd name="T75" fmla="*/ 2147483647 h 316"/>
              <a:gd name="T76" fmla="*/ 2147483647 w 486"/>
              <a:gd name="T77" fmla="*/ 2147483647 h 316"/>
              <a:gd name="T78" fmla="*/ 2147483647 w 486"/>
              <a:gd name="T79" fmla="*/ 2147483647 h 316"/>
              <a:gd name="T80" fmla="*/ 2147483647 w 486"/>
              <a:gd name="T81" fmla="*/ 2147483647 h 316"/>
              <a:gd name="T82" fmla="*/ 2147483647 w 486"/>
              <a:gd name="T83" fmla="*/ 2147483647 h 316"/>
              <a:gd name="T84" fmla="*/ 2147483647 w 486"/>
              <a:gd name="T85" fmla="*/ 2147483647 h 316"/>
              <a:gd name="T86" fmla="*/ 2147483647 w 486"/>
              <a:gd name="T87" fmla="*/ 2147483647 h 316"/>
              <a:gd name="T88" fmla="*/ 2147483647 w 486"/>
              <a:gd name="T89" fmla="*/ 2147483647 h 316"/>
              <a:gd name="T90" fmla="*/ 2147483647 w 486"/>
              <a:gd name="T91" fmla="*/ 2147483647 h 316"/>
              <a:gd name="T92" fmla="*/ 0 w 486"/>
              <a:gd name="T93" fmla="*/ 2147483647 h 316"/>
              <a:gd name="T94" fmla="*/ 2147483647 w 486"/>
              <a:gd name="T95" fmla="*/ 2147483647 h 3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86"/>
              <a:gd name="T145" fmla="*/ 0 h 316"/>
              <a:gd name="T146" fmla="*/ 486 w 486"/>
              <a:gd name="T147" fmla="*/ 316 h 31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86" h="316">
                <a:moveTo>
                  <a:pt x="42" y="315"/>
                </a:moveTo>
                <a:lnTo>
                  <a:pt x="122" y="299"/>
                </a:lnTo>
                <a:lnTo>
                  <a:pt x="415" y="245"/>
                </a:lnTo>
                <a:lnTo>
                  <a:pt x="416" y="236"/>
                </a:lnTo>
                <a:lnTo>
                  <a:pt x="419" y="231"/>
                </a:lnTo>
                <a:lnTo>
                  <a:pt x="423" y="228"/>
                </a:lnTo>
                <a:lnTo>
                  <a:pt x="427" y="225"/>
                </a:lnTo>
                <a:lnTo>
                  <a:pt x="433" y="225"/>
                </a:lnTo>
                <a:lnTo>
                  <a:pt x="437" y="225"/>
                </a:lnTo>
                <a:lnTo>
                  <a:pt x="440" y="225"/>
                </a:lnTo>
                <a:lnTo>
                  <a:pt x="442" y="227"/>
                </a:lnTo>
                <a:lnTo>
                  <a:pt x="442" y="225"/>
                </a:lnTo>
                <a:lnTo>
                  <a:pt x="445" y="224"/>
                </a:lnTo>
                <a:lnTo>
                  <a:pt x="448" y="221"/>
                </a:lnTo>
                <a:lnTo>
                  <a:pt x="452" y="218"/>
                </a:lnTo>
                <a:lnTo>
                  <a:pt x="454" y="215"/>
                </a:lnTo>
                <a:lnTo>
                  <a:pt x="458" y="214"/>
                </a:lnTo>
                <a:lnTo>
                  <a:pt x="460" y="211"/>
                </a:lnTo>
                <a:lnTo>
                  <a:pt x="461" y="211"/>
                </a:lnTo>
                <a:lnTo>
                  <a:pt x="461" y="207"/>
                </a:lnTo>
                <a:lnTo>
                  <a:pt x="464" y="203"/>
                </a:lnTo>
                <a:lnTo>
                  <a:pt x="467" y="198"/>
                </a:lnTo>
                <a:lnTo>
                  <a:pt x="470" y="194"/>
                </a:lnTo>
                <a:lnTo>
                  <a:pt x="473" y="191"/>
                </a:lnTo>
                <a:lnTo>
                  <a:pt x="476" y="188"/>
                </a:lnTo>
                <a:lnTo>
                  <a:pt x="479" y="186"/>
                </a:lnTo>
                <a:lnTo>
                  <a:pt x="481" y="185"/>
                </a:lnTo>
                <a:lnTo>
                  <a:pt x="484" y="184"/>
                </a:lnTo>
                <a:lnTo>
                  <a:pt x="485" y="181"/>
                </a:lnTo>
                <a:lnTo>
                  <a:pt x="485" y="179"/>
                </a:lnTo>
                <a:lnTo>
                  <a:pt x="485" y="176"/>
                </a:lnTo>
                <a:lnTo>
                  <a:pt x="484" y="175"/>
                </a:lnTo>
                <a:lnTo>
                  <a:pt x="482" y="174"/>
                </a:lnTo>
                <a:lnTo>
                  <a:pt x="482" y="173"/>
                </a:lnTo>
                <a:lnTo>
                  <a:pt x="481" y="173"/>
                </a:lnTo>
                <a:lnTo>
                  <a:pt x="479" y="171"/>
                </a:lnTo>
                <a:lnTo>
                  <a:pt x="476" y="170"/>
                </a:lnTo>
                <a:lnTo>
                  <a:pt x="472" y="165"/>
                </a:lnTo>
                <a:lnTo>
                  <a:pt x="467" y="161"/>
                </a:lnTo>
                <a:lnTo>
                  <a:pt x="461" y="156"/>
                </a:lnTo>
                <a:lnTo>
                  <a:pt x="457" y="152"/>
                </a:lnTo>
                <a:lnTo>
                  <a:pt x="454" y="149"/>
                </a:lnTo>
                <a:lnTo>
                  <a:pt x="452" y="148"/>
                </a:lnTo>
                <a:lnTo>
                  <a:pt x="443" y="143"/>
                </a:lnTo>
                <a:lnTo>
                  <a:pt x="439" y="138"/>
                </a:lnTo>
                <a:lnTo>
                  <a:pt x="437" y="132"/>
                </a:lnTo>
                <a:lnTo>
                  <a:pt x="437" y="126"/>
                </a:lnTo>
                <a:lnTo>
                  <a:pt x="439" y="122"/>
                </a:lnTo>
                <a:lnTo>
                  <a:pt x="440" y="118"/>
                </a:lnTo>
                <a:lnTo>
                  <a:pt x="442" y="115"/>
                </a:lnTo>
                <a:lnTo>
                  <a:pt x="443" y="115"/>
                </a:lnTo>
                <a:lnTo>
                  <a:pt x="434" y="101"/>
                </a:lnTo>
                <a:lnTo>
                  <a:pt x="449" y="79"/>
                </a:lnTo>
                <a:lnTo>
                  <a:pt x="454" y="60"/>
                </a:lnTo>
                <a:lnTo>
                  <a:pt x="458" y="53"/>
                </a:lnTo>
                <a:lnTo>
                  <a:pt x="443" y="47"/>
                </a:lnTo>
                <a:lnTo>
                  <a:pt x="442" y="47"/>
                </a:lnTo>
                <a:lnTo>
                  <a:pt x="439" y="46"/>
                </a:lnTo>
                <a:lnTo>
                  <a:pt x="437" y="43"/>
                </a:lnTo>
                <a:lnTo>
                  <a:pt x="434" y="40"/>
                </a:lnTo>
                <a:lnTo>
                  <a:pt x="431" y="37"/>
                </a:lnTo>
                <a:lnTo>
                  <a:pt x="428" y="33"/>
                </a:lnTo>
                <a:lnTo>
                  <a:pt x="425" y="28"/>
                </a:lnTo>
                <a:lnTo>
                  <a:pt x="424" y="26"/>
                </a:lnTo>
                <a:lnTo>
                  <a:pt x="424" y="25"/>
                </a:lnTo>
                <a:lnTo>
                  <a:pt x="424" y="22"/>
                </a:lnTo>
                <a:lnTo>
                  <a:pt x="423" y="19"/>
                </a:lnTo>
                <a:lnTo>
                  <a:pt x="422" y="17"/>
                </a:lnTo>
                <a:lnTo>
                  <a:pt x="419" y="14"/>
                </a:lnTo>
                <a:lnTo>
                  <a:pt x="416" y="13"/>
                </a:lnTo>
                <a:lnTo>
                  <a:pt x="410" y="13"/>
                </a:lnTo>
                <a:lnTo>
                  <a:pt x="409" y="11"/>
                </a:lnTo>
                <a:lnTo>
                  <a:pt x="407" y="10"/>
                </a:lnTo>
                <a:lnTo>
                  <a:pt x="406" y="7"/>
                </a:lnTo>
                <a:lnTo>
                  <a:pt x="404" y="4"/>
                </a:lnTo>
                <a:lnTo>
                  <a:pt x="401" y="1"/>
                </a:lnTo>
                <a:lnTo>
                  <a:pt x="397" y="0"/>
                </a:lnTo>
                <a:lnTo>
                  <a:pt x="393" y="0"/>
                </a:lnTo>
                <a:lnTo>
                  <a:pt x="388" y="0"/>
                </a:lnTo>
                <a:lnTo>
                  <a:pt x="386" y="0"/>
                </a:lnTo>
                <a:lnTo>
                  <a:pt x="383" y="1"/>
                </a:lnTo>
                <a:lnTo>
                  <a:pt x="379" y="2"/>
                </a:lnTo>
                <a:lnTo>
                  <a:pt x="373" y="2"/>
                </a:lnTo>
                <a:lnTo>
                  <a:pt x="364" y="4"/>
                </a:lnTo>
                <a:lnTo>
                  <a:pt x="356" y="7"/>
                </a:lnTo>
                <a:lnTo>
                  <a:pt x="346" y="8"/>
                </a:lnTo>
                <a:lnTo>
                  <a:pt x="335" y="10"/>
                </a:lnTo>
                <a:lnTo>
                  <a:pt x="323" y="13"/>
                </a:lnTo>
                <a:lnTo>
                  <a:pt x="310" y="16"/>
                </a:lnTo>
                <a:lnTo>
                  <a:pt x="297" y="19"/>
                </a:lnTo>
                <a:lnTo>
                  <a:pt x="283" y="22"/>
                </a:lnTo>
                <a:lnTo>
                  <a:pt x="269" y="25"/>
                </a:lnTo>
                <a:lnTo>
                  <a:pt x="254" y="28"/>
                </a:lnTo>
                <a:lnTo>
                  <a:pt x="239" y="30"/>
                </a:lnTo>
                <a:lnTo>
                  <a:pt x="224" y="33"/>
                </a:lnTo>
                <a:lnTo>
                  <a:pt x="209" y="35"/>
                </a:lnTo>
                <a:lnTo>
                  <a:pt x="194" y="38"/>
                </a:lnTo>
                <a:lnTo>
                  <a:pt x="179" y="41"/>
                </a:lnTo>
                <a:lnTo>
                  <a:pt x="164" y="44"/>
                </a:lnTo>
                <a:lnTo>
                  <a:pt x="150" y="47"/>
                </a:lnTo>
                <a:lnTo>
                  <a:pt x="137" y="50"/>
                </a:lnTo>
                <a:lnTo>
                  <a:pt x="123" y="52"/>
                </a:lnTo>
                <a:lnTo>
                  <a:pt x="113" y="55"/>
                </a:lnTo>
                <a:lnTo>
                  <a:pt x="101" y="56"/>
                </a:lnTo>
                <a:lnTo>
                  <a:pt x="90" y="59"/>
                </a:lnTo>
                <a:lnTo>
                  <a:pt x="82" y="60"/>
                </a:lnTo>
                <a:lnTo>
                  <a:pt x="75" y="62"/>
                </a:lnTo>
                <a:lnTo>
                  <a:pt x="69" y="63"/>
                </a:lnTo>
                <a:lnTo>
                  <a:pt x="65" y="63"/>
                </a:lnTo>
                <a:lnTo>
                  <a:pt x="62" y="63"/>
                </a:lnTo>
                <a:lnTo>
                  <a:pt x="62" y="65"/>
                </a:lnTo>
                <a:lnTo>
                  <a:pt x="55" y="37"/>
                </a:lnTo>
                <a:lnTo>
                  <a:pt x="51" y="40"/>
                </a:lnTo>
                <a:lnTo>
                  <a:pt x="46" y="44"/>
                </a:lnTo>
                <a:lnTo>
                  <a:pt x="41" y="47"/>
                </a:lnTo>
                <a:lnTo>
                  <a:pt x="36" y="50"/>
                </a:lnTo>
                <a:lnTo>
                  <a:pt x="32" y="55"/>
                </a:lnTo>
                <a:lnTo>
                  <a:pt x="28" y="58"/>
                </a:lnTo>
                <a:lnTo>
                  <a:pt x="24" y="60"/>
                </a:lnTo>
                <a:lnTo>
                  <a:pt x="21" y="63"/>
                </a:lnTo>
                <a:lnTo>
                  <a:pt x="16" y="66"/>
                </a:lnTo>
                <a:lnTo>
                  <a:pt x="12" y="69"/>
                </a:lnTo>
                <a:lnTo>
                  <a:pt x="9" y="71"/>
                </a:lnTo>
                <a:lnTo>
                  <a:pt x="6" y="73"/>
                </a:lnTo>
                <a:lnTo>
                  <a:pt x="5" y="76"/>
                </a:lnTo>
                <a:lnTo>
                  <a:pt x="2" y="77"/>
                </a:lnTo>
                <a:lnTo>
                  <a:pt x="0" y="77"/>
                </a:lnTo>
                <a:lnTo>
                  <a:pt x="0" y="79"/>
                </a:lnTo>
                <a:lnTo>
                  <a:pt x="27" y="219"/>
                </a:lnTo>
                <a:lnTo>
                  <a:pt x="42" y="315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28" name="Freeform 63"/>
          <p:cNvSpPr>
            <a:spLocks/>
          </p:cNvSpPr>
          <p:nvPr/>
        </p:nvSpPr>
        <p:spPr bwMode="blackWhite">
          <a:xfrm>
            <a:off x="7696200" y="1795463"/>
            <a:ext cx="252413" cy="474662"/>
          </a:xfrm>
          <a:custGeom>
            <a:avLst/>
            <a:gdLst>
              <a:gd name="T0" fmla="*/ 2147483647 w 140"/>
              <a:gd name="T1" fmla="*/ 2147483647 h 271"/>
              <a:gd name="T2" fmla="*/ 2147483647 w 140"/>
              <a:gd name="T3" fmla="*/ 2147483647 h 271"/>
              <a:gd name="T4" fmla="*/ 2147483647 w 140"/>
              <a:gd name="T5" fmla="*/ 2147483647 h 271"/>
              <a:gd name="T6" fmla="*/ 2147483647 w 140"/>
              <a:gd name="T7" fmla="*/ 2147483647 h 271"/>
              <a:gd name="T8" fmla="*/ 2147483647 w 140"/>
              <a:gd name="T9" fmla="*/ 2147483647 h 271"/>
              <a:gd name="T10" fmla="*/ 2147483647 w 140"/>
              <a:gd name="T11" fmla="*/ 2147483647 h 271"/>
              <a:gd name="T12" fmla="*/ 2147483647 w 140"/>
              <a:gd name="T13" fmla="*/ 2147483647 h 271"/>
              <a:gd name="T14" fmla="*/ 2147483647 w 140"/>
              <a:gd name="T15" fmla="*/ 2147483647 h 271"/>
              <a:gd name="T16" fmla="*/ 2147483647 w 140"/>
              <a:gd name="T17" fmla="*/ 2147483647 h 271"/>
              <a:gd name="T18" fmla="*/ 0 w 140"/>
              <a:gd name="T19" fmla="*/ 2147483647 h 271"/>
              <a:gd name="T20" fmla="*/ 2147483647 w 140"/>
              <a:gd name="T21" fmla="*/ 2147483647 h 271"/>
              <a:gd name="T22" fmla="*/ 2147483647 w 140"/>
              <a:gd name="T23" fmla="*/ 2147483647 h 271"/>
              <a:gd name="T24" fmla="*/ 2147483647 w 140"/>
              <a:gd name="T25" fmla="*/ 2147483647 h 271"/>
              <a:gd name="T26" fmla="*/ 2147483647 w 140"/>
              <a:gd name="T27" fmla="*/ 2147483647 h 271"/>
              <a:gd name="T28" fmla="*/ 2147483647 w 140"/>
              <a:gd name="T29" fmla="*/ 2147483647 h 271"/>
              <a:gd name="T30" fmla="*/ 2147483647 w 140"/>
              <a:gd name="T31" fmla="*/ 2147483647 h 271"/>
              <a:gd name="T32" fmla="*/ 2147483647 w 140"/>
              <a:gd name="T33" fmla="*/ 2147483647 h 271"/>
              <a:gd name="T34" fmla="*/ 2147483647 w 140"/>
              <a:gd name="T35" fmla="*/ 2147483647 h 271"/>
              <a:gd name="T36" fmla="*/ 2147483647 w 140"/>
              <a:gd name="T37" fmla="*/ 2147483647 h 271"/>
              <a:gd name="T38" fmla="*/ 2147483647 w 140"/>
              <a:gd name="T39" fmla="*/ 2147483647 h 271"/>
              <a:gd name="T40" fmla="*/ 2147483647 w 140"/>
              <a:gd name="T41" fmla="*/ 2147483647 h 271"/>
              <a:gd name="T42" fmla="*/ 2147483647 w 140"/>
              <a:gd name="T43" fmla="*/ 2147483647 h 271"/>
              <a:gd name="T44" fmla="*/ 2147483647 w 140"/>
              <a:gd name="T45" fmla="*/ 2147483647 h 271"/>
              <a:gd name="T46" fmla="*/ 2147483647 w 140"/>
              <a:gd name="T47" fmla="*/ 2147483647 h 271"/>
              <a:gd name="T48" fmla="*/ 2147483647 w 140"/>
              <a:gd name="T49" fmla="*/ 2147483647 h 271"/>
              <a:gd name="T50" fmla="*/ 2147483647 w 140"/>
              <a:gd name="T51" fmla="*/ 2147483647 h 271"/>
              <a:gd name="T52" fmla="*/ 2147483647 w 140"/>
              <a:gd name="T53" fmla="*/ 2147483647 h 271"/>
              <a:gd name="T54" fmla="*/ 2147483647 w 140"/>
              <a:gd name="T55" fmla="*/ 2147483647 h 271"/>
              <a:gd name="T56" fmla="*/ 2147483647 w 140"/>
              <a:gd name="T57" fmla="*/ 2147483647 h 271"/>
              <a:gd name="T58" fmla="*/ 2147483647 w 140"/>
              <a:gd name="T59" fmla="*/ 2147483647 h 271"/>
              <a:gd name="T60" fmla="*/ 2147483647 w 140"/>
              <a:gd name="T61" fmla="*/ 2147483647 h 271"/>
              <a:gd name="T62" fmla="*/ 2147483647 w 140"/>
              <a:gd name="T63" fmla="*/ 2147483647 h 271"/>
              <a:gd name="T64" fmla="*/ 2147483647 w 140"/>
              <a:gd name="T65" fmla="*/ 2147483647 h 271"/>
              <a:gd name="T66" fmla="*/ 2147483647 w 140"/>
              <a:gd name="T67" fmla="*/ 2147483647 h 271"/>
              <a:gd name="T68" fmla="*/ 2147483647 w 140"/>
              <a:gd name="T69" fmla="*/ 2147483647 h 271"/>
              <a:gd name="T70" fmla="*/ 2147483647 w 140"/>
              <a:gd name="T71" fmla="*/ 2147483647 h 271"/>
              <a:gd name="T72" fmla="*/ 2147483647 w 140"/>
              <a:gd name="T73" fmla="*/ 2147483647 h 271"/>
              <a:gd name="T74" fmla="*/ 2147483647 w 140"/>
              <a:gd name="T75" fmla="*/ 2147483647 h 271"/>
              <a:gd name="T76" fmla="*/ 2147483647 w 140"/>
              <a:gd name="T77" fmla="*/ 2147483647 h 271"/>
              <a:gd name="T78" fmla="*/ 2147483647 w 140"/>
              <a:gd name="T79" fmla="*/ 2147483647 h 271"/>
              <a:gd name="T80" fmla="*/ 2147483647 w 140"/>
              <a:gd name="T81" fmla="*/ 2147483647 h 271"/>
              <a:gd name="T82" fmla="*/ 2147483647 w 140"/>
              <a:gd name="T83" fmla="*/ 2147483647 h 271"/>
              <a:gd name="T84" fmla="*/ 2147483647 w 140"/>
              <a:gd name="T85" fmla="*/ 2147483647 h 2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0"/>
              <a:gd name="T130" fmla="*/ 0 h 271"/>
              <a:gd name="T131" fmla="*/ 140 w 140"/>
              <a:gd name="T132" fmla="*/ 271 h 27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0" h="271">
                <a:moveTo>
                  <a:pt x="61" y="270"/>
                </a:moveTo>
                <a:lnTo>
                  <a:pt x="61" y="268"/>
                </a:lnTo>
                <a:lnTo>
                  <a:pt x="61" y="267"/>
                </a:lnTo>
                <a:lnTo>
                  <a:pt x="59" y="262"/>
                </a:lnTo>
                <a:lnTo>
                  <a:pt x="58" y="256"/>
                </a:lnTo>
                <a:lnTo>
                  <a:pt x="56" y="251"/>
                </a:lnTo>
                <a:lnTo>
                  <a:pt x="56" y="245"/>
                </a:lnTo>
                <a:lnTo>
                  <a:pt x="55" y="237"/>
                </a:lnTo>
                <a:lnTo>
                  <a:pt x="53" y="231"/>
                </a:lnTo>
                <a:lnTo>
                  <a:pt x="52" y="223"/>
                </a:lnTo>
                <a:lnTo>
                  <a:pt x="50" y="216"/>
                </a:lnTo>
                <a:lnTo>
                  <a:pt x="49" y="210"/>
                </a:lnTo>
                <a:lnTo>
                  <a:pt x="49" y="204"/>
                </a:lnTo>
                <a:lnTo>
                  <a:pt x="47" y="199"/>
                </a:lnTo>
                <a:lnTo>
                  <a:pt x="46" y="195"/>
                </a:lnTo>
                <a:lnTo>
                  <a:pt x="46" y="192"/>
                </a:lnTo>
                <a:lnTo>
                  <a:pt x="44" y="190"/>
                </a:lnTo>
                <a:lnTo>
                  <a:pt x="41" y="183"/>
                </a:lnTo>
                <a:lnTo>
                  <a:pt x="38" y="179"/>
                </a:lnTo>
                <a:lnTo>
                  <a:pt x="37" y="177"/>
                </a:lnTo>
                <a:lnTo>
                  <a:pt x="35" y="177"/>
                </a:lnTo>
                <a:lnTo>
                  <a:pt x="34" y="179"/>
                </a:lnTo>
                <a:lnTo>
                  <a:pt x="32" y="182"/>
                </a:lnTo>
                <a:lnTo>
                  <a:pt x="31" y="183"/>
                </a:lnTo>
                <a:lnTo>
                  <a:pt x="28" y="180"/>
                </a:lnTo>
                <a:lnTo>
                  <a:pt x="21" y="138"/>
                </a:lnTo>
                <a:lnTo>
                  <a:pt x="18" y="108"/>
                </a:lnTo>
                <a:lnTo>
                  <a:pt x="13" y="96"/>
                </a:lnTo>
                <a:lnTo>
                  <a:pt x="0" y="33"/>
                </a:lnTo>
                <a:lnTo>
                  <a:pt x="131" y="0"/>
                </a:lnTo>
                <a:lnTo>
                  <a:pt x="133" y="8"/>
                </a:lnTo>
                <a:lnTo>
                  <a:pt x="133" y="9"/>
                </a:lnTo>
                <a:lnTo>
                  <a:pt x="134" y="12"/>
                </a:lnTo>
                <a:lnTo>
                  <a:pt x="134" y="14"/>
                </a:lnTo>
                <a:lnTo>
                  <a:pt x="134" y="18"/>
                </a:lnTo>
                <a:lnTo>
                  <a:pt x="134" y="21"/>
                </a:lnTo>
                <a:lnTo>
                  <a:pt x="133" y="24"/>
                </a:lnTo>
                <a:lnTo>
                  <a:pt x="130" y="29"/>
                </a:lnTo>
                <a:lnTo>
                  <a:pt x="130" y="30"/>
                </a:lnTo>
                <a:lnTo>
                  <a:pt x="131" y="30"/>
                </a:lnTo>
                <a:lnTo>
                  <a:pt x="133" y="32"/>
                </a:lnTo>
                <a:lnTo>
                  <a:pt x="133" y="33"/>
                </a:lnTo>
                <a:lnTo>
                  <a:pt x="134" y="36"/>
                </a:lnTo>
                <a:lnTo>
                  <a:pt x="136" y="38"/>
                </a:lnTo>
                <a:lnTo>
                  <a:pt x="137" y="42"/>
                </a:lnTo>
                <a:lnTo>
                  <a:pt x="139" y="45"/>
                </a:lnTo>
                <a:lnTo>
                  <a:pt x="139" y="50"/>
                </a:lnTo>
                <a:lnTo>
                  <a:pt x="139" y="53"/>
                </a:lnTo>
                <a:lnTo>
                  <a:pt x="139" y="57"/>
                </a:lnTo>
                <a:lnTo>
                  <a:pt x="137" y="62"/>
                </a:lnTo>
                <a:lnTo>
                  <a:pt x="134" y="66"/>
                </a:lnTo>
                <a:lnTo>
                  <a:pt x="131" y="69"/>
                </a:lnTo>
                <a:lnTo>
                  <a:pt x="125" y="74"/>
                </a:lnTo>
                <a:lnTo>
                  <a:pt x="120" y="78"/>
                </a:lnTo>
                <a:lnTo>
                  <a:pt x="120" y="80"/>
                </a:lnTo>
                <a:lnTo>
                  <a:pt x="120" y="78"/>
                </a:lnTo>
                <a:lnTo>
                  <a:pt x="114" y="84"/>
                </a:lnTo>
                <a:lnTo>
                  <a:pt x="114" y="86"/>
                </a:lnTo>
                <a:lnTo>
                  <a:pt x="114" y="89"/>
                </a:lnTo>
                <a:lnTo>
                  <a:pt x="115" y="92"/>
                </a:lnTo>
                <a:lnTo>
                  <a:pt x="115" y="96"/>
                </a:lnTo>
                <a:lnTo>
                  <a:pt x="115" y="100"/>
                </a:lnTo>
                <a:lnTo>
                  <a:pt x="115" y="104"/>
                </a:lnTo>
                <a:lnTo>
                  <a:pt x="115" y="108"/>
                </a:lnTo>
                <a:lnTo>
                  <a:pt x="115" y="114"/>
                </a:lnTo>
                <a:lnTo>
                  <a:pt x="115" y="119"/>
                </a:lnTo>
                <a:lnTo>
                  <a:pt x="115" y="125"/>
                </a:lnTo>
                <a:lnTo>
                  <a:pt x="114" y="130"/>
                </a:lnTo>
                <a:lnTo>
                  <a:pt x="114" y="135"/>
                </a:lnTo>
                <a:lnTo>
                  <a:pt x="112" y="138"/>
                </a:lnTo>
                <a:lnTo>
                  <a:pt x="112" y="143"/>
                </a:lnTo>
                <a:lnTo>
                  <a:pt x="111" y="146"/>
                </a:lnTo>
                <a:lnTo>
                  <a:pt x="111" y="149"/>
                </a:lnTo>
                <a:lnTo>
                  <a:pt x="110" y="152"/>
                </a:lnTo>
                <a:lnTo>
                  <a:pt x="110" y="155"/>
                </a:lnTo>
                <a:lnTo>
                  <a:pt x="110" y="156"/>
                </a:lnTo>
                <a:lnTo>
                  <a:pt x="109" y="160"/>
                </a:lnTo>
                <a:lnTo>
                  <a:pt x="107" y="165"/>
                </a:lnTo>
                <a:lnTo>
                  <a:pt x="106" y="170"/>
                </a:lnTo>
                <a:lnTo>
                  <a:pt x="106" y="176"/>
                </a:lnTo>
                <a:lnTo>
                  <a:pt x="106" y="182"/>
                </a:lnTo>
                <a:lnTo>
                  <a:pt x="107" y="188"/>
                </a:lnTo>
                <a:lnTo>
                  <a:pt x="110" y="193"/>
                </a:lnTo>
                <a:lnTo>
                  <a:pt x="111" y="193"/>
                </a:lnTo>
                <a:lnTo>
                  <a:pt x="111" y="196"/>
                </a:lnTo>
                <a:lnTo>
                  <a:pt x="111" y="199"/>
                </a:lnTo>
                <a:lnTo>
                  <a:pt x="111" y="202"/>
                </a:lnTo>
                <a:lnTo>
                  <a:pt x="111" y="204"/>
                </a:lnTo>
                <a:lnTo>
                  <a:pt x="111" y="207"/>
                </a:lnTo>
                <a:lnTo>
                  <a:pt x="111" y="209"/>
                </a:lnTo>
                <a:lnTo>
                  <a:pt x="111" y="210"/>
                </a:lnTo>
                <a:lnTo>
                  <a:pt x="112" y="212"/>
                </a:lnTo>
                <a:lnTo>
                  <a:pt x="112" y="215"/>
                </a:lnTo>
                <a:lnTo>
                  <a:pt x="114" y="218"/>
                </a:lnTo>
                <a:lnTo>
                  <a:pt x="114" y="221"/>
                </a:lnTo>
                <a:lnTo>
                  <a:pt x="114" y="225"/>
                </a:lnTo>
                <a:lnTo>
                  <a:pt x="114" y="228"/>
                </a:lnTo>
                <a:lnTo>
                  <a:pt x="111" y="231"/>
                </a:lnTo>
                <a:lnTo>
                  <a:pt x="111" y="232"/>
                </a:lnTo>
                <a:lnTo>
                  <a:pt x="111" y="234"/>
                </a:lnTo>
                <a:lnTo>
                  <a:pt x="111" y="237"/>
                </a:lnTo>
                <a:lnTo>
                  <a:pt x="111" y="240"/>
                </a:lnTo>
                <a:lnTo>
                  <a:pt x="111" y="245"/>
                </a:lnTo>
                <a:lnTo>
                  <a:pt x="112" y="249"/>
                </a:lnTo>
                <a:lnTo>
                  <a:pt x="114" y="252"/>
                </a:lnTo>
                <a:lnTo>
                  <a:pt x="118" y="255"/>
                </a:lnTo>
                <a:lnTo>
                  <a:pt x="117" y="255"/>
                </a:lnTo>
                <a:lnTo>
                  <a:pt x="115" y="255"/>
                </a:lnTo>
                <a:lnTo>
                  <a:pt x="112" y="256"/>
                </a:lnTo>
                <a:lnTo>
                  <a:pt x="110" y="256"/>
                </a:lnTo>
                <a:lnTo>
                  <a:pt x="106" y="258"/>
                </a:lnTo>
                <a:lnTo>
                  <a:pt x="100" y="259"/>
                </a:lnTo>
                <a:lnTo>
                  <a:pt x="95" y="261"/>
                </a:lnTo>
                <a:lnTo>
                  <a:pt x="89" y="262"/>
                </a:lnTo>
                <a:lnTo>
                  <a:pt x="84" y="264"/>
                </a:lnTo>
                <a:lnTo>
                  <a:pt x="80" y="265"/>
                </a:lnTo>
                <a:lnTo>
                  <a:pt x="74" y="267"/>
                </a:lnTo>
                <a:lnTo>
                  <a:pt x="70" y="267"/>
                </a:lnTo>
                <a:lnTo>
                  <a:pt x="67" y="268"/>
                </a:lnTo>
                <a:lnTo>
                  <a:pt x="64" y="268"/>
                </a:lnTo>
                <a:lnTo>
                  <a:pt x="61" y="268"/>
                </a:lnTo>
                <a:lnTo>
                  <a:pt x="61" y="27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29" name="Freeform 64"/>
          <p:cNvSpPr>
            <a:spLocks/>
          </p:cNvSpPr>
          <p:nvPr/>
        </p:nvSpPr>
        <p:spPr bwMode="blackWhite">
          <a:xfrm>
            <a:off x="7696200" y="1795463"/>
            <a:ext cx="252413" cy="474662"/>
          </a:xfrm>
          <a:custGeom>
            <a:avLst/>
            <a:gdLst>
              <a:gd name="T0" fmla="*/ 2147483647 w 140"/>
              <a:gd name="T1" fmla="*/ 2147483647 h 271"/>
              <a:gd name="T2" fmla="*/ 2147483647 w 140"/>
              <a:gd name="T3" fmla="*/ 2147483647 h 271"/>
              <a:gd name="T4" fmla="*/ 2147483647 w 140"/>
              <a:gd name="T5" fmla="*/ 2147483647 h 271"/>
              <a:gd name="T6" fmla="*/ 2147483647 w 140"/>
              <a:gd name="T7" fmla="*/ 2147483647 h 271"/>
              <a:gd name="T8" fmla="*/ 2147483647 w 140"/>
              <a:gd name="T9" fmla="*/ 2147483647 h 271"/>
              <a:gd name="T10" fmla="*/ 2147483647 w 140"/>
              <a:gd name="T11" fmla="*/ 2147483647 h 271"/>
              <a:gd name="T12" fmla="*/ 2147483647 w 140"/>
              <a:gd name="T13" fmla="*/ 2147483647 h 271"/>
              <a:gd name="T14" fmla="*/ 2147483647 w 140"/>
              <a:gd name="T15" fmla="*/ 2147483647 h 271"/>
              <a:gd name="T16" fmla="*/ 2147483647 w 140"/>
              <a:gd name="T17" fmla="*/ 2147483647 h 271"/>
              <a:gd name="T18" fmla="*/ 2147483647 w 140"/>
              <a:gd name="T19" fmla="*/ 2147483647 h 271"/>
              <a:gd name="T20" fmla="*/ 0 w 140"/>
              <a:gd name="T21" fmla="*/ 2147483647 h 271"/>
              <a:gd name="T22" fmla="*/ 2147483647 w 140"/>
              <a:gd name="T23" fmla="*/ 2147483647 h 271"/>
              <a:gd name="T24" fmla="*/ 2147483647 w 140"/>
              <a:gd name="T25" fmla="*/ 2147483647 h 271"/>
              <a:gd name="T26" fmla="*/ 2147483647 w 140"/>
              <a:gd name="T27" fmla="*/ 2147483647 h 271"/>
              <a:gd name="T28" fmla="*/ 2147483647 w 140"/>
              <a:gd name="T29" fmla="*/ 2147483647 h 271"/>
              <a:gd name="T30" fmla="*/ 2147483647 w 140"/>
              <a:gd name="T31" fmla="*/ 2147483647 h 271"/>
              <a:gd name="T32" fmla="*/ 2147483647 w 140"/>
              <a:gd name="T33" fmla="*/ 2147483647 h 271"/>
              <a:gd name="T34" fmla="*/ 2147483647 w 140"/>
              <a:gd name="T35" fmla="*/ 2147483647 h 271"/>
              <a:gd name="T36" fmla="*/ 2147483647 w 140"/>
              <a:gd name="T37" fmla="*/ 2147483647 h 271"/>
              <a:gd name="T38" fmla="*/ 2147483647 w 140"/>
              <a:gd name="T39" fmla="*/ 2147483647 h 271"/>
              <a:gd name="T40" fmla="*/ 2147483647 w 140"/>
              <a:gd name="T41" fmla="*/ 2147483647 h 271"/>
              <a:gd name="T42" fmla="*/ 2147483647 w 140"/>
              <a:gd name="T43" fmla="*/ 2147483647 h 271"/>
              <a:gd name="T44" fmla="*/ 2147483647 w 140"/>
              <a:gd name="T45" fmla="*/ 2147483647 h 271"/>
              <a:gd name="T46" fmla="*/ 2147483647 w 140"/>
              <a:gd name="T47" fmla="*/ 2147483647 h 271"/>
              <a:gd name="T48" fmla="*/ 2147483647 w 140"/>
              <a:gd name="T49" fmla="*/ 2147483647 h 271"/>
              <a:gd name="T50" fmla="*/ 2147483647 w 140"/>
              <a:gd name="T51" fmla="*/ 2147483647 h 271"/>
              <a:gd name="T52" fmla="*/ 2147483647 w 140"/>
              <a:gd name="T53" fmla="*/ 2147483647 h 271"/>
              <a:gd name="T54" fmla="*/ 2147483647 w 140"/>
              <a:gd name="T55" fmla="*/ 2147483647 h 271"/>
              <a:gd name="T56" fmla="*/ 2147483647 w 140"/>
              <a:gd name="T57" fmla="*/ 2147483647 h 271"/>
              <a:gd name="T58" fmla="*/ 2147483647 w 140"/>
              <a:gd name="T59" fmla="*/ 2147483647 h 271"/>
              <a:gd name="T60" fmla="*/ 2147483647 w 140"/>
              <a:gd name="T61" fmla="*/ 2147483647 h 271"/>
              <a:gd name="T62" fmla="*/ 2147483647 w 140"/>
              <a:gd name="T63" fmla="*/ 2147483647 h 271"/>
              <a:gd name="T64" fmla="*/ 2147483647 w 140"/>
              <a:gd name="T65" fmla="*/ 2147483647 h 271"/>
              <a:gd name="T66" fmla="*/ 2147483647 w 140"/>
              <a:gd name="T67" fmla="*/ 2147483647 h 271"/>
              <a:gd name="T68" fmla="*/ 2147483647 w 140"/>
              <a:gd name="T69" fmla="*/ 2147483647 h 271"/>
              <a:gd name="T70" fmla="*/ 2147483647 w 140"/>
              <a:gd name="T71" fmla="*/ 2147483647 h 271"/>
              <a:gd name="T72" fmla="*/ 2147483647 w 140"/>
              <a:gd name="T73" fmla="*/ 2147483647 h 271"/>
              <a:gd name="T74" fmla="*/ 2147483647 w 140"/>
              <a:gd name="T75" fmla="*/ 2147483647 h 271"/>
              <a:gd name="T76" fmla="*/ 2147483647 w 140"/>
              <a:gd name="T77" fmla="*/ 2147483647 h 271"/>
              <a:gd name="T78" fmla="*/ 2147483647 w 140"/>
              <a:gd name="T79" fmla="*/ 2147483647 h 271"/>
              <a:gd name="T80" fmla="*/ 2147483647 w 140"/>
              <a:gd name="T81" fmla="*/ 2147483647 h 271"/>
              <a:gd name="T82" fmla="*/ 2147483647 w 140"/>
              <a:gd name="T83" fmla="*/ 2147483647 h 271"/>
              <a:gd name="T84" fmla="*/ 2147483647 w 140"/>
              <a:gd name="T85" fmla="*/ 2147483647 h 271"/>
              <a:gd name="T86" fmla="*/ 2147483647 w 140"/>
              <a:gd name="T87" fmla="*/ 2147483647 h 271"/>
              <a:gd name="T88" fmla="*/ 2147483647 w 140"/>
              <a:gd name="T89" fmla="*/ 2147483647 h 271"/>
              <a:gd name="T90" fmla="*/ 2147483647 w 140"/>
              <a:gd name="T91" fmla="*/ 2147483647 h 271"/>
              <a:gd name="T92" fmla="*/ 2147483647 w 140"/>
              <a:gd name="T93" fmla="*/ 2147483647 h 27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0"/>
              <a:gd name="T142" fmla="*/ 0 h 271"/>
              <a:gd name="T143" fmla="*/ 140 w 140"/>
              <a:gd name="T144" fmla="*/ 271 h 27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0" h="271">
                <a:moveTo>
                  <a:pt x="61" y="270"/>
                </a:moveTo>
                <a:lnTo>
                  <a:pt x="61" y="270"/>
                </a:lnTo>
                <a:lnTo>
                  <a:pt x="61" y="268"/>
                </a:lnTo>
                <a:lnTo>
                  <a:pt x="61" y="267"/>
                </a:lnTo>
                <a:lnTo>
                  <a:pt x="59" y="262"/>
                </a:lnTo>
                <a:lnTo>
                  <a:pt x="58" y="256"/>
                </a:lnTo>
                <a:lnTo>
                  <a:pt x="56" y="251"/>
                </a:lnTo>
                <a:lnTo>
                  <a:pt x="56" y="245"/>
                </a:lnTo>
                <a:lnTo>
                  <a:pt x="55" y="237"/>
                </a:lnTo>
                <a:lnTo>
                  <a:pt x="53" y="231"/>
                </a:lnTo>
                <a:lnTo>
                  <a:pt x="52" y="223"/>
                </a:lnTo>
                <a:lnTo>
                  <a:pt x="50" y="216"/>
                </a:lnTo>
                <a:lnTo>
                  <a:pt x="49" y="210"/>
                </a:lnTo>
                <a:lnTo>
                  <a:pt x="49" y="204"/>
                </a:lnTo>
                <a:lnTo>
                  <a:pt x="47" y="199"/>
                </a:lnTo>
                <a:lnTo>
                  <a:pt x="46" y="195"/>
                </a:lnTo>
                <a:lnTo>
                  <a:pt x="46" y="192"/>
                </a:lnTo>
                <a:lnTo>
                  <a:pt x="44" y="190"/>
                </a:lnTo>
                <a:lnTo>
                  <a:pt x="41" y="183"/>
                </a:lnTo>
                <a:lnTo>
                  <a:pt x="38" y="179"/>
                </a:lnTo>
                <a:lnTo>
                  <a:pt x="37" y="177"/>
                </a:lnTo>
                <a:lnTo>
                  <a:pt x="35" y="177"/>
                </a:lnTo>
                <a:lnTo>
                  <a:pt x="34" y="179"/>
                </a:lnTo>
                <a:lnTo>
                  <a:pt x="32" y="182"/>
                </a:lnTo>
                <a:lnTo>
                  <a:pt x="31" y="183"/>
                </a:lnTo>
                <a:lnTo>
                  <a:pt x="28" y="180"/>
                </a:lnTo>
                <a:lnTo>
                  <a:pt x="21" y="138"/>
                </a:lnTo>
                <a:lnTo>
                  <a:pt x="18" y="108"/>
                </a:lnTo>
                <a:lnTo>
                  <a:pt x="13" y="96"/>
                </a:lnTo>
                <a:lnTo>
                  <a:pt x="0" y="33"/>
                </a:lnTo>
                <a:lnTo>
                  <a:pt x="131" y="0"/>
                </a:lnTo>
                <a:lnTo>
                  <a:pt x="133" y="8"/>
                </a:lnTo>
                <a:lnTo>
                  <a:pt x="133" y="9"/>
                </a:lnTo>
                <a:lnTo>
                  <a:pt x="134" y="12"/>
                </a:lnTo>
                <a:lnTo>
                  <a:pt x="134" y="14"/>
                </a:lnTo>
                <a:lnTo>
                  <a:pt x="134" y="18"/>
                </a:lnTo>
                <a:lnTo>
                  <a:pt x="134" y="21"/>
                </a:lnTo>
                <a:lnTo>
                  <a:pt x="133" y="24"/>
                </a:lnTo>
                <a:lnTo>
                  <a:pt x="130" y="29"/>
                </a:lnTo>
                <a:lnTo>
                  <a:pt x="130" y="30"/>
                </a:lnTo>
                <a:lnTo>
                  <a:pt x="131" y="30"/>
                </a:lnTo>
                <a:lnTo>
                  <a:pt x="133" y="32"/>
                </a:lnTo>
                <a:lnTo>
                  <a:pt x="133" y="33"/>
                </a:lnTo>
                <a:lnTo>
                  <a:pt x="134" y="36"/>
                </a:lnTo>
                <a:lnTo>
                  <a:pt x="136" y="38"/>
                </a:lnTo>
                <a:lnTo>
                  <a:pt x="137" y="42"/>
                </a:lnTo>
                <a:lnTo>
                  <a:pt x="139" y="45"/>
                </a:lnTo>
                <a:lnTo>
                  <a:pt x="139" y="50"/>
                </a:lnTo>
                <a:lnTo>
                  <a:pt x="139" y="53"/>
                </a:lnTo>
                <a:lnTo>
                  <a:pt x="139" y="57"/>
                </a:lnTo>
                <a:lnTo>
                  <a:pt x="137" y="62"/>
                </a:lnTo>
                <a:lnTo>
                  <a:pt x="134" y="66"/>
                </a:lnTo>
                <a:lnTo>
                  <a:pt x="131" y="69"/>
                </a:lnTo>
                <a:lnTo>
                  <a:pt x="125" y="74"/>
                </a:lnTo>
                <a:lnTo>
                  <a:pt x="120" y="78"/>
                </a:lnTo>
                <a:lnTo>
                  <a:pt x="120" y="80"/>
                </a:lnTo>
                <a:lnTo>
                  <a:pt x="120" y="78"/>
                </a:lnTo>
                <a:lnTo>
                  <a:pt x="114" y="84"/>
                </a:lnTo>
                <a:lnTo>
                  <a:pt x="114" y="86"/>
                </a:lnTo>
                <a:lnTo>
                  <a:pt x="114" y="89"/>
                </a:lnTo>
                <a:lnTo>
                  <a:pt x="115" y="92"/>
                </a:lnTo>
                <a:lnTo>
                  <a:pt x="115" y="96"/>
                </a:lnTo>
                <a:lnTo>
                  <a:pt x="115" y="100"/>
                </a:lnTo>
                <a:lnTo>
                  <a:pt x="115" y="104"/>
                </a:lnTo>
                <a:lnTo>
                  <a:pt x="115" y="108"/>
                </a:lnTo>
                <a:lnTo>
                  <a:pt x="115" y="114"/>
                </a:lnTo>
                <a:lnTo>
                  <a:pt x="115" y="119"/>
                </a:lnTo>
                <a:lnTo>
                  <a:pt x="115" y="125"/>
                </a:lnTo>
                <a:lnTo>
                  <a:pt x="114" y="130"/>
                </a:lnTo>
                <a:lnTo>
                  <a:pt x="114" y="135"/>
                </a:lnTo>
                <a:lnTo>
                  <a:pt x="112" y="138"/>
                </a:lnTo>
                <a:lnTo>
                  <a:pt x="112" y="143"/>
                </a:lnTo>
                <a:lnTo>
                  <a:pt x="111" y="146"/>
                </a:lnTo>
                <a:lnTo>
                  <a:pt x="111" y="149"/>
                </a:lnTo>
                <a:lnTo>
                  <a:pt x="110" y="152"/>
                </a:lnTo>
                <a:lnTo>
                  <a:pt x="110" y="155"/>
                </a:lnTo>
                <a:lnTo>
                  <a:pt x="110" y="156"/>
                </a:lnTo>
                <a:lnTo>
                  <a:pt x="109" y="160"/>
                </a:lnTo>
                <a:lnTo>
                  <a:pt x="107" y="165"/>
                </a:lnTo>
                <a:lnTo>
                  <a:pt x="106" y="170"/>
                </a:lnTo>
                <a:lnTo>
                  <a:pt x="106" y="176"/>
                </a:lnTo>
                <a:lnTo>
                  <a:pt x="106" y="182"/>
                </a:lnTo>
                <a:lnTo>
                  <a:pt x="107" y="188"/>
                </a:lnTo>
                <a:lnTo>
                  <a:pt x="110" y="193"/>
                </a:lnTo>
                <a:lnTo>
                  <a:pt x="111" y="193"/>
                </a:lnTo>
                <a:lnTo>
                  <a:pt x="111" y="196"/>
                </a:lnTo>
                <a:lnTo>
                  <a:pt x="111" y="199"/>
                </a:lnTo>
                <a:lnTo>
                  <a:pt x="111" y="202"/>
                </a:lnTo>
                <a:lnTo>
                  <a:pt x="111" y="204"/>
                </a:lnTo>
                <a:lnTo>
                  <a:pt x="111" y="207"/>
                </a:lnTo>
                <a:lnTo>
                  <a:pt x="111" y="209"/>
                </a:lnTo>
                <a:lnTo>
                  <a:pt x="111" y="210"/>
                </a:lnTo>
                <a:lnTo>
                  <a:pt x="112" y="212"/>
                </a:lnTo>
                <a:lnTo>
                  <a:pt x="112" y="215"/>
                </a:lnTo>
                <a:lnTo>
                  <a:pt x="114" y="218"/>
                </a:lnTo>
                <a:lnTo>
                  <a:pt x="114" y="221"/>
                </a:lnTo>
                <a:lnTo>
                  <a:pt x="114" y="225"/>
                </a:lnTo>
                <a:lnTo>
                  <a:pt x="114" y="228"/>
                </a:lnTo>
                <a:lnTo>
                  <a:pt x="111" y="231"/>
                </a:lnTo>
                <a:lnTo>
                  <a:pt x="111" y="232"/>
                </a:lnTo>
                <a:lnTo>
                  <a:pt x="111" y="234"/>
                </a:lnTo>
                <a:lnTo>
                  <a:pt x="111" y="237"/>
                </a:lnTo>
                <a:lnTo>
                  <a:pt x="111" y="240"/>
                </a:lnTo>
                <a:lnTo>
                  <a:pt x="111" y="245"/>
                </a:lnTo>
                <a:lnTo>
                  <a:pt x="112" y="249"/>
                </a:lnTo>
                <a:lnTo>
                  <a:pt x="114" y="252"/>
                </a:lnTo>
                <a:lnTo>
                  <a:pt x="118" y="255"/>
                </a:lnTo>
                <a:lnTo>
                  <a:pt x="117" y="255"/>
                </a:lnTo>
                <a:lnTo>
                  <a:pt x="115" y="255"/>
                </a:lnTo>
                <a:lnTo>
                  <a:pt x="112" y="256"/>
                </a:lnTo>
                <a:lnTo>
                  <a:pt x="110" y="256"/>
                </a:lnTo>
                <a:lnTo>
                  <a:pt x="106" y="258"/>
                </a:lnTo>
                <a:lnTo>
                  <a:pt x="100" y="259"/>
                </a:lnTo>
                <a:lnTo>
                  <a:pt x="95" y="261"/>
                </a:lnTo>
                <a:lnTo>
                  <a:pt x="89" y="262"/>
                </a:lnTo>
                <a:lnTo>
                  <a:pt x="84" y="264"/>
                </a:lnTo>
                <a:lnTo>
                  <a:pt x="80" y="265"/>
                </a:lnTo>
                <a:lnTo>
                  <a:pt x="74" y="267"/>
                </a:lnTo>
                <a:lnTo>
                  <a:pt x="70" y="267"/>
                </a:lnTo>
                <a:lnTo>
                  <a:pt x="67" y="268"/>
                </a:lnTo>
                <a:lnTo>
                  <a:pt x="64" y="268"/>
                </a:lnTo>
                <a:lnTo>
                  <a:pt x="61" y="268"/>
                </a:lnTo>
                <a:lnTo>
                  <a:pt x="61" y="270"/>
                </a:lnTo>
              </a:path>
            </a:pathLst>
          </a:custGeom>
          <a:pattFill prst="pct90">
            <a:fgClr>
              <a:srgbClr val="FF6600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30" name="Freeform 65"/>
          <p:cNvSpPr>
            <a:spLocks/>
          </p:cNvSpPr>
          <p:nvPr/>
        </p:nvSpPr>
        <p:spPr bwMode="blackWhite">
          <a:xfrm>
            <a:off x="5662613" y="3216275"/>
            <a:ext cx="1106487" cy="550863"/>
          </a:xfrm>
          <a:custGeom>
            <a:avLst/>
            <a:gdLst>
              <a:gd name="T0" fmla="*/ 2147483647 w 613"/>
              <a:gd name="T1" fmla="*/ 2147483647 h 315"/>
              <a:gd name="T2" fmla="*/ 2147483647 w 613"/>
              <a:gd name="T3" fmla="*/ 2147483647 h 315"/>
              <a:gd name="T4" fmla="*/ 2147483647 w 613"/>
              <a:gd name="T5" fmla="*/ 2147483647 h 315"/>
              <a:gd name="T6" fmla="*/ 2147483647 w 613"/>
              <a:gd name="T7" fmla="*/ 2147483647 h 315"/>
              <a:gd name="T8" fmla="*/ 2147483647 w 613"/>
              <a:gd name="T9" fmla="*/ 2147483647 h 315"/>
              <a:gd name="T10" fmla="*/ 2147483647 w 613"/>
              <a:gd name="T11" fmla="*/ 2147483647 h 315"/>
              <a:gd name="T12" fmla="*/ 2147483647 w 613"/>
              <a:gd name="T13" fmla="*/ 2147483647 h 315"/>
              <a:gd name="T14" fmla="*/ 2147483647 w 613"/>
              <a:gd name="T15" fmla="*/ 0 h 315"/>
              <a:gd name="T16" fmla="*/ 2147483647 w 613"/>
              <a:gd name="T17" fmla="*/ 2147483647 h 315"/>
              <a:gd name="T18" fmla="*/ 2147483647 w 613"/>
              <a:gd name="T19" fmla="*/ 2147483647 h 315"/>
              <a:gd name="T20" fmla="*/ 2147483647 w 613"/>
              <a:gd name="T21" fmla="*/ 2147483647 h 315"/>
              <a:gd name="T22" fmla="*/ 2147483647 w 613"/>
              <a:gd name="T23" fmla="*/ 2147483647 h 315"/>
              <a:gd name="T24" fmla="*/ 2147483647 w 613"/>
              <a:gd name="T25" fmla="*/ 2147483647 h 315"/>
              <a:gd name="T26" fmla="*/ 2147483647 w 613"/>
              <a:gd name="T27" fmla="*/ 2147483647 h 315"/>
              <a:gd name="T28" fmla="*/ 2147483647 w 613"/>
              <a:gd name="T29" fmla="*/ 2147483647 h 315"/>
              <a:gd name="T30" fmla="*/ 2147483647 w 613"/>
              <a:gd name="T31" fmla="*/ 2147483647 h 315"/>
              <a:gd name="T32" fmla="*/ 2147483647 w 613"/>
              <a:gd name="T33" fmla="*/ 2147483647 h 315"/>
              <a:gd name="T34" fmla="*/ 2147483647 w 613"/>
              <a:gd name="T35" fmla="*/ 2147483647 h 315"/>
              <a:gd name="T36" fmla="*/ 2147483647 w 613"/>
              <a:gd name="T37" fmla="*/ 2147483647 h 315"/>
              <a:gd name="T38" fmla="*/ 2147483647 w 613"/>
              <a:gd name="T39" fmla="*/ 2147483647 h 315"/>
              <a:gd name="T40" fmla="*/ 2147483647 w 613"/>
              <a:gd name="T41" fmla="*/ 2147483647 h 315"/>
              <a:gd name="T42" fmla="*/ 2147483647 w 613"/>
              <a:gd name="T43" fmla="*/ 2147483647 h 315"/>
              <a:gd name="T44" fmla="*/ 2147483647 w 613"/>
              <a:gd name="T45" fmla="*/ 2147483647 h 315"/>
              <a:gd name="T46" fmla="*/ 2147483647 w 613"/>
              <a:gd name="T47" fmla="*/ 2147483647 h 315"/>
              <a:gd name="T48" fmla="*/ 2147483647 w 613"/>
              <a:gd name="T49" fmla="*/ 2147483647 h 315"/>
              <a:gd name="T50" fmla="*/ 2147483647 w 613"/>
              <a:gd name="T51" fmla="*/ 2147483647 h 315"/>
              <a:gd name="T52" fmla="*/ 2147483647 w 613"/>
              <a:gd name="T53" fmla="*/ 2147483647 h 315"/>
              <a:gd name="T54" fmla="*/ 2147483647 w 613"/>
              <a:gd name="T55" fmla="*/ 2147483647 h 315"/>
              <a:gd name="T56" fmla="*/ 2147483647 w 613"/>
              <a:gd name="T57" fmla="*/ 2147483647 h 315"/>
              <a:gd name="T58" fmla="*/ 2147483647 w 613"/>
              <a:gd name="T59" fmla="*/ 2147483647 h 315"/>
              <a:gd name="T60" fmla="*/ 2147483647 w 613"/>
              <a:gd name="T61" fmla="*/ 2147483647 h 315"/>
              <a:gd name="T62" fmla="*/ 2147483647 w 613"/>
              <a:gd name="T63" fmla="*/ 2147483647 h 315"/>
              <a:gd name="T64" fmla="*/ 2147483647 w 613"/>
              <a:gd name="T65" fmla="*/ 2147483647 h 315"/>
              <a:gd name="T66" fmla="*/ 2147483647 w 613"/>
              <a:gd name="T67" fmla="*/ 2147483647 h 315"/>
              <a:gd name="T68" fmla="*/ 2147483647 w 613"/>
              <a:gd name="T69" fmla="*/ 2147483647 h 315"/>
              <a:gd name="T70" fmla="*/ 2147483647 w 613"/>
              <a:gd name="T71" fmla="*/ 2147483647 h 315"/>
              <a:gd name="T72" fmla="*/ 0 w 613"/>
              <a:gd name="T73" fmla="*/ 2147483647 h 315"/>
              <a:gd name="T74" fmla="*/ 2147483647 w 613"/>
              <a:gd name="T75" fmla="*/ 2147483647 h 315"/>
              <a:gd name="T76" fmla="*/ 2147483647 w 613"/>
              <a:gd name="T77" fmla="*/ 2147483647 h 315"/>
              <a:gd name="T78" fmla="*/ 2147483647 w 613"/>
              <a:gd name="T79" fmla="*/ 2147483647 h 315"/>
              <a:gd name="T80" fmla="*/ 2147483647 w 613"/>
              <a:gd name="T81" fmla="*/ 2147483647 h 315"/>
              <a:gd name="T82" fmla="*/ 2147483647 w 613"/>
              <a:gd name="T83" fmla="*/ 2147483647 h 315"/>
              <a:gd name="T84" fmla="*/ 2147483647 w 613"/>
              <a:gd name="T85" fmla="*/ 2147483647 h 315"/>
              <a:gd name="T86" fmla="*/ 2147483647 w 613"/>
              <a:gd name="T87" fmla="*/ 2147483647 h 315"/>
              <a:gd name="T88" fmla="*/ 2147483647 w 613"/>
              <a:gd name="T89" fmla="*/ 2147483647 h 315"/>
              <a:gd name="T90" fmla="*/ 2147483647 w 613"/>
              <a:gd name="T91" fmla="*/ 2147483647 h 315"/>
              <a:gd name="T92" fmla="*/ 2147483647 w 613"/>
              <a:gd name="T93" fmla="*/ 2147483647 h 315"/>
              <a:gd name="T94" fmla="*/ 2147483647 w 613"/>
              <a:gd name="T95" fmla="*/ 2147483647 h 315"/>
              <a:gd name="T96" fmla="*/ 2147483647 w 613"/>
              <a:gd name="T97" fmla="*/ 2147483647 h 315"/>
              <a:gd name="T98" fmla="*/ 2147483647 w 613"/>
              <a:gd name="T99" fmla="*/ 2147483647 h 315"/>
              <a:gd name="T100" fmla="*/ 2147483647 w 613"/>
              <a:gd name="T101" fmla="*/ 2147483647 h 315"/>
              <a:gd name="T102" fmla="*/ 2147483647 w 613"/>
              <a:gd name="T103" fmla="*/ 2147483647 h 315"/>
              <a:gd name="T104" fmla="*/ 2147483647 w 613"/>
              <a:gd name="T105" fmla="*/ 2147483647 h 315"/>
              <a:gd name="T106" fmla="*/ 2147483647 w 613"/>
              <a:gd name="T107" fmla="*/ 2147483647 h 315"/>
              <a:gd name="T108" fmla="*/ 2147483647 w 613"/>
              <a:gd name="T109" fmla="*/ 2147483647 h 315"/>
              <a:gd name="T110" fmla="*/ 2147483647 w 613"/>
              <a:gd name="T111" fmla="*/ 2147483647 h 31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13"/>
              <a:gd name="T169" fmla="*/ 0 h 315"/>
              <a:gd name="T170" fmla="*/ 613 w 613"/>
              <a:gd name="T171" fmla="*/ 315 h 31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13" h="315">
                <a:moveTo>
                  <a:pt x="550" y="44"/>
                </a:moveTo>
                <a:lnTo>
                  <a:pt x="548" y="42"/>
                </a:lnTo>
                <a:lnTo>
                  <a:pt x="547" y="41"/>
                </a:lnTo>
                <a:lnTo>
                  <a:pt x="545" y="38"/>
                </a:lnTo>
                <a:lnTo>
                  <a:pt x="542" y="35"/>
                </a:lnTo>
                <a:lnTo>
                  <a:pt x="537" y="32"/>
                </a:lnTo>
                <a:lnTo>
                  <a:pt x="534" y="31"/>
                </a:lnTo>
                <a:lnTo>
                  <a:pt x="530" y="31"/>
                </a:lnTo>
                <a:lnTo>
                  <a:pt x="527" y="34"/>
                </a:lnTo>
                <a:lnTo>
                  <a:pt x="526" y="32"/>
                </a:lnTo>
                <a:lnTo>
                  <a:pt x="526" y="30"/>
                </a:lnTo>
                <a:lnTo>
                  <a:pt x="526" y="26"/>
                </a:lnTo>
                <a:lnTo>
                  <a:pt x="524" y="21"/>
                </a:lnTo>
                <a:lnTo>
                  <a:pt x="521" y="18"/>
                </a:lnTo>
                <a:lnTo>
                  <a:pt x="517" y="17"/>
                </a:lnTo>
                <a:lnTo>
                  <a:pt x="512" y="20"/>
                </a:lnTo>
                <a:lnTo>
                  <a:pt x="503" y="27"/>
                </a:lnTo>
                <a:lnTo>
                  <a:pt x="501" y="29"/>
                </a:lnTo>
                <a:lnTo>
                  <a:pt x="500" y="30"/>
                </a:lnTo>
                <a:lnTo>
                  <a:pt x="497" y="32"/>
                </a:lnTo>
                <a:lnTo>
                  <a:pt x="494" y="34"/>
                </a:lnTo>
                <a:lnTo>
                  <a:pt x="490" y="35"/>
                </a:lnTo>
                <a:lnTo>
                  <a:pt x="485" y="37"/>
                </a:lnTo>
                <a:lnTo>
                  <a:pt x="480" y="34"/>
                </a:lnTo>
                <a:lnTo>
                  <a:pt x="476" y="31"/>
                </a:lnTo>
                <a:lnTo>
                  <a:pt x="474" y="30"/>
                </a:lnTo>
                <a:lnTo>
                  <a:pt x="473" y="30"/>
                </a:lnTo>
                <a:lnTo>
                  <a:pt x="471" y="29"/>
                </a:lnTo>
                <a:lnTo>
                  <a:pt x="468" y="30"/>
                </a:lnTo>
                <a:lnTo>
                  <a:pt x="465" y="30"/>
                </a:lnTo>
                <a:lnTo>
                  <a:pt x="462" y="32"/>
                </a:lnTo>
                <a:lnTo>
                  <a:pt x="458" y="37"/>
                </a:lnTo>
                <a:lnTo>
                  <a:pt x="457" y="37"/>
                </a:lnTo>
                <a:lnTo>
                  <a:pt x="454" y="35"/>
                </a:lnTo>
                <a:lnTo>
                  <a:pt x="451" y="35"/>
                </a:lnTo>
                <a:lnTo>
                  <a:pt x="450" y="35"/>
                </a:lnTo>
                <a:lnTo>
                  <a:pt x="438" y="26"/>
                </a:lnTo>
                <a:lnTo>
                  <a:pt x="413" y="24"/>
                </a:lnTo>
                <a:lnTo>
                  <a:pt x="413" y="23"/>
                </a:lnTo>
                <a:lnTo>
                  <a:pt x="413" y="20"/>
                </a:lnTo>
                <a:lnTo>
                  <a:pt x="411" y="17"/>
                </a:lnTo>
                <a:lnTo>
                  <a:pt x="410" y="12"/>
                </a:lnTo>
                <a:lnTo>
                  <a:pt x="405" y="8"/>
                </a:lnTo>
                <a:lnTo>
                  <a:pt x="399" y="4"/>
                </a:lnTo>
                <a:lnTo>
                  <a:pt x="390" y="2"/>
                </a:lnTo>
                <a:lnTo>
                  <a:pt x="381" y="1"/>
                </a:lnTo>
                <a:lnTo>
                  <a:pt x="380" y="1"/>
                </a:lnTo>
                <a:lnTo>
                  <a:pt x="377" y="1"/>
                </a:lnTo>
                <a:lnTo>
                  <a:pt x="374" y="1"/>
                </a:lnTo>
                <a:lnTo>
                  <a:pt x="369" y="1"/>
                </a:lnTo>
                <a:lnTo>
                  <a:pt x="365" y="1"/>
                </a:lnTo>
                <a:lnTo>
                  <a:pt x="362" y="1"/>
                </a:lnTo>
                <a:lnTo>
                  <a:pt x="360" y="1"/>
                </a:lnTo>
                <a:lnTo>
                  <a:pt x="359" y="1"/>
                </a:lnTo>
                <a:lnTo>
                  <a:pt x="360" y="0"/>
                </a:lnTo>
                <a:lnTo>
                  <a:pt x="359" y="0"/>
                </a:lnTo>
                <a:lnTo>
                  <a:pt x="359" y="1"/>
                </a:lnTo>
                <a:lnTo>
                  <a:pt x="357" y="2"/>
                </a:lnTo>
                <a:lnTo>
                  <a:pt x="357" y="5"/>
                </a:lnTo>
                <a:lnTo>
                  <a:pt x="356" y="9"/>
                </a:lnTo>
                <a:lnTo>
                  <a:pt x="356" y="14"/>
                </a:lnTo>
                <a:lnTo>
                  <a:pt x="356" y="18"/>
                </a:lnTo>
                <a:lnTo>
                  <a:pt x="357" y="24"/>
                </a:lnTo>
                <a:lnTo>
                  <a:pt x="359" y="26"/>
                </a:lnTo>
                <a:lnTo>
                  <a:pt x="360" y="27"/>
                </a:lnTo>
                <a:lnTo>
                  <a:pt x="362" y="30"/>
                </a:lnTo>
                <a:lnTo>
                  <a:pt x="363" y="31"/>
                </a:lnTo>
                <a:lnTo>
                  <a:pt x="363" y="34"/>
                </a:lnTo>
                <a:lnTo>
                  <a:pt x="362" y="35"/>
                </a:lnTo>
                <a:lnTo>
                  <a:pt x="356" y="37"/>
                </a:lnTo>
                <a:lnTo>
                  <a:pt x="350" y="38"/>
                </a:lnTo>
                <a:lnTo>
                  <a:pt x="348" y="38"/>
                </a:lnTo>
                <a:lnTo>
                  <a:pt x="345" y="38"/>
                </a:lnTo>
                <a:lnTo>
                  <a:pt x="342" y="39"/>
                </a:lnTo>
                <a:lnTo>
                  <a:pt x="338" y="41"/>
                </a:lnTo>
                <a:lnTo>
                  <a:pt x="335" y="41"/>
                </a:lnTo>
                <a:lnTo>
                  <a:pt x="332" y="42"/>
                </a:lnTo>
                <a:lnTo>
                  <a:pt x="330" y="42"/>
                </a:lnTo>
                <a:lnTo>
                  <a:pt x="329" y="42"/>
                </a:lnTo>
                <a:lnTo>
                  <a:pt x="326" y="42"/>
                </a:lnTo>
                <a:lnTo>
                  <a:pt x="323" y="44"/>
                </a:lnTo>
                <a:lnTo>
                  <a:pt x="320" y="45"/>
                </a:lnTo>
                <a:lnTo>
                  <a:pt x="317" y="47"/>
                </a:lnTo>
                <a:lnTo>
                  <a:pt x="314" y="51"/>
                </a:lnTo>
                <a:lnTo>
                  <a:pt x="315" y="56"/>
                </a:lnTo>
                <a:lnTo>
                  <a:pt x="318" y="62"/>
                </a:lnTo>
                <a:lnTo>
                  <a:pt x="318" y="64"/>
                </a:lnTo>
                <a:lnTo>
                  <a:pt x="318" y="65"/>
                </a:lnTo>
                <a:lnTo>
                  <a:pt x="317" y="67"/>
                </a:lnTo>
                <a:lnTo>
                  <a:pt x="315" y="70"/>
                </a:lnTo>
                <a:lnTo>
                  <a:pt x="314" y="71"/>
                </a:lnTo>
                <a:lnTo>
                  <a:pt x="311" y="74"/>
                </a:lnTo>
                <a:lnTo>
                  <a:pt x="308" y="77"/>
                </a:lnTo>
                <a:lnTo>
                  <a:pt x="308" y="78"/>
                </a:lnTo>
                <a:lnTo>
                  <a:pt x="306" y="80"/>
                </a:lnTo>
                <a:lnTo>
                  <a:pt x="305" y="81"/>
                </a:lnTo>
                <a:lnTo>
                  <a:pt x="305" y="84"/>
                </a:lnTo>
                <a:lnTo>
                  <a:pt x="303" y="86"/>
                </a:lnTo>
                <a:lnTo>
                  <a:pt x="302" y="89"/>
                </a:lnTo>
                <a:lnTo>
                  <a:pt x="302" y="90"/>
                </a:lnTo>
                <a:lnTo>
                  <a:pt x="302" y="92"/>
                </a:lnTo>
                <a:lnTo>
                  <a:pt x="300" y="92"/>
                </a:lnTo>
                <a:lnTo>
                  <a:pt x="300" y="93"/>
                </a:lnTo>
                <a:lnTo>
                  <a:pt x="299" y="94"/>
                </a:lnTo>
                <a:lnTo>
                  <a:pt x="297" y="94"/>
                </a:lnTo>
                <a:lnTo>
                  <a:pt x="294" y="95"/>
                </a:lnTo>
                <a:lnTo>
                  <a:pt x="290" y="95"/>
                </a:lnTo>
                <a:lnTo>
                  <a:pt x="289" y="98"/>
                </a:lnTo>
                <a:lnTo>
                  <a:pt x="288" y="102"/>
                </a:lnTo>
                <a:lnTo>
                  <a:pt x="287" y="107"/>
                </a:lnTo>
                <a:lnTo>
                  <a:pt x="285" y="113"/>
                </a:lnTo>
                <a:lnTo>
                  <a:pt x="284" y="116"/>
                </a:lnTo>
                <a:lnTo>
                  <a:pt x="284" y="119"/>
                </a:lnTo>
                <a:lnTo>
                  <a:pt x="284" y="120"/>
                </a:lnTo>
                <a:lnTo>
                  <a:pt x="284" y="122"/>
                </a:lnTo>
                <a:lnTo>
                  <a:pt x="282" y="123"/>
                </a:lnTo>
                <a:lnTo>
                  <a:pt x="281" y="125"/>
                </a:lnTo>
                <a:lnTo>
                  <a:pt x="279" y="125"/>
                </a:lnTo>
                <a:lnTo>
                  <a:pt x="275" y="127"/>
                </a:lnTo>
                <a:lnTo>
                  <a:pt x="270" y="127"/>
                </a:lnTo>
                <a:lnTo>
                  <a:pt x="263" y="125"/>
                </a:lnTo>
                <a:lnTo>
                  <a:pt x="255" y="122"/>
                </a:lnTo>
                <a:lnTo>
                  <a:pt x="255" y="120"/>
                </a:lnTo>
                <a:lnTo>
                  <a:pt x="255" y="117"/>
                </a:lnTo>
                <a:lnTo>
                  <a:pt x="253" y="114"/>
                </a:lnTo>
                <a:lnTo>
                  <a:pt x="252" y="111"/>
                </a:lnTo>
                <a:lnTo>
                  <a:pt x="249" y="110"/>
                </a:lnTo>
                <a:lnTo>
                  <a:pt x="246" y="110"/>
                </a:lnTo>
                <a:lnTo>
                  <a:pt x="243" y="116"/>
                </a:lnTo>
                <a:lnTo>
                  <a:pt x="239" y="125"/>
                </a:lnTo>
                <a:lnTo>
                  <a:pt x="239" y="127"/>
                </a:lnTo>
                <a:lnTo>
                  <a:pt x="237" y="131"/>
                </a:lnTo>
                <a:lnTo>
                  <a:pt x="237" y="137"/>
                </a:lnTo>
                <a:lnTo>
                  <a:pt x="236" y="143"/>
                </a:lnTo>
                <a:lnTo>
                  <a:pt x="233" y="146"/>
                </a:lnTo>
                <a:lnTo>
                  <a:pt x="230" y="149"/>
                </a:lnTo>
                <a:lnTo>
                  <a:pt x="225" y="147"/>
                </a:lnTo>
                <a:lnTo>
                  <a:pt x="219" y="141"/>
                </a:lnTo>
                <a:lnTo>
                  <a:pt x="218" y="140"/>
                </a:lnTo>
                <a:lnTo>
                  <a:pt x="218" y="138"/>
                </a:lnTo>
                <a:lnTo>
                  <a:pt x="218" y="137"/>
                </a:lnTo>
                <a:lnTo>
                  <a:pt x="216" y="134"/>
                </a:lnTo>
                <a:lnTo>
                  <a:pt x="215" y="134"/>
                </a:lnTo>
                <a:lnTo>
                  <a:pt x="210" y="134"/>
                </a:lnTo>
                <a:lnTo>
                  <a:pt x="206" y="138"/>
                </a:lnTo>
                <a:lnTo>
                  <a:pt x="198" y="144"/>
                </a:lnTo>
                <a:lnTo>
                  <a:pt x="198" y="146"/>
                </a:lnTo>
                <a:lnTo>
                  <a:pt x="197" y="149"/>
                </a:lnTo>
                <a:lnTo>
                  <a:pt x="195" y="152"/>
                </a:lnTo>
                <a:lnTo>
                  <a:pt x="194" y="155"/>
                </a:lnTo>
                <a:lnTo>
                  <a:pt x="192" y="157"/>
                </a:lnTo>
                <a:lnTo>
                  <a:pt x="187" y="157"/>
                </a:lnTo>
                <a:lnTo>
                  <a:pt x="183" y="156"/>
                </a:lnTo>
                <a:lnTo>
                  <a:pt x="177" y="152"/>
                </a:lnTo>
                <a:lnTo>
                  <a:pt x="177" y="150"/>
                </a:lnTo>
                <a:lnTo>
                  <a:pt x="176" y="149"/>
                </a:lnTo>
                <a:lnTo>
                  <a:pt x="173" y="147"/>
                </a:lnTo>
                <a:lnTo>
                  <a:pt x="170" y="146"/>
                </a:lnTo>
                <a:lnTo>
                  <a:pt x="167" y="144"/>
                </a:lnTo>
                <a:lnTo>
                  <a:pt x="164" y="144"/>
                </a:lnTo>
                <a:lnTo>
                  <a:pt x="160" y="144"/>
                </a:lnTo>
                <a:lnTo>
                  <a:pt x="157" y="147"/>
                </a:lnTo>
                <a:lnTo>
                  <a:pt x="156" y="146"/>
                </a:lnTo>
                <a:lnTo>
                  <a:pt x="154" y="144"/>
                </a:lnTo>
                <a:lnTo>
                  <a:pt x="153" y="144"/>
                </a:lnTo>
                <a:lnTo>
                  <a:pt x="151" y="144"/>
                </a:lnTo>
                <a:lnTo>
                  <a:pt x="150" y="144"/>
                </a:lnTo>
                <a:lnTo>
                  <a:pt x="150" y="149"/>
                </a:lnTo>
                <a:lnTo>
                  <a:pt x="150" y="153"/>
                </a:lnTo>
                <a:lnTo>
                  <a:pt x="150" y="155"/>
                </a:lnTo>
                <a:lnTo>
                  <a:pt x="150" y="156"/>
                </a:lnTo>
                <a:lnTo>
                  <a:pt x="149" y="157"/>
                </a:lnTo>
                <a:lnTo>
                  <a:pt x="149" y="158"/>
                </a:lnTo>
                <a:lnTo>
                  <a:pt x="147" y="158"/>
                </a:lnTo>
                <a:lnTo>
                  <a:pt x="144" y="157"/>
                </a:lnTo>
                <a:lnTo>
                  <a:pt x="141" y="155"/>
                </a:lnTo>
                <a:lnTo>
                  <a:pt x="140" y="155"/>
                </a:lnTo>
                <a:lnTo>
                  <a:pt x="135" y="153"/>
                </a:lnTo>
                <a:lnTo>
                  <a:pt x="131" y="152"/>
                </a:lnTo>
                <a:lnTo>
                  <a:pt x="127" y="152"/>
                </a:lnTo>
                <a:lnTo>
                  <a:pt x="124" y="152"/>
                </a:lnTo>
                <a:lnTo>
                  <a:pt x="121" y="152"/>
                </a:lnTo>
                <a:lnTo>
                  <a:pt x="121" y="155"/>
                </a:lnTo>
                <a:lnTo>
                  <a:pt x="124" y="157"/>
                </a:lnTo>
                <a:lnTo>
                  <a:pt x="124" y="158"/>
                </a:lnTo>
                <a:lnTo>
                  <a:pt x="123" y="158"/>
                </a:lnTo>
                <a:lnTo>
                  <a:pt x="123" y="161"/>
                </a:lnTo>
                <a:lnTo>
                  <a:pt x="121" y="163"/>
                </a:lnTo>
                <a:lnTo>
                  <a:pt x="120" y="163"/>
                </a:lnTo>
                <a:lnTo>
                  <a:pt x="118" y="164"/>
                </a:lnTo>
                <a:lnTo>
                  <a:pt x="117" y="164"/>
                </a:lnTo>
                <a:lnTo>
                  <a:pt x="114" y="164"/>
                </a:lnTo>
                <a:lnTo>
                  <a:pt x="114" y="165"/>
                </a:lnTo>
                <a:lnTo>
                  <a:pt x="114" y="167"/>
                </a:lnTo>
                <a:lnTo>
                  <a:pt x="113" y="168"/>
                </a:lnTo>
                <a:lnTo>
                  <a:pt x="113" y="170"/>
                </a:lnTo>
                <a:lnTo>
                  <a:pt x="111" y="173"/>
                </a:lnTo>
                <a:lnTo>
                  <a:pt x="110" y="174"/>
                </a:lnTo>
                <a:lnTo>
                  <a:pt x="108" y="176"/>
                </a:lnTo>
                <a:lnTo>
                  <a:pt x="108" y="177"/>
                </a:lnTo>
                <a:lnTo>
                  <a:pt x="107" y="185"/>
                </a:lnTo>
                <a:lnTo>
                  <a:pt x="110" y="188"/>
                </a:lnTo>
                <a:lnTo>
                  <a:pt x="111" y="190"/>
                </a:lnTo>
                <a:lnTo>
                  <a:pt x="113" y="191"/>
                </a:lnTo>
                <a:lnTo>
                  <a:pt x="113" y="193"/>
                </a:lnTo>
                <a:lnTo>
                  <a:pt x="114" y="196"/>
                </a:lnTo>
                <a:lnTo>
                  <a:pt x="114" y="198"/>
                </a:lnTo>
                <a:lnTo>
                  <a:pt x="113" y="200"/>
                </a:lnTo>
                <a:lnTo>
                  <a:pt x="107" y="201"/>
                </a:lnTo>
                <a:lnTo>
                  <a:pt x="99" y="203"/>
                </a:lnTo>
                <a:lnTo>
                  <a:pt x="98" y="203"/>
                </a:lnTo>
                <a:lnTo>
                  <a:pt x="94" y="203"/>
                </a:lnTo>
                <a:lnTo>
                  <a:pt x="90" y="206"/>
                </a:lnTo>
                <a:lnTo>
                  <a:pt x="85" y="207"/>
                </a:lnTo>
                <a:lnTo>
                  <a:pt x="81" y="212"/>
                </a:lnTo>
                <a:lnTo>
                  <a:pt x="80" y="216"/>
                </a:lnTo>
                <a:lnTo>
                  <a:pt x="80" y="223"/>
                </a:lnTo>
                <a:lnTo>
                  <a:pt x="84" y="230"/>
                </a:lnTo>
                <a:lnTo>
                  <a:pt x="84" y="231"/>
                </a:lnTo>
                <a:lnTo>
                  <a:pt x="87" y="234"/>
                </a:lnTo>
                <a:lnTo>
                  <a:pt x="87" y="237"/>
                </a:lnTo>
                <a:lnTo>
                  <a:pt x="88" y="240"/>
                </a:lnTo>
                <a:lnTo>
                  <a:pt x="87" y="243"/>
                </a:lnTo>
                <a:lnTo>
                  <a:pt x="82" y="245"/>
                </a:lnTo>
                <a:lnTo>
                  <a:pt x="74" y="243"/>
                </a:lnTo>
                <a:lnTo>
                  <a:pt x="63" y="239"/>
                </a:lnTo>
                <a:lnTo>
                  <a:pt x="60" y="237"/>
                </a:lnTo>
                <a:lnTo>
                  <a:pt x="57" y="234"/>
                </a:lnTo>
                <a:lnTo>
                  <a:pt x="54" y="233"/>
                </a:lnTo>
                <a:lnTo>
                  <a:pt x="49" y="230"/>
                </a:lnTo>
                <a:lnTo>
                  <a:pt x="45" y="230"/>
                </a:lnTo>
                <a:lnTo>
                  <a:pt x="41" y="230"/>
                </a:lnTo>
                <a:lnTo>
                  <a:pt x="36" y="233"/>
                </a:lnTo>
                <a:lnTo>
                  <a:pt x="31" y="239"/>
                </a:lnTo>
                <a:lnTo>
                  <a:pt x="31" y="240"/>
                </a:lnTo>
                <a:lnTo>
                  <a:pt x="30" y="242"/>
                </a:lnTo>
                <a:lnTo>
                  <a:pt x="27" y="243"/>
                </a:lnTo>
                <a:lnTo>
                  <a:pt x="25" y="245"/>
                </a:lnTo>
                <a:lnTo>
                  <a:pt x="22" y="248"/>
                </a:lnTo>
                <a:lnTo>
                  <a:pt x="21" y="249"/>
                </a:lnTo>
                <a:lnTo>
                  <a:pt x="21" y="251"/>
                </a:lnTo>
                <a:lnTo>
                  <a:pt x="19" y="251"/>
                </a:lnTo>
                <a:lnTo>
                  <a:pt x="21" y="251"/>
                </a:lnTo>
                <a:lnTo>
                  <a:pt x="24" y="254"/>
                </a:lnTo>
                <a:lnTo>
                  <a:pt x="27" y="256"/>
                </a:lnTo>
                <a:lnTo>
                  <a:pt x="28" y="257"/>
                </a:lnTo>
                <a:lnTo>
                  <a:pt x="35" y="263"/>
                </a:lnTo>
                <a:lnTo>
                  <a:pt x="31" y="270"/>
                </a:lnTo>
                <a:lnTo>
                  <a:pt x="31" y="300"/>
                </a:lnTo>
                <a:lnTo>
                  <a:pt x="15" y="302"/>
                </a:lnTo>
                <a:lnTo>
                  <a:pt x="0" y="314"/>
                </a:lnTo>
                <a:lnTo>
                  <a:pt x="0" y="312"/>
                </a:lnTo>
                <a:lnTo>
                  <a:pt x="124" y="302"/>
                </a:lnTo>
                <a:lnTo>
                  <a:pt x="124" y="282"/>
                </a:lnTo>
                <a:lnTo>
                  <a:pt x="126" y="283"/>
                </a:lnTo>
                <a:lnTo>
                  <a:pt x="128" y="283"/>
                </a:lnTo>
                <a:lnTo>
                  <a:pt x="132" y="283"/>
                </a:lnTo>
                <a:lnTo>
                  <a:pt x="138" y="283"/>
                </a:lnTo>
                <a:lnTo>
                  <a:pt x="144" y="284"/>
                </a:lnTo>
                <a:lnTo>
                  <a:pt x="150" y="284"/>
                </a:lnTo>
                <a:lnTo>
                  <a:pt x="157" y="284"/>
                </a:lnTo>
                <a:lnTo>
                  <a:pt x="159" y="284"/>
                </a:lnTo>
                <a:lnTo>
                  <a:pt x="161" y="284"/>
                </a:lnTo>
                <a:lnTo>
                  <a:pt x="165" y="283"/>
                </a:lnTo>
                <a:lnTo>
                  <a:pt x="171" y="283"/>
                </a:lnTo>
                <a:lnTo>
                  <a:pt x="179" y="282"/>
                </a:lnTo>
                <a:lnTo>
                  <a:pt x="187" y="282"/>
                </a:lnTo>
                <a:lnTo>
                  <a:pt x="195" y="281"/>
                </a:lnTo>
                <a:lnTo>
                  <a:pt x="207" y="281"/>
                </a:lnTo>
                <a:lnTo>
                  <a:pt x="219" y="279"/>
                </a:lnTo>
                <a:lnTo>
                  <a:pt x="230" y="278"/>
                </a:lnTo>
                <a:lnTo>
                  <a:pt x="243" y="278"/>
                </a:lnTo>
                <a:lnTo>
                  <a:pt x="257" y="276"/>
                </a:lnTo>
                <a:lnTo>
                  <a:pt x="272" y="275"/>
                </a:lnTo>
                <a:lnTo>
                  <a:pt x="287" y="273"/>
                </a:lnTo>
                <a:lnTo>
                  <a:pt x="300" y="272"/>
                </a:lnTo>
                <a:lnTo>
                  <a:pt x="315" y="270"/>
                </a:lnTo>
                <a:lnTo>
                  <a:pt x="330" y="269"/>
                </a:lnTo>
                <a:lnTo>
                  <a:pt x="345" y="269"/>
                </a:lnTo>
                <a:lnTo>
                  <a:pt x="359" y="267"/>
                </a:lnTo>
                <a:lnTo>
                  <a:pt x="372" y="266"/>
                </a:lnTo>
                <a:lnTo>
                  <a:pt x="386" y="264"/>
                </a:lnTo>
                <a:lnTo>
                  <a:pt x="399" y="263"/>
                </a:lnTo>
                <a:lnTo>
                  <a:pt x="413" y="261"/>
                </a:lnTo>
                <a:lnTo>
                  <a:pt x="424" y="261"/>
                </a:lnTo>
                <a:lnTo>
                  <a:pt x="434" y="260"/>
                </a:lnTo>
                <a:lnTo>
                  <a:pt x="444" y="259"/>
                </a:lnTo>
                <a:lnTo>
                  <a:pt x="452" y="259"/>
                </a:lnTo>
                <a:lnTo>
                  <a:pt x="459" y="259"/>
                </a:lnTo>
                <a:lnTo>
                  <a:pt x="464" y="257"/>
                </a:lnTo>
                <a:lnTo>
                  <a:pt x="468" y="257"/>
                </a:lnTo>
                <a:lnTo>
                  <a:pt x="471" y="257"/>
                </a:lnTo>
                <a:lnTo>
                  <a:pt x="473" y="257"/>
                </a:lnTo>
                <a:lnTo>
                  <a:pt x="474" y="256"/>
                </a:lnTo>
                <a:lnTo>
                  <a:pt x="477" y="254"/>
                </a:lnTo>
                <a:lnTo>
                  <a:pt x="480" y="253"/>
                </a:lnTo>
                <a:lnTo>
                  <a:pt x="483" y="251"/>
                </a:lnTo>
                <a:lnTo>
                  <a:pt x="487" y="251"/>
                </a:lnTo>
                <a:lnTo>
                  <a:pt x="491" y="248"/>
                </a:lnTo>
                <a:lnTo>
                  <a:pt x="495" y="246"/>
                </a:lnTo>
                <a:lnTo>
                  <a:pt x="500" y="243"/>
                </a:lnTo>
                <a:lnTo>
                  <a:pt x="504" y="242"/>
                </a:lnTo>
                <a:lnTo>
                  <a:pt x="509" y="239"/>
                </a:lnTo>
                <a:lnTo>
                  <a:pt x="513" y="237"/>
                </a:lnTo>
                <a:lnTo>
                  <a:pt x="517" y="234"/>
                </a:lnTo>
                <a:lnTo>
                  <a:pt x="520" y="233"/>
                </a:lnTo>
                <a:lnTo>
                  <a:pt x="523" y="231"/>
                </a:lnTo>
                <a:lnTo>
                  <a:pt x="524" y="231"/>
                </a:lnTo>
                <a:lnTo>
                  <a:pt x="526" y="230"/>
                </a:lnTo>
                <a:lnTo>
                  <a:pt x="526" y="228"/>
                </a:lnTo>
                <a:lnTo>
                  <a:pt x="527" y="227"/>
                </a:lnTo>
                <a:lnTo>
                  <a:pt x="528" y="224"/>
                </a:lnTo>
                <a:lnTo>
                  <a:pt x="530" y="223"/>
                </a:lnTo>
                <a:lnTo>
                  <a:pt x="533" y="220"/>
                </a:lnTo>
                <a:lnTo>
                  <a:pt x="537" y="219"/>
                </a:lnTo>
                <a:lnTo>
                  <a:pt x="542" y="216"/>
                </a:lnTo>
                <a:lnTo>
                  <a:pt x="545" y="216"/>
                </a:lnTo>
                <a:lnTo>
                  <a:pt x="545" y="215"/>
                </a:lnTo>
                <a:lnTo>
                  <a:pt x="546" y="213"/>
                </a:lnTo>
                <a:lnTo>
                  <a:pt x="547" y="213"/>
                </a:lnTo>
                <a:lnTo>
                  <a:pt x="547" y="210"/>
                </a:lnTo>
                <a:lnTo>
                  <a:pt x="547" y="209"/>
                </a:lnTo>
                <a:lnTo>
                  <a:pt x="548" y="207"/>
                </a:lnTo>
                <a:lnTo>
                  <a:pt x="548" y="206"/>
                </a:lnTo>
                <a:lnTo>
                  <a:pt x="550" y="203"/>
                </a:lnTo>
                <a:lnTo>
                  <a:pt x="551" y="201"/>
                </a:lnTo>
                <a:lnTo>
                  <a:pt x="553" y="200"/>
                </a:lnTo>
                <a:lnTo>
                  <a:pt x="554" y="198"/>
                </a:lnTo>
                <a:lnTo>
                  <a:pt x="556" y="196"/>
                </a:lnTo>
                <a:lnTo>
                  <a:pt x="557" y="193"/>
                </a:lnTo>
                <a:lnTo>
                  <a:pt x="559" y="190"/>
                </a:lnTo>
                <a:lnTo>
                  <a:pt x="560" y="188"/>
                </a:lnTo>
                <a:lnTo>
                  <a:pt x="562" y="182"/>
                </a:lnTo>
                <a:lnTo>
                  <a:pt x="564" y="179"/>
                </a:lnTo>
                <a:lnTo>
                  <a:pt x="569" y="176"/>
                </a:lnTo>
                <a:lnTo>
                  <a:pt x="573" y="173"/>
                </a:lnTo>
                <a:lnTo>
                  <a:pt x="579" y="170"/>
                </a:lnTo>
                <a:lnTo>
                  <a:pt x="583" y="167"/>
                </a:lnTo>
                <a:lnTo>
                  <a:pt x="587" y="164"/>
                </a:lnTo>
                <a:lnTo>
                  <a:pt x="592" y="160"/>
                </a:lnTo>
                <a:lnTo>
                  <a:pt x="593" y="156"/>
                </a:lnTo>
                <a:lnTo>
                  <a:pt x="595" y="155"/>
                </a:lnTo>
                <a:lnTo>
                  <a:pt x="596" y="155"/>
                </a:lnTo>
                <a:lnTo>
                  <a:pt x="595" y="156"/>
                </a:lnTo>
                <a:lnTo>
                  <a:pt x="593" y="157"/>
                </a:lnTo>
                <a:lnTo>
                  <a:pt x="593" y="158"/>
                </a:lnTo>
                <a:lnTo>
                  <a:pt x="592" y="158"/>
                </a:lnTo>
                <a:lnTo>
                  <a:pt x="592" y="160"/>
                </a:lnTo>
                <a:lnTo>
                  <a:pt x="612" y="133"/>
                </a:lnTo>
                <a:lnTo>
                  <a:pt x="602" y="133"/>
                </a:lnTo>
                <a:lnTo>
                  <a:pt x="602" y="131"/>
                </a:lnTo>
                <a:lnTo>
                  <a:pt x="600" y="130"/>
                </a:lnTo>
                <a:lnTo>
                  <a:pt x="600" y="128"/>
                </a:lnTo>
                <a:lnTo>
                  <a:pt x="599" y="127"/>
                </a:lnTo>
                <a:lnTo>
                  <a:pt x="596" y="127"/>
                </a:lnTo>
                <a:lnTo>
                  <a:pt x="593" y="125"/>
                </a:lnTo>
                <a:lnTo>
                  <a:pt x="589" y="125"/>
                </a:lnTo>
                <a:lnTo>
                  <a:pt x="586" y="120"/>
                </a:lnTo>
                <a:lnTo>
                  <a:pt x="581" y="116"/>
                </a:lnTo>
                <a:lnTo>
                  <a:pt x="578" y="108"/>
                </a:lnTo>
                <a:lnTo>
                  <a:pt x="572" y="101"/>
                </a:lnTo>
                <a:lnTo>
                  <a:pt x="566" y="93"/>
                </a:lnTo>
                <a:lnTo>
                  <a:pt x="559" y="86"/>
                </a:lnTo>
                <a:lnTo>
                  <a:pt x="551" y="77"/>
                </a:lnTo>
                <a:lnTo>
                  <a:pt x="551" y="74"/>
                </a:lnTo>
                <a:lnTo>
                  <a:pt x="551" y="71"/>
                </a:lnTo>
                <a:lnTo>
                  <a:pt x="553" y="67"/>
                </a:lnTo>
                <a:lnTo>
                  <a:pt x="553" y="64"/>
                </a:lnTo>
                <a:lnTo>
                  <a:pt x="553" y="60"/>
                </a:lnTo>
                <a:lnTo>
                  <a:pt x="551" y="54"/>
                </a:lnTo>
                <a:lnTo>
                  <a:pt x="550" y="50"/>
                </a:lnTo>
                <a:lnTo>
                  <a:pt x="547" y="47"/>
                </a:lnTo>
                <a:lnTo>
                  <a:pt x="547" y="44"/>
                </a:lnTo>
                <a:lnTo>
                  <a:pt x="547" y="42"/>
                </a:lnTo>
                <a:lnTo>
                  <a:pt x="548" y="42"/>
                </a:lnTo>
                <a:lnTo>
                  <a:pt x="548" y="44"/>
                </a:lnTo>
                <a:lnTo>
                  <a:pt x="550" y="4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31" name="Freeform 66"/>
          <p:cNvSpPr>
            <a:spLocks/>
          </p:cNvSpPr>
          <p:nvPr/>
        </p:nvSpPr>
        <p:spPr bwMode="blackWhite">
          <a:xfrm>
            <a:off x="5662613" y="3216275"/>
            <a:ext cx="1106487" cy="550863"/>
          </a:xfrm>
          <a:custGeom>
            <a:avLst/>
            <a:gdLst>
              <a:gd name="T0" fmla="*/ 2147483647 w 613"/>
              <a:gd name="T1" fmla="*/ 2147483647 h 315"/>
              <a:gd name="T2" fmla="*/ 2147483647 w 613"/>
              <a:gd name="T3" fmla="*/ 2147483647 h 315"/>
              <a:gd name="T4" fmla="*/ 2147483647 w 613"/>
              <a:gd name="T5" fmla="*/ 2147483647 h 315"/>
              <a:gd name="T6" fmla="*/ 2147483647 w 613"/>
              <a:gd name="T7" fmla="*/ 2147483647 h 315"/>
              <a:gd name="T8" fmla="*/ 2147483647 w 613"/>
              <a:gd name="T9" fmla="*/ 2147483647 h 315"/>
              <a:gd name="T10" fmla="*/ 2147483647 w 613"/>
              <a:gd name="T11" fmla="*/ 2147483647 h 315"/>
              <a:gd name="T12" fmla="*/ 2147483647 w 613"/>
              <a:gd name="T13" fmla="*/ 2147483647 h 315"/>
              <a:gd name="T14" fmla="*/ 2147483647 w 613"/>
              <a:gd name="T15" fmla="*/ 2147483647 h 315"/>
              <a:gd name="T16" fmla="*/ 2147483647 w 613"/>
              <a:gd name="T17" fmla="*/ 0 h 315"/>
              <a:gd name="T18" fmla="*/ 2147483647 w 613"/>
              <a:gd name="T19" fmla="*/ 2147483647 h 315"/>
              <a:gd name="T20" fmla="*/ 2147483647 w 613"/>
              <a:gd name="T21" fmla="*/ 2147483647 h 315"/>
              <a:gd name="T22" fmla="*/ 2147483647 w 613"/>
              <a:gd name="T23" fmla="*/ 2147483647 h 315"/>
              <a:gd name="T24" fmla="*/ 2147483647 w 613"/>
              <a:gd name="T25" fmla="*/ 2147483647 h 315"/>
              <a:gd name="T26" fmla="*/ 2147483647 w 613"/>
              <a:gd name="T27" fmla="*/ 2147483647 h 315"/>
              <a:gd name="T28" fmla="*/ 2147483647 w 613"/>
              <a:gd name="T29" fmla="*/ 2147483647 h 315"/>
              <a:gd name="T30" fmla="*/ 2147483647 w 613"/>
              <a:gd name="T31" fmla="*/ 2147483647 h 315"/>
              <a:gd name="T32" fmla="*/ 2147483647 w 613"/>
              <a:gd name="T33" fmla="*/ 2147483647 h 315"/>
              <a:gd name="T34" fmla="*/ 2147483647 w 613"/>
              <a:gd name="T35" fmla="*/ 2147483647 h 315"/>
              <a:gd name="T36" fmla="*/ 2147483647 w 613"/>
              <a:gd name="T37" fmla="*/ 2147483647 h 315"/>
              <a:gd name="T38" fmla="*/ 2147483647 w 613"/>
              <a:gd name="T39" fmla="*/ 2147483647 h 315"/>
              <a:gd name="T40" fmla="*/ 2147483647 w 613"/>
              <a:gd name="T41" fmla="*/ 2147483647 h 315"/>
              <a:gd name="T42" fmla="*/ 2147483647 w 613"/>
              <a:gd name="T43" fmla="*/ 2147483647 h 315"/>
              <a:gd name="T44" fmla="*/ 2147483647 w 613"/>
              <a:gd name="T45" fmla="*/ 2147483647 h 315"/>
              <a:gd name="T46" fmla="*/ 2147483647 w 613"/>
              <a:gd name="T47" fmla="*/ 2147483647 h 315"/>
              <a:gd name="T48" fmla="*/ 2147483647 w 613"/>
              <a:gd name="T49" fmla="*/ 2147483647 h 315"/>
              <a:gd name="T50" fmla="*/ 2147483647 w 613"/>
              <a:gd name="T51" fmla="*/ 2147483647 h 315"/>
              <a:gd name="T52" fmla="*/ 2147483647 w 613"/>
              <a:gd name="T53" fmla="*/ 2147483647 h 315"/>
              <a:gd name="T54" fmla="*/ 2147483647 w 613"/>
              <a:gd name="T55" fmla="*/ 2147483647 h 315"/>
              <a:gd name="T56" fmla="*/ 2147483647 w 613"/>
              <a:gd name="T57" fmla="*/ 2147483647 h 315"/>
              <a:gd name="T58" fmla="*/ 2147483647 w 613"/>
              <a:gd name="T59" fmla="*/ 2147483647 h 315"/>
              <a:gd name="T60" fmla="*/ 2147483647 w 613"/>
              <a:gd name="T61" fmla="*/ 2147483647 h 315"/>
              <a:gd name="T62" fmla="*/ 2147483647 w 613"/>
              <a:gd name="T63" fmla="*/ 2147483647 h 315"/>
              <a:gd name="T64" fmla="*/ 2147483647 w 613"/>
              <a:gd name="T65" fmla="*/ 2147483647 h 315"/>
              <a:gd name="T66" fmla="*/ 2147483647 w 613"/>
              <a:gd name="T67" fmla="*/ 2147483647 h 315"/>
              <a:gd name="T68" fmla="*/ 2147483647 w 613"/>
              <a:gd name="T69" fmla="*/ 2147483647 h 315"/>
              <a:gd name="T70" fmla="*/ 2147483647 w 613"/>
              <a:gd name="T71" fmla="*/ 2147483647 h 315"/>
              <a:gd name="T72" fmla="*/ 2147483647 w 613"/>
              <a:gd name="T73" fmla="*/ 2147483647 h 315"/>
              <a:gd name="T74" fmla="*/ 2147483647 w 613"/>
              <a:gd name="T75" fmla="*/ 2147483647 h 315"/>
              <a:gd name="T76" fmla="*/ 2147483647 w 613"/>
              <a:gd name="T77" fmla="*/ 2147483647 h 315"/>
              <a:gd name="T78" fmla="*/ 2147483647 w 613"/>
              <a:gd name="T79" fmla="*/ 2147483647 h 315"/>
              <a:gd name="T80" fmla="*/ 2147483647 w 613"/>
              <a:gd name="T81" fmla="*/ 2147483647 h 315"/>
              <a:gd name="T82" fmla="*/ 2147483647 w 613"/>
              <a:gd name="T83" fmla="*/ 2147483647 h 315"/>
              <a:gd name="T84" fmla="*/ 2147483647 w 613"/>
              <a:gd name="T85" fmla="*/ 2147483647 h 315"/>
              <a:gd name="T86" fmla="*/ 2147483647 w 613"/>
              <a:gd name="T87" fmla="*/ 2147483647 h 315"/>
              <a:gd name="T88" fmla="*/ 2147483647 w 613"/>
              <a:gd name="T89" fmla="*/ 2147483647 h 315"/>
              <a:gd name="T90" fmla="*/ 2147483647 w 613"/>
              <a:gd name="T91" fmla="*/ 2147483647 h 315"/>
              <a:gd name="T92" fmla="*/ 2147483647 w 613"/>
              <a:gd name="T93" fmla="*/ 2147483647 h 315"/>
              <a:gd name="T94" fmla="*/ 2147483647 w 613"/>
              <a:gd name="T95" fmla="*/ 2147483647 h 315"/>
              <a:gd name="T96" fmla="*/ 2147483647 w 613"/>
              <a:gd name="T97" fmla="*/ 2147483647 h 315"/>
              <a:gd name="T98" fmla="*/ 2147483647 w 613"/>
              <a:gd name="T99" fmla="*/ 2147483647 h 315"/>
              <a:gd name="T100" fmla="*/ 2147483647 w 613"/>
              <a:gd name="T101" fmla="*/ 2147483647 h 315"/>
              <a:gd name="T102" fmla="*/ 2147483647 w 613"/>
              <a:gd name="T103" fmla="*/ 2147483647 h 315"/>
              <a:gd name="T104" fmla="*/ 2147483647 w 613"/>
              <a:gd name="T105" fmla="*/ 2147483647 h 315"/>
              <a:gd name="T106" fmla="*/ 2147483647 w 613"/>
              <a:gd name="T107" fmla="*/ 2147483647 h 315"/>
              <a:gd name="T108" fmla="*/ 2147483647 w 613"/>
              <a:gd name="T109" fmla="*/ 2147483647 h 315"/>
              <a:gd name="T110" fmla="*/ 2147483647 w 613"/>
              <a:gd name="T111" fmla="*/ 2147483647 h 315"/>
              <a:gd name="T112" fmla="*/ 2147483647 w 613"/>
              <a:gd name="T113" fmla="*/ 2147483647 h 315"/>
              <a:gd name="T114" fmla="*/ 2147483647 w 613"/>
              <a:gd name="T115" fmla="*/ 2147483647 h 315"/>
              <a:gd name="T116" fmla="*/ 2147483647 w 613"/>
              <a:gd name="T117" fmla="*/ 2147483647 h 315"/>
              <a:gd name="T118" fmla="*/ 2147483647 w 613"/>
              <a:gd name="T119" fmla="*/ 2147483647 h 315"/>
              <a:gd name="T120" fmla="*/ 2147483647 w 613"/>
              <a:gd name="T121" fmla="*/ 2147483647 h 315"/>
              <a:gd name="T122" fmla="*/ 2147483647 w 613"/>
              <a:gd name="T123" fmla="*/ 2147483647 h 3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13"/>
              <a:gd name="T187" fmla="*/ 0 h 315"/>
              <a:gd name="T188" fmla="*/ 613 w 613"/>
              <a:gd name="T189" fmla="*/ 315 h 31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13" h="315">
                <a:moveTo>
                  <a:pt x="550" y="44"/>
                </a:moveTo>
                <a:lnTo>
                  <a:pt x="550" y="44"/>
                </a:lnTo>
                <a:lnTo>
                  <a:pt x="548" y="42"/>
                </a:lnTo>
                <a:lnTo>
                  <a:pt x="547" y="41"/>
                </a:lnTo>
                <a:lnTo>
                  <a:pt x="545" y="38"/>
                </a:lnTo>
                <a:lnTo>
                  <a:pt x="542" y="35"/>
                </a:lnTo>
                <a:lnTo>
                  <a:pt x="537" y="32"/>
                </a:lnTo>
                <a:lnTo>
                  <a:pt x="534" y="31"/>
                </a:lnTo>
                <a:lnTo>
                  <a:pt x="530" y="31"/>
                </a:lnTo>
                <a:lnTo>
                  <a:pt x="527" y="34"/>
                </a:lnTo>
                <a:lnTo>
                  <a:pt x="526" y="32"/>
                </a:lnTo>
                <a:lnTo>
                  <a:pt x="526" y="30"/>
                </a:lnTo>
                <a:lnTo>
                  <a:pt x="526" y="26"/>
                </a:lnTo>
                <a:lnTo>
                  <a:pt x="524" y="21"/>
                </a:lnTo>
                <a:lnTo>
                  <a:pt x="521" y="18"/>
                </a:lnTo>
                <a:lnTo>
                  <a:pt x="517" y="17"/>
                </a:lnTo>
                <a:lnTo>
                  <a:pt x="512" y="20"/>
                </a:lnTo>
                <a:lnTo>
                  <a:pt x="503" y="27"/>
                </a:lnTo>
                <a:lnTo>
                  <a:pt x="501" y="29"/>
                </a:lnTo>
                <a:lnTo>
                  <a:pt x="500" y="30"/>
                </a:lnTo>
                <a:lnTo>
                  <a:pt x="497" y="32"/>
                </a:lnTo>
                <a:lnTo>
                  <a:pt x="494" y="34"/>
                </a:lnTo>
                <a:lnTo>
                  <a:pt x="490" y="35"/>
                </a:lnTo>
                <a:lnTo>
                  <a:pt x="485" y="37"/>
                </a:lnTo>
                <a:lnTo>
                  <a:pt x="480" y="34"/>
                </a:lnTo>
                <a:lnTo>
                  <a:pt x="476" y="31"/>
                </a:lnTo>
                <a:lnTo>
                  <a:pt x="474" y="30"/>
                </a:lnTo>
                <a:lnTo>
                  <a:pt x="473" y="30"/>
                </a:lnTo>
                <a:lnTo>
                  <a:pt x="471" y="29"/>
                </a:lnTo>
                <a:lnTo>
                  <a:pt x="468" y="30"/>
                </a:lnTo>
                <a:lnTo>
                  <a:pt x="465" y="30"/>
                </a:lnTo>
                <a:lnTo>
                  <a:pt x="462" y="32"/>
                </a:lnTo>
                <a:lnTo>
                  <a:pt x="458" y="37"/>
                </a:lnTo>
                <a:lnTo>
                  <a:pt x="457" y="37"/>
                </a:lnTo>
                <a:lnTo>
                  <a:pt x="454" y="35"/>
                </a:lnTo>
                <a:lnTo>
                  <a:pt x="451" y="35"/>
                </a:lnTo>
                <a:lnTo>
                  <a:pt x="450" y="35"/>
                </a:lnTo>
                <a:lnTo>
                  <a:pt x="438" y="26"/>
                </a:lnTo>
                <a:lnTo>
                  <a:pt x="413" y="24"/>
                </a:lnTo>
                <a:lnTo>
                  <a:pt x="413" y="23"/>
                </a:lnTo>
                <a:lnTo>
                  <a:pt x="413" y="20"/>
                </a:lnTo>
                <a:lnTo>
                  <a:pt x="411" y="17"/>
                </a:lnTo>
                <a:lnTo>
                  <a:pt x="410" y="12"/>
                </a:lnTo>
                <a:lnTo>
                  <a:pt x="405" y="8"/>
                </a:lnTo>
                <a:lnTo>
                  <a:pt x="399" y="4"/>
                </a:lnTo>
                <a:lnTo>
                  <a:pt x="390" y="2"/>
                </a:lnTo>
                <a:lnTo>
                  <a:pt x="381" y="1"/>
                </a:lnTo>
                <a:lnTo>
                  <a:pt x="380" y="1"/>
                </a:lnTo>
                <a:lnTo>
                  <a:pt x="377" y="1"/>
                </a:lnTo>
                <a:lnTo>
                  <a:pt x="374" y="1"/>
                </a:lnTo>
                <a:lnTo>
                  <a:pt x="369" y="1"/>
                </a:lnTo>
                <a:lnTo>
                  <a:pt x="365" y="1"/>
                </a:lnTo>
                <a:lnTo>
                  <a:pt x="362" y="1"/>
                </a:lnTo>
                <a:lnTo>
                  <a:pt x="360" y="1"/>
                </a:lnTo>
                <a:lnTo>
                  <a:pt x="359" y="1"/>
                </a:lnTo>
                <a:lnTo>
                  <a:pt x="360" y="0"/>
                </a:lnTo>
                <a:lnTo>
                  <a:pt x="359" y="0"/>
                </a:lnTo>
                <a:lnTo>
                  <a:pt x="359" y="1"/>
                </a:lnTo>
                <a:lnTo>
                  <a:pt x="357" y="2"/>
                </a:lnTo>
                <a:lnTo>
                  <a:pt x="357" y="5"/>
                </a:lnTo>
                <a:lnTo>
                  <a:pt x="356" y="9"/>
                </a:lnTo>
                <a:lnTo>
                  <a:pt x="356" y="14"/>
                </a:lnTo>
                <a:lnTo>
                  <a:pt x="356" y="18"/>
                </a:lnTo>
                <a:lnTo>
                  <a:pt x="357" y="24"/>
                </a:lnTo>
                <a:lnTo>
                  <a:pt x="359" y="26"/>
                </a:lnTo>
                <a:lnTo>
                  <a:pt x="360" y="27"/>
                </a:lnTo>
                <a:lnTo>
                  <a:pt x="362" y="30"/>
                </a:lnTo>
                <a:lnTo>
                  <a:pt x="363" y="31"/>
                </a:lnTo>
                <a:lnTo>
                  <a:pt x="363" y="34"/>
                </a:lnTo>
                <a:lnTo>
                  <a:pt x="362" y="35"/>
                </a:lnTo>
                <a:lnTo>
                  <a:pt x="356" y="37"/>
                </a:lnTo>
                <a:lnTo>
                  <a:pt x="350" y="38"/>
                </a:lnTo>
                <a:lnTo>
                  <a:pt x="348" y="38"/>
                </a:lnTo>
                <a:lnTo>
                  <a:pt x="345" y="38"/>
                </a:lnTo>
                <a:lnTo>
                  <a:pt x="342" y="39"/>
                </a:lnTo>
                <a:lnTo>
                  <a:pt x="338" y="41"/>
                </a:lnTo>
                <a:lnTo>
                  <a:pt x="335" y="41"/>
                </a:lnTo>
                <a:lnTo>
                  <a:pt x="332" y="42"/>
                </a:lnTo>
                <a:lnTo>
                  <a:pt x="330" y="42"/>
                </a:lnTo>
                <a:lnTo>
                  <a:pt x="329" y="42"/>
                </a:lnTo>
                <a:lnTo>
                  <a:pt x="326" y="42"/>
                </a:lnTo>
                <a:lnTo>
                  <a:pt x="323" y="44"/>
                </a:lnTo>
                <a:lnTo>
                  <a:pt x="320" y="45"/>
                </a:lnTo>
                <a:lnTo>
                  <a:pt x="317" y="47"/>
                </a:lnTo>
                <a:lnTo>
                  <a:pt x="314" y="51"/>
                </a:lnTo>
                <a:lnTo>
                  <a:pt x="315" y="56"/>
                </a:lnTo>
                <a:lnTo>
                  <a:pt x="318" y="62"/>
                </a:lnTo>
                <a:lnTo>
                  <a:pt x="318" y="64"/>
                </a:lnTo>
                <a:lnTo>
                  <a:pt x="318" y="65"/>
                </a:lnTo>
                <a:lnTo>
                  <a:pt x="317" y="67"/>
                </a:lnTo>
                <a:lnTo>
                  <a:pt x="315" y="70"/>
                </a:lnTo>
                <a:lnTo>
                  <a:pt x="314" y="71"/>
                </a:lnTo>
                <a:lnTo>
                  <a:pt x="311" y="74"/>
                </a:lnTo>
                <a:lnTo>
                  <a:pt x="308" y="77"/>
                </a:lnTo>
                <a:lnTo>
                  <a:pt x="308" y="78"/>
                </a:lnTo>
                <a:lnTo>
                  <a:pt x="306" y="80"/>
                </a:lnTo>
                <a:lnTo>
                  <a:pt x="305" y="81"/>
                </a:lnTo>
                <a:lnTo>
                  <a:pt x="305" y="84"/>
                </a:lnTo>
                <a:lnTo>
                  <a:pt x="303" y="86"/>
                </a:lnTo>
                <a:lnTo>
                  <a:pt x="302" y="89"/>
                </a:lnTo>
                <a:lnTo>
                  <a:pt x="302" y="90"/>
                </a:lnTo>
                <a:lnTo>
                  <a:pt x="302" y="92"/>
                </a:lnTo>
                <a:lnTo>
                  <a:pt x="300" y="92"/>
                </a:lnTo>
                <a:lnTo>
                  <a:pt x="300" y="93"/>
                </a:lnTo>
                <a:lnTo>
                  <a:pt x="299" y="94"/>
                </a:lnTo>
                <a:lnTo>
                  <a:pt x="297" y="94"/>
                </a:lnTo>
                <a:lnTo>
                  <a:pt x="294" y="95"/>
                </a:lnTo>
                <a:lnTo>
                  <a:pt x="290" y="95"/>
                </a:lnTo>
                <a:lnTo>
                  <a:pt x="289" y="98"/>
                </a:lnTo>
                <a:lnTo>
                  <a:pt x="288" y="102"/>
                </a:lnTo>
                <a:lnTo>
                  <a:pt x="287" y="107"/>
                </a:lnTo>
                <a:lnTo>
                  <a:pt x="285" y="113"/>
                </a:lnTo>
                <a:lnTo>
                  <a:pt x="284" y="116"/>
                </a:lnTo>
                <a:lnTo>
                  <a:pt x="284" y="119"/>
                </a:lnTo>
                <a:lnTo>
                  <a:pt x="284" y="120"/>
                </a:lnTo>
                <a:lnTo>
                  <a:pt x="284" y="122"/>
                </a:lnTo>
                <a:lnTo>
                  <a:pt x="282" y="123"/>
                </a:lnTo>
                <a:lnTo>
                  <a:pt x="281" y="125"/>
                </a:lnTo>
                <a:lnTo>
                  <a:pt x="279" y="125"/>
                </a:lnTo>
                <a:lnTo>
                  <a:pt x="275" y="127"/>
                </a:lnTo>
                <a:lnTo>
                  <a:pt x="270" y="127"/>
                </a:lnTo>
                <a:lnTo>
                  <a:pt x="263" y="125"/>
                </a:lnTo>
                <a:lnTo>
                  <a:pt x="255" y="122"/>
                </a:lnTo>
                <a:lnTo>
                  <a:pt x="255" y="120"/>
                </a:lnTo>
                <a:lnTo>
                  <a:pt x="255" y="117"/>
                </a:lnTo>
                <a:lnTo>
                  <a:pt x="253" y="114"/>
                </a:lnTo>
                <a:lnTo>
                  <a:pt x="252" y="111"/>
                </a:lnTo>
                <a:lnTo>
                  <a:pt x="249" y="110"/>
                </a:lnTo>
                <a:lnTo>
                  <a:pt x="246" y="110"/>
                </a:lnTo>
                <a:lnTo>
                  <a:pt x="243" y="116"/>
                </a:lnTo>
                <a:lnTo>
                  <a:pt x="239" y="125"/>
                </a:lnTo>
                <a:lnTo>
                  <a:pt x="239" y="127"/>
                </a:lnTo>
                <a:lnTo>
                  <a:pt x="237" y="131"/>
                </a:lnTo>
                <a:lnTo>
                  <a:pt x="237" y="137"/>
                </a:lnTo>
                <a:lnTo>
                  <a:pt x="236" y="143"/>
                </a:lnTo>
                <a:lnTo>
                  <a:pt x="233" y="146"/>
                </a:lnTo>
                <a:lnTo>
                  <a:pt x="230" y="149"/>
                </a:lnTo>
                <a:lnTo>
                  <a:pt x="225" y="147"/>
                </a:lnTo>
                <a:lnTo>
                  <a:pt x="219" y="141"/>
                </a:lnTo>
                <a:lnTo>
                  <a:pt x="218" y="140"/>
                </a:lnTo>
                <a:lnTo>
                  <a:pt x="218" y="138"/>
                </a:lnTo>
                <a:lnTo>
                  <a:pt x="218" y="137"/>
                </a:lnTo>
                <a:lnTo>
                  <a:pt x="216" y="134"/>
                </a:lnTo>
                <a:lnTo>
                  <a:pt x="215" y="134"/>
                </a:lnTo>
                <a:lnTo>
                  <a:pt x="210" y="134"/>
                </a:lnTo>
                <a:lnTo>
                  <a:pt x="206" y="138"/>
                </a:lnTo>
                <a:lnTo>
                  <a:pt x="198" y="144"/>
                </a:lnTo>
                <a:lnTo>
                  <a:pt x="198" y="146"/>
                </a:lnTo>
                <a:lnTo>
                  <a:pt x="197" y="149"/>
                </a:lnTo>
                <a:lnTo>
                  <a:pt x="195" y="152"/>
                </a:lnTo>
                <a:lnTo>
                  <a:pt x="194" y="155"/>
                </a:lnTo>
                <a:lnTo>
                  <a:pt x="192" y="157"/>
                </a:lnTo>
                <a:lnTo>
                  <a:pt x="187" y="157"/>
                </a:lnTo>
                <a:lnTo>
                  <a:pt x="183" y="156"/>
                </a:lnTo>
                <a:lnTo>
                  <a:pt x="177" y="152"/>
                </a:lnTo>
                <a:lnTo>
                  <a:pt x="177" y="150"/>
                </a:lnTo>
                <a:lnTo>
                  <a:pt x="176" y="149"/>
                </a:lnTo>
                <a:lnTo>
                  <a:pt x="173" y="147"/>
                </a:lnTo>
                <a:lnTo>
                  <a:pt x="170" y="146"/>
                </a:lnTo>
                <a:lnTo>
                  <a:pt x="167" y="144"/>
                </a:lnTo>
                <a:lnTo>
                  <a:pt x="164" y="144"/>
                </a:lnTo>
                <a:lnTo>
                  <a:pt x="160" y="144"/>
                </a:lnTo>
                <a:lnTo>
                  <a:pt x="157" y="147"/>
                </a:lnTo>
                <a:lnTo>
                  <a:pt x="156" y="146"/>
                </a:lnTo>
                <a:lnTo>
                  <a:pt x="154" y="144"/>
                </a:lnTo>
                <a:lnTo>
                  <a:pt x="153" y="144"/>
                </a:lnTo>
                <a:lnTo>
                  <a:pt x="151" y="144"/>
                </a:lnTo>
                <a:lnTo>
                  <a:pt x="150" y="144"/>
                </a:lnTo>
                <a:lnTo>
                  <a:pt x="150" y="149"/>
                </a:lnTo>
                <a:lnTo>
                  <a:pt x="150" y="153"/>
                </a:lnTo>
                <a:lnTo>
                  <a:pt x="150" y="155"/>
                </a:lnTo>
                <a:lnTo>
                  <a:pt x="150" y="156"/>
                </a:lnTo>
                <a:lnTo>
                  <a:pt x="149" y="157"/>
                </a:lnTo>
                <a:lnTo>
                  <a:pt x="149" y="158"/>
                </a:lnTo>
                <a:lnTo>
                  <a:pt x="147" y="158"/>
                </a:lnTo>
                <a:lnTo>
                  <a:pt x="144" y="157"/>
                </a:lnTo>
                <a:lnTo>
                  <a:pt x="141" y="155"/>
                </a:lnTo>
                <a:lnTo>
                  <a:pt x="140" y="155"/>
                </a:lnTo>
                <a:lnTo>
                  <a:pt x="135" y="153"/>
                </a:lnTo>
                <a:lnTo>
                  <a:pt x="131" y="152"/>
                </a:lnTo>
                <a:lnTo>
                  <a:pt x="127" y="152"/>
                </a:lnTo>
                <a:lnTo>
                  <a:pt x="124" y="152"/>
                </a:lnTo>
                <a:lnTo>
                  <a:pt x="121" y="152"/>
                </a:lnTo>
                <a:lnTo>
                  <a:pt x="121" y="155"/>
                </a:lnTo>
                <a:lnTo>
                  <a:pt x="124" y="157"/>
                </a:lnTo>
                <a:lnTo>
                  <a:pt x="124" y="158"/>
                </a:lnTo>
                <a:lnTo>
                  <a:pt x="123" y="158"/>
                </a:lnTo>
                <a:lnTo>
                  <a:pt x="123" y="161"/>
                </a:lnTo>
                <a:lnTo>
                  <a:pt x="121" y="163"/>
                </a:lnTo>
                <a:lnTo>
                  <a:pt x="120" y="163"/>
                </a:lnTo>
                <a:lnTo>
                  <a:pt x="118" y="164"/>
                </a:lnTo>
                <a:lnTo>
                  <a:pt x="117" y="164"/>
                </a:lnTo>
                <a:lnTo>
                  <a:pt x="114" y="164"/>
                </a:lnTo>
                <a:lnTo>
                  <a:pt x="114" y="165"/>
                </a:lnTo>
                <a:lnTo>
                  <a:pt x="114" y="167"/>
                </a:lnTo>
                <a:lnTo>
                  <a:pt x="113" y="168"/>
                </a:lnTo>
                <a:lnTo>
                  <a:pt x="113" y="170"/>
                </a:lnTo>
                <a:lnTo>
                  <a:pt x="111" y="173"/>
                </a:lnTo>
                <a:lnTo>
                  <a:pt x="110" y="174"/>
                </a:lnTo>
                <a:lnTo>
                  <a:pt x="108" y="176"/>
                </a:lnTo>
                <a:lnTo>
                  <a:pt x="108" y="177"/>
                </a:lnTo>
                <a:lnTo>
                  <a:pt x="107" y="185"/>
                </a:lnTo>
                <a:lnTo>
                  <a:pt x="110" y="188"/>
                </a:lnTo>
                <a:lnTo>
                  <a:pt x="111" y="190"/>
                </a:lnTo>
                <a:lnTo>
                  <a:pt x="113" y="191"/>
                </a:lnTo>
                <a:lnTo>
                  <a:pt x="113" y="193"/>
                </a:lnTo>
                <a:lnTo>
                  <a:pt x="114" y="196"/>
                </a:lnTo>
                <a:lnTo>
                  <a:pt x="114" y="198"/>
                </a:lnTo>
                <a:lnTo>
                  <a:pt x="113" y="200"/>
                </a:lnTo>
                <a:lnTo>
                  <a:pt x="107" y="201"/>
                </a:lnTo>
                <a:lnTo>
                  <a:pt x="99" y="203"/>
                </a:lnTo>
                <a:lnTo>
                  <a:pt x="98" y="203"/>
                </a:lnTo>
                <a:lnTo>
                  <a:pt x="94" y="203"/>
                </a:lnTo>
                <a:lnTo>
                  <a:pt x="90" y="206"/>
                </a:lnTo>
                <a:lnTo>
                  <a:pt x="85" y="207"/>
                </a:lnTo>
                <a:lnTo>
                  <a:pt x="81" y="212"/>
                </a:lnTo>
                <a:lnTo>
                  <a:pt x="80" y="216"/>
                </a:lnTo>
                <a:lnTo>
                  <a:pt x="80" y="223"/>
                </a:lnTo>
                <a:lnTo>
                  <a:pt x="84" y="230"/>
                </a:lnTo>
                <a:lnTo>
                  <a:pt x="84" y="231"/>
                </a:lnTo>
                <a:lnTo>
                  <a:pt x="87" y="234"/>
                </a:lnTo>
                <a:lnTo>
                  <a:pt x="87" y="237"/>
                </a:lnTo>
                <a:lnTo>
                  <a:pt x="88" y="240"/>
                </a:lnTo>
                <a:lnTo>
                  <a:pt x="87" y="243"/>
                </a:lnTo>
                <a:lnTo>
                  <a:pt x="82" y="245"/>
                </a:lnTo>
                <a:lnTo>
                  <a:pt x="74" y="243"/>
                </a:lnTo>
                <a:lnTo>
                  <a:pt x="63" y="239"/>
                </a:lnTo>
                <a:lnTo>
                  <a:pt x="60" y="237"/>
                </a:lnTo>
                <a:lnTo>
                  <a:pt x="57" y="234"/>
                </a:lnTo>
                <a:lnTo>
                  <a:pt x="54" y="233"/>
                </a:lnTo>
                <a:lnTo>
                  <a:pt x="49" y="230"/>
                </a:lnTo>
                <a:lnTo>
                  <a:pt x="45" y="230"/>
                </a:lnTo>
                <a:lnTo>
                  <a:pt x="41" y="230"/>
                </a:lnTo>
                <a:lnTo>
                  <a:pt x="36" y="233"/>
                </a:lnTo>
                <a:lnTo>
                  <a:pt x="31" y="239"/>
                </a:lnTo>
                <a:lnTo>
                  <a:pt x="31" y="240"/>
                </a:lnTo>
                <a:lnTo>
                  <a:pt x="30" y="242"/>
                </a:lnTo>
                <a:lnTo>
                  <a:pt x="27" y="243"/>
                </a:lnTo>
                <a:lnTo>
                  <a:pt x="25" y="245"/>
                </a:lnTo>
                <a:lnTo>
                  <a:pt x="22" y="248"/>
                </a:lnTo>
                <a:lnTo>
                  <a:pt x="21" y="249"/>
                </a:lnTo>
                <a:lnTo>
                  <a:pt x="21" y="251"/>
                </a:lnTo>
                <a:lnTo>
                  <a:pt x="19" y="251"/>
                </a:lnTo>
                <a:lnTo>
                  <a:pt x="21" y="251"/>
                </a:lnTo>
                <a:lnTo>
                  <a:pt x="24" y="254"/>
                </a:lnTo>
                <a:lnTo>
                  <a:pt x="27" y="256"/>
                </a:lnTo>
                <a:lnTo>
                  <a:pt x="28" y="257"/>
                </a:lnTo>
                <a:lnTo>
                  <a:pt x="35" y="263"/>
                </a:lnTo>
                <a:lnTo>
                  <a:pt x="31" y="270"/>
                </a:lnTo>
                <a:lnTo>
                  <a:pt x="31" y="300"/>
                </a:lnTo>
                <a:lnTo>
                  <a:pt x="15" y="302"/>
                </a:lnTo>
                <a:lnTo>
                  <a:pt x="0" y="314"/>
                </a:lnTo>
                <a:lnTo>
                  <a:pt x="0" y="312"/>
                </a:lnTo>
                <a:lnTo>
                  <a:pt x="124" y="302"/>
                </a:lnTo>
                <a:lnTo>
                  <a:pt x="124" y="282"/>
                </a:lnTo>
                <a:lnTo>
                  <a:pt x="126" y="283"/>
                </a:lnTo>
                <a:lnTo>
                  <a:pt x="128" y="283"/>
                </a:lnTo>
                <a:lnTo>
                  <a:pt x="132" y="283"/>
                </a:lnTo>
                <a:lnTo>
                  <a:pt x="138" y="283"/>
                </a:lnTo>
                <a:lnTo>
                  <a:pt x="144" y="284"/>
                </a:lnTo>
                <a:lnTo>
                  <a:pt x="150" y="284"/>
                </a:lnTo>
                <a:lnTo>
                  <a:pt x="157" y="284"/>
                </a:lnTo>
                <a:lnTo>
                  <a:pt x="159" y="284"/>
                </a:lnTo>
                <a:lnTo>
                  <a:pt x="161" y="284"/>
                </a:lnTo>
                <a:lnTo>
                  <a:pt x="165" y="283"/>
                </a:lnTo>
                <a:lnTo>
                  <a:pt x="171" y="283"/>
                </a:lnTo>
                <a:lnTo>
                  <a:pt x="179" y="282"/>
                </a:lnTo>
                <a:lnTo>
                  <a:pt x="187" y="282"/>
                </a:lnTo>
                <a:lnTo>
                  <a:pt x="195" y="281"/>
                </a:lnTo>
                <a:lnTo>
                  <a:pt x="207" y="281"/>
                </a:lnTo>
                <a:lnTo>
                  <a:pt x="219" y="279"/>
                </a:lnTo>
                <a:lnTo>
                  <a:pt x="230" y="278"/>
                </a:lnTo>
                <a:lnTo>
                  <a:pt x="243" y="278"/>
                </a:lnTo>
                <a:lnTo>
                  <a:pt x="257" y="276"/>
                </a:lnTo>
                <a:lnTo>
                  <a:pt x="272" y="275"/>
                </a:lnTo>
                <a:lnTo>
                  <a:pt x="287" y="273"/>
                </a:lnTo>
                <a:lnTo>
                  <a:pt x="300" y="272"/>
                </a:lnTo>
                <a:lnTo>
                  <a:pt x="315" y="270"/>
                </a:lnTo>
                <a:lnTo>
                  <a:pt x="330" y="269"/>
                </a:lnTo>
                <a:lnTo>
                  <a:pt x="345" y="269"/>
                </a:lnTo>
                <a:lnTo>
                  <a:pt x="359" y="267"/>
                </a:lnTo>
                <a:lnTo>
                  <a:pt x="372" y="266"/>
                </a:lnTo>
                <a:lnTo>
                  <a:pt x="386" y="264"/>
                </a:lnTo>
                <a:lnTo>
                  <a:pt x="399" y="263"/>
                </a:lnTo>
                <a:lnTo>
                  <a:pt x="413" y="261"/>
                </a:lnTo>
                <a:lnTo>
                  <a:pt x="424" y="261"/>
                </a:lnTo>
                <a:lnTo>
                  <a:pt x="434" y="260"/>
                </a:lnTo>
                <a:lnTo>
                  <a:pt x="444" y="259"/>
                </a:lnTo>
                <a:lnTo>
                  <a:pt x="452" y="259"/>
                </a:lnTo>
                <a:lnTo>
                  <a:pt x="459" y="259"/>
                </a:lnTo>
                <a:lnTo>
                  <a:pt x="464" y="257"/>
                </a:lnTo>
                <a:lnTo>
                  <a:pt x="468" y="257"/>
                </a:lnTo>
                <a:lnTo>
                  <a:pt x="471" y="257"/>
                </a:lnTo>
                <a:lnTo>
                  <a:pt x="473" y="257"/>
                </a:lnTo>
                <a:lnTo>
                  <a:pt x="474" y="256"/>
                </a:lnTo>
                <a:lnTo>
                  <a:pt x="477" y="254"/>
                </a:lnTo>
                <a:lnTo>
                  <a:pt x="480" y="253"/>
                </a:lnTo>
                <a:lnTo>
                  <a:pt x="483" y="251"/>
                </a:lnTo>
                <a:lnTo>
                  <a:pt x="487" y="251"/>
                </a:lnTo>
                <a:lnTo>
                  <a:pt x="491" y="248"/>
                </a:lnTo>
                <a:lnTo>
                  <a:pt x="495" y="246"/>
                </a:lnTo>
                <a:lnTo>
                  <a:pt x="500" y="243"/>
                </a:lnTo>
                <a:lnTo>
                  <a:pt x="504" y="242"/>
                </a:lnTo>
                <a:lnTo>
                  <a:pt x="509" y="239"/>
                </a:lnTo>
                <a:lnTo>
                  <a:pt x="513" y="237"/>
                </a:lnTo>
                <a:lnTo>
                  <a:pt x="517" y="234"/>
                </a:lnTo>
                <a:lnTo>
                  <a:pt x="520" y="233"/>
                </a:lnTo>
                <a:lnTo>
                  <a:pt x="523" y="231"/>
                </a:lnTo>
                <a:lnTo>
                  <a:pt x="524" y="231"/>
                </a:lnTo>
                <a:lnTo>
                  <a:pt x="526" y="230"/>
                </a:lnTo>
                <a:lnTo>
                  <a:pt x="526" y="228"/>
                </a:lnTo>
                <a:lnTo>
                  <a:pt x="527" y="227"/>
                </a:lnTo>
                <a:lnTo>
                  <a:pt x="528" y="224"/>
                </a:lnTo>
                <a:lnTo>
                  <a:pt x="530" y="223"/>
                </a:lnTo>
                <a:lnTo>
                  <a:pt x="533" y="220"/>
                </a:lnTo>
                <a:lnTo>
                  <a:pt x="537" y="219"/>
                </a:lnTo>
                <a:lnTo>
                  <a:pt x="542" y="216"/>
                </a:lnTo>
                <a:lnTo>
                  <a:pt x="545" y="216"/>
                </a:lnTo>
                <a:lnTo>
                  <a:pt x="545" y="215"/>
                </a:lnTo>
                <a:lnTo>
                  <a:pt x="546" y="213"/>
                </a:lnTo>
                <a:lnTo>
                  <a:pt x="547" y="213"/>
                </a:lnTo>
                <a:lnTo>
                  <a:pt x="547" y="210"/>
                </a:lnTo>
                <a:lnTo>
                  <a:pt x="547" y="209"/>
                </a:lnTo>
                <a:lnTo>
                  <a:pt x="548" y="207"/>
                </a:lnTo>
                <a:lnTo>
                  <a:pt x="548" y="206"/>
                </a:lnTo>
                <a:lnTo>
                  <a:pt x="550" y="203"/>
                </a:lnTo>
                <a:lnTo>
                  <a:pt x="551" y="201"/>
                </a:lnTo>
                <a:lnTo>
                  <a:pt x="553" y="200"/>
                </a:lnTo>
                <a:lnTo>
                  <a:pt x="554" y="198"/>
                </a:lnTo>
                <a:lnTo>
                  <a:pt x="556" y="196"/>
                </a:lnTo>
                <a:lnTo>
                  <a:pt x="557" y="193"/>
                </a:lnTo>
                <a:lnTo>
                  <a:pt x="559" y="190"/>
                </a:lnTo>
                <a:lnTo>
                  <a:pt x="560" y="188"/>
                </a:lnTo>
                <a:lnTo>
                  <a:pt x="562" y="182"/>
                </a:lnTo>
                <a:lnTo>
                  <a:pt x="564" y="179"/>
                </a:lnTo>
                <a:lnTo>
                  <a:pt x="569" y="176"/>
                </a:lnTo>
                <a:lnTo>
                  <a:pt x="573" y="173"/>
                </a:lnTo>
                <a:lnTo>
                  <a:pt x="579" y="170"/>
                </a:lnTo>
                <a:lnTo>
                  <a:pt x="583" y="167"/>
                </a:lnTo>
                <a:lnTo>
                  <a:pt x="587" y="164"/>
                </a:lnTo>
                <a:lnTo>
                  <a:pt x="592" y="160"/>
                </a:lnTo>
                <a:lnTo>
                  <a:pt x="593" y="156"/>
                </a:lnTo>
                <a:lnTo>
                  <a:pt x="595" y="155"/>
                </a:lnTo>
                <a:lnTo>
                  <a:pt x="596" y="155"/>
                </a:lnTo>
                <a:lnTo>
                  <a:pt x="595" y="156"/>
                </a:lnTo>
                <a:lnTo>
                  <a:pt x="593" y="157"/>
                </a:lnTo>
                <a:lnTo>
                  <a:pt x="593" y="158"/>
                </a:lnTo>
                <a:lnTo>
                  <a:pt x="592" y="158"/>
                </a:lnTo>
                <a:lnTo>
                  <a:pt x="592" y="160"/>
                </a:lnTo>
                <a:lnTo>
                  <a:pt x="612" y="133"/>
                </a:lnTo>
                <a:lnTo>
                  <a:pt x="602" y="133"/>
                </a:lnTo>
                <a:lnTo>
                  <a:pt x="602" y="131"/>
                </a:lnTo>
                <a:lnTo>
                  <a:pt x="600" y="130"/>
                </a:lnTo>
                <a:lnTo>
                  <a:pt x="600" y="128"/>
                </a:lnTo>
                <a:lnTo>
                  <a:pt x="599" y="127"/>
                </a:lnTo>
                <a:lnTo>
                  <a:pt x="596" y="127"/>
                </a:lnTo>
                <a:lnTo>
                  <a:pt x="593" y="125"/>
                </a:lnTo>
                <a:lnTo>
                  <a:pt x="589" y="125"/>
                </a:lnTo>
                <a:lnTo>
                  <a:pt x="586" y="120"/>
                </a:lnTo>
                <a:lnTo>
                  <a:pt x="581" y="116"/>
                </a:lnTo>
                <a:lnTo>
                  <a:pt x="578" y="108"/>
                </a:lnTo>
                <a:lnTo>
                  <a:pt x="572" y="101"/>
                </a:lnTo>
                <a:lnTo>
                  <a:pt x="566" y="93"/>
                </a:lnTo>
                <a:lnTo>
                  <a:pt x="559" y="86"/>
                </a:lnTo>
                <a:lnTo>
                  <a:pt x="551" y="77"/>
                </a:lnTo>
                <a:lnTo>
                  <a:pt x="551" y="74"/>
                </a:lnTo>
                <a:lnTo>
                  <a:pt x="551" y="71"/>
                </a:lnTo>
                <a:lnTo>
                  <a:pt x="553" y="67"/>
                </a:lnTo>
                <a:lnTo>
                  <a:pt x="553" y="64"/>
                </a:lnTo>
                <a:lnTo>
                  <a:pt x="553" y="60"/>
                </a:lnTo>
                <a:lnTo>
                  <a:pt x="551" y="54"/>
                </a:lnTo>
                <a:lnTo>
                  <a:pt x="550" y="50"/>
                </a:lnTo>
                <a:lnTo>
                  <a:pt x="547" y="47"/>
                </a:lnTo>
                <a:lnTo>
                  <a:pt x="547" y="44"/>
                </a:lnTo>
                <a:lnTo>
                  <a:pt x="547" y="42"/>
                </a:lnTo>
                <a:lnTo>
                  <a:pt x="548" y="42"/>
                </a:lnTo>
                <a:lnTo>
                  <a:pt x="548" y="44"/>
                </a:lnTo>
                <a:lnTo>
                  <a:pt x="550" y="44"/>
                </a:lnTo>
              </a:path>
            </a:pathLst>
          </a:custGeom>
          <a:solidFill>
            <a:srgbClr val="00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32" name="Freeform 67"/>
          <p:cNvSpPr>
            <a:spLocks/>
          </p:cNvSpPr>
          <p:nvPr/>
        </p:nvSpPr>
        <p:spPr bwMode="blackWhite">
          <a:xfrm>
            <a:off x="6650038" y="2849563"/>
            <a:ext cx="685800" cy="654050"/>
          </a:xfrm>
          <a:custGeom>
            <a:avLst/>
            <a:gdLst>
              <a:gd name="T0" fmla="*/ 2147483647 w 379"/>
              <a:gd name="T1" fmla="*/ 2147483647 h 374"/>
              <a:gd name="T2" fmla="*/ 2147483647 w 379"/>
              <a:gd name="T3" fmla="*/ 2147483647 h 374"/>
              <a:gd name="T4" fmla="*/ 2147483647 w 379"/>
              <a:gd name="T5" fmla="*/ 2147483647 h 374"/>
              <a:gd name="T6" fmla="*/ 2147483647 w 379"/>
              <a:gd name="T7" fmla="*/ 2147483647 h 374"/>
              <a:gd name="T8" fmla="*/ 2147483647 w 379"/>
              <a:gd name="T9" fmla="*/ 2147483647 h 374"/>
              <a:gd name="T10" fmla="*/ 0 w 379"/>
              <a:gd name="T11" fmla="*/ 2147483647 h 374"/>
              <a:gd name="T12" fmla="*/ 2147483647 w 379"/>
              <a:gd name="T13" fmla="*/ 2147483647 h 374"/>
              <a:gd name="T14" fmla="*/ 2147483647 w 379"/>
              <a:gd name="T15" fmla="*/ 2147483647 h 374"/>
              <a:gd name="T16" fmla="*/ 2147483647 w 379"/>
              <a:gd name="T17" fmla="*/ 2147483647 h 374"/>
              <a:gd name="T18" fmla="*/ 2147483647 w 379"/>
              <a:gd name="T19" fmla="*/ 2147483647 h 374"/>
              <a:gd name="T20" fmla="*/ 2147483647 w 379"/>
              <a:gd name="T21" fmla="*/ 2147483647 h 374"/>
              <a:gd name="T22" fmla="*/ 2147483647 w 379"/>
              <a:gd name="T23" fmla="*/ 2147483647 h 374"/>
              <a:gd name="T24" fmla="*/ 2147483647 w 379"/>
              <a:gd name="T25" fmla="*/ 2147483647 h 374"/>
              <a:gd name="T26" fmla="*/ 2147483647 w 379"/>
              <a:gd name="T27" fmla="*/ 2147483647 h 374"/>
              <a:gd name="T28" fmla="*/ 2147483647 w 379"/>
              <a:gd name="T29" fmla="*/ 2147483647 h 374"/>
              <a:gd name="T30" fmla="*/ 2147483647 w 379"/>
              <a:gd name="T31" fmla="*/ 2147483647 h 374"/>
              <a:gd name="T32" fmla="*/ 2147483647 w 379"/>
              <a:gd name="T33" fmla="*/ 2147483647 h 374"/>
              <a:gd name="T34" fmla="*/ 2147483647 w 379"/>
              <a:gd name="T35" fmla="*/ 2147483647 h 374"/>
              <a:gd name="T36" fmla="*/ 2147483647 w 379"/>
              <a:gd name="T37" fmla="*/ 2147483647 h 374"/>
              <a:gd name="T38" fmla="*/ 2147483647 w 379"/>
              <a:gd name="T39" fmla="*/ 2147483647 h 374"/>
              <a:gd name="T40" fmla="*/ 2147483647 w 379"/>
              <a:gd name="T41" fmla="*/ 2147483647 h 374"/>
              <a:gd name="T42" fmla="*/ 2147483647 w 379"/>
              <a:gd name="T43" fmla="*/ 0 h 374"/>
              <a:gd name="T44" fmla="*/ 2147483647 w 379"/>
              <a:gd name="T45" fmla="*/ 2147483647 h 374"/>
              <a:gd name="T46" fmla="*/ 2147483647 w 379"/>
              <a:gd name="T47" fmla="*/ 2147483647 h 374"/>
              <a:gd name="T48" fmla="*/ 2147483647 w 379"/>
              <a:gd name="T49" fmla="*/ 2147483647 h 374"/>
              <a:gd name="T50" fmla="*/ 2147483647 w 379"/>
              <a:gd name="T51" fmla="*/ 2147483647 h 374"/>
              <a:gd name="T52" fmla="*/ 2147483647 w 379"/>
              <a:gd name="T53" fmla="*/ 2147483647 h 374"/>
              <a:gd name="T54" fmla="*/ 2147483647 w 379"/>
              <a:gd name="T55" fmla="*/ 2147483647 h 374"/>
              <a:gd name="T56" fmla="*/ 2147483647 w 379"/>
              <a:gd name="T57" fmla="*/ 2147483647 h 374"/>
              <a:gd name="T58" fmla="*/ 2147483647 w 379"/>
              <a:gd name="T59" fmla="*/ 2147483647 h 374"/>
              <a:gd name="T60" fmla="*/ 2147483647 w 379"/>
              <a:gd name="T61" fmla="*/ 2147483647 h 374"/>
              <a:gd name="T62" fmla="*/ 2147483647 w 379"/>
              <a:gd name="T63" fmla="*/ 2147483647 h 374"/>
              <a:gd name="T64" fmla="*/ 2147483647 w 379"/>
              <a:gd name="T65" fmla="*/ 2147483647 h 374"/>
              <a:gd name="T66" fmla="*/ 2147483647 w 379"/>
              <a:gd name="T67" fmla="*/ 2147483647 h 374"/>
              <a:gd name="T68" fmla="*/ 2147483647 w 379"/>
              <a:gd name="T69" fmla="*/ 2147483647 h 374"/>
              <a:gd name="T70" fmla="*/ 2147483647 w 379"/>
              <a:gd name="T71" fmla="*/ 2147483647 h 374"/>
              <a:gd name="T72" fmla="*/ 2147483647 w 379"/>
              <a:gd name="T73" fmla="*/ 2147483647 h 374"/>
              <a:gd name="T74" fmla="*/ 2147483647 w 379"/>
              <a:gd name="T75" fmla="*/ 2147483647 h 374"/>
              <a:gd name="T76" fmla="*/ 2147483647 w 379"/>
              <a:gd name="T77" fmla="*/ 2147483647 h 374"/>
              <a:gd name="T78" fmla="*/ 2147483647 w 379"/>
              <a:gd name="T79" fmla="*/ 2147483647 h 374"/>
              <a:gd name="T80" fmla="*/ 2147483647 w 379"/>
              <a:gd name="T81" fmla="*/ 2147483647 h 374"/>
              <a:gd name="T82" fmla="*/ 2147483647 w 379"/>
              <a:gd name="T83" fmla="*/ 2147483647 h 374"/>
              <a:gd name="T84" fmla="*/ 2147483647 w 379"/>
              <a:gd name="T85" fmla="*/ 2147483647 h 374"/>
              <a:gd name="T86" fmla="*/ 2147483647 w 379"/>
              <a:gd name="T87" fmla="*/ 2147483647 h 374"/>
              <a:gd name="T88" fmla="*/ 2147483647 w 379"/>
              <a:gd name="T89" fmla="*/ 2147483647 h 374"/>
              <a:gd name="T90" fmla="*/ 2147483647 w 379"/>
              <a:gd name="T91" fmla="*/ 2147483647 h 374"/>
              <a:gd name="T92" fmla="*/ 2147483647 w 379"/>
              <a:gd name="T93" fmla="*/ 2147483647 h 374"/>
              <a:gd name="T94" fmla="*/ 2147483647 w 379"/>
              <a:gd name="T95" fmla="*/ 2147483647 h 374"/>
              <a:gd name="T96" fmla="*/ 2147483647 w 379"/>
              <a:gd name="T97" fmla="*/ 2147483647 h 374"/>
              <a:gd name="T98" fmla="*/ 2147483647 w 379"/>
              <a:gd name="T99" fmla="*/ 2147483647 h 374"/>
              <a:gd name="T100" fmla="*/ 2147483647 w 379"/>
              <a:gd name="T101" fmla="*/ 2147483647 h 374"/>
              <a:gd name="T102" fmla="*/ 2147483647 w 379"/>
              <a:gd name="T103" fmla="*/ 2147483647 h 374"/>
              <a:gd name="T104" fmla="*/ 2147483647 w 379"/>
              <a:gd name="T105" fmla="*/ 2147483647 h 374"/>
              <a:gd name="T106" fmla="*/ 2147483647 w 379"/>
              <a:gd name="T107" fmla="*/ 2147483647 h 374"/>
              <a:gd name="T108" fmla="*/ 2147483647 w 379"/>
              <a:gd name="T109" fmla="*/ 2147483647 h 374"/>
              <a:gd name="T110" fmla="*/ 2147483647 w 379"/>
              <a:gd name="T111" fmla="*/ 2147483647 h 374"/>
              <a:gd name="T112" fmla="*/ 2147483647 w 379"/>
              <a:gd name="T113" fmla="*/ 2147483647 h 374"/>
              <a:gd name="T114" fmla="*/ 2147483647 w 379"/>
              <a:gd name="T115" fmla="*/ 2147483647 h 374"/>
              <a:gd name="T116" fmla="*/ 2147483647 w 379"/>
              <a:gd name="T117" fmla="*/ 2147483647 h 374"/>
              <a:gd name="T118" fmla="*/ 2147483647 w 379"/>
              <a:gd name="T119" fmla="*/ 2147483647 h 374"/>
              <a:gd name="T120" fmla="*/ 2147483647 w 379"/>
              <a:gd name="T121" fmla="*/ 2147483647 h 374"/>
              <a:gd name="T122" fmla="*/ 2147483647 w 379"/>
              <a:gd name="T123" fmla="*/ 2147483647 h 37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9"/>
              <a:gd name="T187" fmla="*/ 0 h 374"/>
              <a:gd name="T188" fmla="*/ 379 w 379"/>
              <a:gd name="T189" fmla="*/ 374 h 37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9" h="374">
                <a:moveTo>
                  <a:pt x="63" y="342"/>
                </a:moveTo>
                <a:lnTo>
                  <a:pt x="54" y="342"/>
                </a:lnTo>
                <a:lnTo>
                  <a:pt x="54" y="341"/>
                </a:lnTo>
                <a:lnTo>
                  <a:pt x="52" y="340"/>
                </a:lnTo>
                <a:lnTo>
                  <a:pt x="52" y="338"/>
                </a:lnTo>
                <a:lnTo>
                  <a:pt x="51" y="337"/>
                </a:lnTo>
                <a:lnTo>
                  <a:pt x="48" y="337"/>
                </a:lnTo>
                <a:lnTo>
                  <a:pt x="45" y="335"/>
                </a:lnTo>
                <a:lnTo>
                  <a:pt x="41" y="335"/>
                </a:lnTo>
                <a:lnTo>
                  <a:pt x="41" y="334"/>
                </a:lnTo>
                <a:lnTo>
                  <a:pt x="38" y="329"/>
                </a:lnTo>
                <a:lnTo>
                  <a:pt x="33" y="325"/>
                </a:lnTo>
                <a:lnTo>
                  <a:pt x="30" y="317"/>
                </a:lnTo>
                <a:lnTo>
                  <a:pt x="24" y="310"/>
                </a:lnTo>
                <a:lnTo>
                  <a:pt x="18" y="302"/>
                </a:lnTo>
                <a:lnTo>
                  <a:pt x="11" y="295"/>
                </a:lnTo>
                <a:lnTo>
                  <a:pt x="3" y="286"/>
                </a:lnTo>
                <a:lnTo>
                  <a:pt x="3" y="283"/>
                </a:lnTo>
                <a:lnTo>
                  <a:pt x="3" y="280"/>
                </a:lnTo>
                <a:lnTo>
                  <a:pt x="5" y="277"/>
                </a:lnTo>
                <a:lnTo>
                  <a:pt x="5" y="274"/>
                </a:lnTo>
                <a:lnTo>
                  <a:pt x="5" y="269"/>
                </a:lnTo>
                <a:lnTo>
                  <a:pt x="3" y="263"/>
                </a:lnTo>
                <a:lnTo>
                  <a:pt x="2" y="259"/>
                </a:lnTo>
                <a:lnTo>
                  <a:pt x="0" y="256"/>
                </a:lnTo>
                <a:lnTo>
                  <a:pt x="0" y="253"/>
                </a:lnTo>
                <a:lnTo>
                  <a:pt x="0" y="251"/>
                </a:lnTo>
                <a:lnTo>
                  <a:pt x="0" y="253"/>
                </a:lnTo>
                <a:lnTo>
                  <a:pt x="2" y="253"/>
                </a:lnTo>
                <a:lnTo>
                  <a:pt x="5" y="256"/>
                </a:lnTo>
                <a:lnTo>
                  <a:pt x="11" y="254"/>
                </a:lnTo>
                <a:lnTo>
                  <a:pt x="15" y="251"/>
                </a:lnTo>
                <a:lnTo>
                  <a:pt x="19" y="248"/>
                </a:lnTo>
                <a:lnTo>
                  <a:pt x="24" y="244"/>
                </a:lnTo>
                <a:lnTo>
                  <a:pt x="27" y="238"/>
                </a:lnTo>
                <a:lnTo>
                  <a:pt x="28" y="235"/>
                </a:lnTo>
                <a:lnTo>
                  <a:pt x="30" y="233"/>
                </a:lnTo>
                <a:lnTo>
                  <a:pt x="27" y="215"/>
                </a:lnTo>
                <a:lnTo>
                  <a:pt x="28" y="214"/>
                </a:lnTo>
                <a:lnTo>
                  <a:pt x="28" y="212"/>
                </a:lnTo>
                <a:lnTo>
                  <a:pt x="30" y="209"/>
                </a:lnTo>
                <a:lnTo>
                  <a:pt x="31" y="206"/>
                </a:lnTo>
                <a:lnTo>
                  <a:pt x="32" y="205"/>
                </a:lnTo>
                <a:lnTo>
                  <a:pt x="32" y="202"/>
                </a:lnTo>
                <a:lnTo>
                  <a:pt x="33" y="194"/>
                </a:lnTo>
                <a:lnTo>
                  <a:pt x="33" y="190"/>
                </a:lnTo>
                <a:lnTo>
                  <a:pt x="36" y="187"/>
                </a:lnTo>
                <a:lnTo>
                  <a:pt x="38" y="187"/>
                </a:lnTo>
                <a:lnTo>
                  <a:pt x="41" y="187"/>
                </a:lnTo>
                <a:lnTo>
                  <a:pt x="42" y="187"/>
                </a:lnTo>
                <a:lnTo>
                  <a:pt x="44" y="188"/>
                </a:lnTo>
                <a:lnTo>
                  <a:pt x="45" y="190"/>
                </a:lnTo>
                <a:lnTo>
                  <a:pt x="48" y="197"/>
                </a:lnTo>
                <a:lnTo>
                  <a:pt x="51" y="199"/>
                </a:lnTo>
                <a:lnTo>
                  <a:pt x="52" y="197"/>
                </a:lnTo>
                <a:lnTo>
                  <a:pt x="55" y="194"/>
                </a:lnTo>
                <a:lnTo>
                  <a:pt x="57" y="190"/>
                </a:lnTo>
                <a:lnTo>
                  <a:pt x="57" y="187"/>
                </a:lnTo>
                <a:lnTo>
                  <a:pt x="57" y="184"/>
                </a:lnTo>
                <a:lnTo>
                  <a:pt x="58" y="184"/>
                </a:lnTo>
                <a:lnTo>
                  <a:pt x="60" y="160"/>
                </a:lnTo>
                <a:lnTo>
                  <a:pt x="78" y="142"/>
                </a:lnTo>
                <a:lnTo>
                  <a:pt x="78" y="143"/>
                </a:lnTo>
                <a:lnTo>
                  <a:pt x="80" y="145"/>
                </a:lnTo>
                <a:lnTo>
                  <a:pt x="82" y="145"/>
                </a:lnTo>
                <a:lnTo>
                  <a:pt x="85" y="143"/>
                </a:lnTo>
                <a:lnTo>
                  <a:pt x="88" y="143"/>
                </a:lnTo>
                <a:lnTo>
                  <a:pt x="91" y="142"/>
                </a:lnTo>
                <a:lnTo>
                  <a:pt x="93" y="140"/>
                </a:lnTo>
                <a:lnTo>
                  <a:pt x="93" y="139"/>
                </a:lnTo>
                <a:lnTo>
                  <a:pt x="94" y="139"/>
                </a:lnTo>
                <a:lnTo>
                  <a:pt x="95" y="136"/>
                </a:lnTo>
                <a:lnTo>
                  <a:pt x="99" y="131"/>
                </a:lnTo>
                <a:lnTo>
                  <a:pt x="102" y="127"/>
                </a:lnTo>
                <a:lnTo>
                  <a:pt x="105" y="124"/>
                </a:lnTo>
                <a:lnTo>
                  <a:pt x="110" y="121"/>
                </a:lnTo>
                <a:lnTo>
                  <a:pt x="111" y="118"/>
                </a:lnTo>
                <a:lnTo>
                  <a:pt x="113" y="116"/>
                </a:lnTo>
                <a:lnTo>
                  <a:pt x="117" y="110"/>
                </a:lnTo>
                <a:lnTo>
                  <a:pt x="120" y="106"/>
                </a:lnTo>
                <a:lnTo>
                  <a:pt x="121" y="101"/>
                </a:lnTo>
                <a:lnTo>
                  <a:pt x="121" y="97"/>
                </a:lnTo>
                <a:lnTo>
                  <a:pt x="121" y="94"/>
                </a:lnTo>
                <a:lnTo>
                  <a:pt x="120" y="92"/>
                </a:lnTo>
                <a:lnTo>
                  <a:pt x="120" y="91"/>
                </a:lnTo>
                <a:lnTo>
                  <a:pt x="120" y="89"/>
                </a:lnTo>
                <a:lnTo>
                  <a:pt x="120" y="88"/>
                </a:lnTo>
                <a:lnTo>
                  <a:pt x="120" y="82"/>
                </a:lnTo>
                <a:lnTo>
                  <a:pt x="121" y="76"/>
                </a:lnTo>
                <a:lnTo>
                  <a:pt x="121" y="67"/>
                </a:lnTo>
                <a:lnTo>
                  <a:pt x="123" y="59"/>
                </a:lnTo>
                <a:lnTo>
                  <a:pt x="124" y="52"/>
                </a:lnTo>
                <a:lnTo>
                  <a:pt x="124" y="47"/>
                </a:lnTo>
                <a:lnTo>
                  <a:pt x="126" y="44"/>
                </a:lnTo>
                <a:lnTo>
                  <a:pt x="128" y="40"/>
                </a:lnTo>
                <a:lnTo>
                  <a:pt x="128" y="34"/>
                </a:lnTo>
                <a:lnTo>
                  <a:pt x="128" y="28"/>
                </a:lnTo>
                <a:lnTo>
                  <a:pt x="126" y="20"/>
                </a:lnTo>
                <a:lnTo>
                  <a:pt x="126" y="13"/>
                </a:lnTo>
                <a:lnTo>
                  <a:pt x="124" y="8"/>
                </a:lnTo>
                <a:lnTo>
                  <a:pt x="123" y="4"/>
                </a:lnTo>
                <a:lnTo>
                  <a:pt x="121" y="2"/>
                </a:lnTo>
                <a:lnTo>
                  <a:pt x="131" y="0"/>
                </a:lnTo>
                <a:lnTo>
                  <a:pt x="147" y="94"/>
                </a:lnTo>
                <a:lnTo>
                  <a:pt x="227" y="79"/>
                </a:lnTo>
                <a:lnTo>
                  <a:pt x="236" y="130"/>
                </a:lnTo>
                <a:lnTo>
                  <a:pt x="266" y="103"/>
                </a:lnTo>
                <a:lnTo>
                  <a:pt x="266" y="104"/>
                </a:lnTo>
                <a:lnTo>
                  <a:pt x="267" y="104"/>
                </a:lnTo>
                <a:lnTo>
                  <a:pt x="269" y="104"/>
                </a:lnTo>
                <a:lnTo>
                  <a:pt x="272" y="103"/>
                </a:lnTo>
                <a:lnTo>
                  <a:pt x="276" y="98"/>
                </a:lnTo>
                <a:lnTo>
                  <a:pt x="281" y="93"/>
                </a:lnTo>
                <a:lnTo>
                  <a:pt x="286" y="83"/>
                </a:lnTo>
                <a:lnTo>
                  <a:pt x="287" y="83"/>
                </a:lnTo>
                <a:lnTo>
                  <a:pt x="290" y="85"/>
                </a:lnTo>
                <a:lnTo>
                  <a:pt x="294" y="86"/>
                </a:lnTo>
                <a:lnTo>
                  <a:pt x="299" y="86"/>
                </a:lnTo>
                <a:lnTo>
                  <a:pt x="303" y="86"/>
                </a:lnTo>
                <a:lnTo>
                  <a:pt x="309" y="85"/>
                </a:lnTo>
                <a:lnTo>
                  <a:pt x="314" y="80"/>
                </a:lnTo>
                <a:lnTo>
                  <a:pt x="317" y="74"/>
                </a:lnTo>
                <a:lnTo>
                  <a:pt x="319" y="73"/>
                </a:lnTo>
                <a:lnTo>
                  <a:pt x="319" y="71"/>
                </a:lnTo>
                <a:lnTo>
                  <a:pt x="322" y="68"/>
                </a:lnTo>
                <a:lnTo>
                  <a:pt x="324" y="67"/>
                </a:lnTo>
                <a:lnTo>
                  <a:pt x="329" y="65"/>
                </a:lnTo>
                <a:lnTo>
                  <a:pt x="333" y="65"/>
                </a:lnTo>
                <a:lnTo>
                  <a:pt x="341" y="67"/>
                </a:lnTo>
                <a:lnTo>
                  <a:pt x="349" y="70"/>
                </a:lnTo>
                <a:lnTo>
                  <a:pt x="350" y="70"/>
                </a:lnTo>
                <a:lnTo>
                  <a:pt x="352" y="70"/>
                </a:lnTo>
                <a:lnTo>
                  <a:pt x="353" y="70"/>
                </a:lnTo>
                <a:lnTo>
                  <a:pt x="355" y="70"/>
                </a:lnTo>
                <a:lnTo>
                  <a:pt x="357" y="70"/>
                </a:lnTo>
                <a:lnTo>
                  <a:pt x="359" y="70"/>
                </a:lnTo>
                <a:lnTo>
                  <a:pt x="360" y="70"/>
                </a:lnTo>
                <a:lnTo>
                  <a:pt x="362" y="76"/>
                </a:lnTo>
                <a:lnTo>
                  <a:pt x="363" y="77"/>
                </a:lnTo>
                <a:lnTo>
                  <a:pt x="366" y="79"/>
                </a:lnTo>
                <a:lnTo>
                  <a:pt x="369" y="82"/>
                </a:lnTo>
                <a:lnTo>
                  <a:pt x="374" y="85"/>
                </a:lnTo>
                <a:lnTo>
                  <a:pt x="377" y="89"/>
                </a:lnTo>
                <a:lnTo>
                  <a:pt x="378" y="93"/>
                </a:lnTo>
                <a:lnTo>
                  <a:pt x="378" y="97"/>
                </a:lnTo>
                <a:lnTo>
                  <a:pt x="375" y="101"/>
                </a:lnTo>
                <a:lnTo>
                  <a:pt x="375" y="103"/>
                </a:lnTo>
                <a:lnTo>
                  <a:pt x="375" y="106"/>
                </a:lnTo>
                <a:lnTo>
                  <a:pt x="375" y="109"/>
                </a:lnTo>
                <a:lnTo>
                  <a:pt x="374" y="110"/>
                </a:lnTo>
                <a:lnTo>
                  <a:pt x="371" y="112"/>
                </a:lnTo>
                <a:lnTo>
                  <a:pt x="366" y="113"/>
                </a:lnTo>
                <a:lnTo>
                  <a:pt x="359" y="110"/>
                </a:lnTo>
                <a:lnTo>
                  <a:pt x="347" y="106"/>
                </a:lnTo>
                <a:lnTo>
                  <a:pt x="346" y="104"/>
                </a:lnTo>
                <a:lnTo>
                  <a:pt x="344" y="103"/>
                </a:lnTo>
                <a:lnTo>
                  <a:pt x="339" y="101"/>
                </a:lnTo>
                <a:lnTo>
                  <a:pt x="335" y="100"/>
                </a:lnTo>
                <a:lnTo>
                  <a:pt x="332" y="97"/>
                </a:lnTo>
                <a:lnTo>
                  <a:pt x="327" y="95"/>
                </a:lnTo>
                <a:lnTo>
                  <a:pt x="324" y="94"/>
                </a:lnTo>
                <a:lnTo>
                  <a:pt x="322" y="124"/>
                </a:lnTo>
                <a:lnTo>
                  <a:pt x="317" y="127"/>
                </a:lnTo>
                <a:lnTo>
                  <a:pt x="317" y="128"/>
                </a:lnTo>
                <a:lnTo>
                  <a:pt x="316" y="133"/>
                </a:lnTo>
                <a:lnTo>
                  <a:pt x="315" y="137"/>
                </a:lnTo>
                <a:lnTo>
                  <a:pt x="312" y="143"/>
                </a:lnTo>
                <a:lnTo>
                  <a:pt x="309" y="149"/>
                </a:lnTo>
                <a:lnTo>
                  <a:pt x="306" y="152"/>
                </a:lnTo>
                <a:lnTo>
                  <a:pt x="303" y="155"/>
                </a:lnTo>
                <a:lnTo>
                  <a:pt x="300" y="154"/>
                </a:lnTo>
                <a:lnTo>
                  <a:pt x="300" y="155"/>
                </a:lnTo>
                <a:lnTo>
                  <a:pt x="300" y="157"/>
                </a:lnTo>
                <a:lnTo>
                  <a:pt x="299" y="160"/>
                </a:lnTo>
                <a:lnTo>
                  <a:pt x="297" y="164"/>
                </a:lnTo>
                <a:lnTo>
                  <a:pt x="296" y="169"/>
                </a:lnTo>
                <a:lnTo>
                  <a:pt x="293" y="172"/>
                </a:lnTo>
                <a:lnTo>
                  <a:pt x="291" y="172"/>
                </a:lnTo>
                <a:lnTo>
                  <a:pt x="288" y="169"/>
                </a:lnTo>
                <a:lnTo>
                  <a:pt x="287" y="169"/>
                </a:lnTo>
                <a:lnTo>
                  <a:pt x="286" y="167"/>
                </a:lnTo>
                <a:lnTo>
                  <a:pt x="284" y="166"/>
                </a:lnTo>
                <a:lnTo>
                  <a:pt x="282" y="166"/>
                </a:lnTo>
                <a:lnTo>
                  <a:pt x="281" y="167"/>
                </a:lnTo>
                <a:lnTo>
                  <a:pt x="278" y="169"/>
                </a:lnTo>
                <a:lnTo>
                  <a:pt x="276" y="175"/>
                </a:lnTo>
                <a:lnTo>
                  <a:pt x="276" y="184"/>
                </a:lnTo>
                <a:lnTo>
                  <a:pt x="276" y="185"/>
                </a:lnTo>
                <a:lnTo>
                  <a:pt x="276" y="186"/>
                </a:lnTo>
                <a:lnTo>
                  <a:pt x="275" y="188"/>
                </a:lnTo>
                <a:lnTo>
                  <a:pt x="275" y="190"/>
                </a:lnTo>
                <a:lnTo>
                  <a:pt x="273" y="191"/>
                </a:lnTo>
                <a:lnTo>
                  <a:pt x="273" y="193"/>
                </a:lnTo>
                <a:lnTo>
                  <a:pt x="273" y="194"/>
                </a:lnTo>
                <a:lnTo>
                  <a:pt x="273" y="196"/>
                </a:lnTo>
                <a:lnTo>
                  <a:pt x="272" y="199"/>
                </a:lnTo>
                <a:lnTo>
                  <a:pt x="270" y="205"/>
                </a:lnTo>
                <a:lnTo>
                  <a:pt x="269" y="209"/>
                </a:lnTo>
                <a:lnTo>
                  <a:pt x="264" y="212"/>
                </a:lnTo>
                <a:lnTo>
                  <a:pt x="260" y="214"/>
                </a:lnTo>
                <a:lnTo>
                  <a:pt x="254" y="212"/>
                </a:lnTo>
                <a:lnTo>
                  <a:pt x="246" y="206"/>
                </a:lnTo>
                <a:lnTo>
                  <a:pt x="245" y="205"/>
                </a:lnTo>
                <a:lnTo>
                  <a:pt x="242" y="203"/>
                </a:lnTo>
                <a:lnTo>
                  <a:pt x="239" y="202"/>
                </a:lnTo>
                <a:lnTo>
                  <a:pt x="236" y="202"/>
                </a:lnTo>
                <a:lnTo>
                  <a:pt x="233" y="203"/>
                </a:lnTo>
                <a:lnTo>
                  <a:pt x="231" y="206"/>
                </a:lnTo>
                <a:lnTo>
                  <a:pt x="231" y="212"/>
                </a:lnTo>
                <a:lnTo>
                  <a:pt x="233" y="220"/>
                </a:lnTo>
                <a:lnTo>
                  <a:pt x="233" y="221"/>
                </a:lnTo>
                <a:lnTo>
                  <a:pt x="233" y="224"/>
                </a:lnTo>
                <a:lnTo>
                  <a:pt x="231" y="226"/>
                </a:lnTo>
                <a:lnTo>
                  <a:pt x="230" y="227"/>
                </a:lnTo>
                <a:lnTo>
                  <a:pt x="230" y="230"/>
                </a:lnTo>
                <a:lnTo>
                  <a:pt x="228" y="232"/>
                </a:lnTo>
                <a:lnTo>
                  <a:pt x="228" y="233"/>
                </a:lnTo>
                <a:lnTo>
                  <a:pt x="227" y="233"/>
                </a:lnTo>
                <a:lnTo>
                  <a:pt x="225" y="244"/>
                </a:lnTo>
                <a:lnTo>
                  <a:pt x="224" y="245"/>
                </a:lnTo>
                <a:lnTo>
                  <a:pt x="222" y="247"/>
                </a:lnTo>
                <a:lnTo>
                  <a:pt x="222" y="248"/>
                </a:lnTo>
                <a:lnTo>
                  <a:pt x="221" y="250"/>
                </a:lnTo>
                <a:lnTo>
                  <a:pt x="220" y="254"/>
                </a:lnTo>
                <a:lnTo>
                  <a:pt x="219" y="260"/>
                </a:lnTo>
                <a:lnTo>
                  <a:pt x="219" y="266"/>
                </a:lnTo>
                <a:lnTo>
                  <a:pt x="219" y="269"/>
                </a:lnTo>
                <a:lnTo>
                  <a:pt x="216" y="272"/>
                </a:lnTo>
                <a:lnTo>
                  <a:pt x="213" y="277"/>
                </a:lnTo>
                <a:lnTo>
                  <a:pt x="210" y="280"/>
                </a:lnTo>
                <a:lnTo>
                  <a:pt x="207" y="284"/>
                </a:lnTo>
                <a:lnTo>
                  <a:pt x="204" y="289"/>
                </a:lnTo>
                <a:lnTo>
                  <a:pt x="203" y="293"/>
                </a:lnTo>
                <a:lnTo>
                  <a:pt x="201" y="298"/>
                </a:lnTo>
                <a:lnTo>
                  <a:pt x="201" y="299"/>
                </a:lnTo>
                <a:lnTo>
                  <a:pt x="201" y="301"/>
                </a:lnTo>
                <a:lnTo>
                  <a:pt x="201" y="302"/>
                </a:lnTo>
                <a:lnTo>
                  <a:pt x="201" y="305"/>
                </a:lnTo>
                <a:lnTo>
                  <a:pt x="201" y="307"/>
                </a:lnTo>
                <a:lnTo>
                  <a:pt x="201" y="308"/>
                </a:lnTo>
                <a:lnTo>
                  <a:pt x="201" y="310"/>
                </a:lnTo>
                <a:lnTo>
                  <a:pt x="206" y="311"/>
                </a:lnTo>
                <a:lnTo>
                  <a:pt x="200" y="319"/>
                </a:lnTo>
                <a:lnTo>
                  <a:pt x="204" y="325"/>
                </a:lnTo>
                <a:lnTo>
                  <a:pt x="189" y="335"/>
                </a:lnTo>
                <a:lnTo>
                  <a:pt x="186" y="334"/>
                </a:lnTo>
                <a:lnTo>
                  <a:pt x="183" y="334"/>
                </a:lnTo>
                <a:lnTo>
                  <a:pt x="179" y="334"/>
                </a:lnTo>
                <a:lnTo>
                  <a:pt x="176" y="335"/>
                </a:lnTo>
                <a:lnTo>
                  <a:pt x="171" y="340"/>
                </a:lnTo>
                <a:lnTo>
                  <a:pt x="170" y="344"/>
                </a:lnTo>
                <a:lnTo>
                  <a:pt x="168" y="343"/>
                </a:lnTo>
                <a:lnTo>
                  <a:pt x="167" y="342"/>
                </a:lnTo>
                <a:lnTo>
                  <a:pt x="164" y="342"/>
                </a:lnTo>
                <a:lnTo>
                  <a:pt x="159" y="341"/>
                </a:lnTo>
                <a:lnTo>
                  <a:pt x="157" y="341"/>
                </a:lnTo>
                <a:lnTo>
                  <a:pt x="156" y="342"/>
                </a:lnTo>
                <a:lnTo>
                  <a:pt x="156" y="344"/>
                </a:lnTo>
                <a:lnTo>
                  <a:pt x="157" y="350"/>
                </a:lnTo>
                <a:lnTo>
                  <a:pt x="157" y="352"/>
                </a:lnTo>
                <a:lnTo>
                  <a:pt x="156" y="353"/>
                </a:lnTo>
                <a:lnTo>
                  <a:pt x="154" y="353"/>
                </a:lnTo>
                <a:lnTo>
                  <a:pt x="151" y="355"/>
                </a:lnTo>
                <a:lnTo>
                  <a:pt x="149" y="356"/>
                </a:lnTo>
                <a:lnTo>
                  <a:pt x="147" y="358"/>
                </a:lnTo>
                <a:lnTo>
                  <a:pt x="146" y="358"/>
                </a:lnTo>
                <a:lnTo>
                  <a:pt x="144" y="359"/>
                </a:lnTo>
                <a:lnTo>
                  <a:pt x="141" y="361"/>
                </a:lnTo>
                <a:lnTo>
                  <a:pt x="137" y="362"/>
                </a:lnTo>
                <a:lnTo>
                  <a:pt x="131" y="364"/>
                </a:lnTo>
                <a:lnTo>
                  <a:pt x="126" y="364"/>
                </a:lnTo>
                <a:lnTo>
                  <a:pt x="123" y="364"/>
                </a:lnTo>
                <a:lnTo>
                  <a:pt x="120" y="362"/>
                </a:lnTo>
                <a:lnTo>
                  <a:pt x="118" y="358"/>
                </a:lnTo>
                <a:lnTo>
                  <a:pt x="117" y="361"/>
                </a:lnTo>
                <a:lnTo>
                  <a:pt x="114" y="364"/>
                </a:lnTo>
                <a:lnTo>
                  <a:pt x="111" y="367"/>
                </a:lnTo>
                <a:lnTo>
                  <a:pt x="107" y="371"/>
                </a:lnTo>
                <a:lnTo>
                  <a:pt x="102" y="373"/>
                </a:lnTo>
                <a:lnTo>
                  <a:pt x="98" y="373"/>
                </a:lnTo>
                <a:lnTo>
                  <a:pt x="93" y="371"/>
                </a:lnTo>
                <a:lnTo>
                  <a:pt x="91" y="371"/>
                </a:lnTo>
                <a:lnTo>
                  <a:pt x="88" y="371"/>
                </a:lnTo>
                <a:lnTo>
                  <a:pt x="85" y="370"/>
                </a:lnTo>
                <a:lnTo>
                  <a:pt x="82" y="368"/>
                </a:lnTo>
                <a:lnTo>
                  <a:pt x="78" y="367"/>
                </a:lnTo>
                <a:lnTo>
                  <a:pt x="74" y="362"/>
                </a:lnTo>
                <a:lnTo>
                  <a:pt x="69" y="358"/>
                </a:lnTo>
                <a:lnTo>
                  <a:pt x="66" y="352"/>
                </a:lnTo>
                <a:lnTo>
                  <a:pt x="65" y="349"/>
                </a:lnTo>
                <a:lnTo>
                  <a:pt x="65" y="346"/>
                </a:lnTo>
                <a:lnTo>
                  <a:pt x="65" y="343"/>
                </a:lnTo>
                <a:lnTo>
                  <a:pt x="63" y="34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33" name="Freeform 68"/>
          <p:cNvSpPr>
            <a:spLocks/>
          </p:cNvSpPr>
          <p:nvPr/>
        </p:nvSpPr>
        <p:spPr bwMode="blackWhite">
          <a:xfrm>
            <a:off x="6650038" y="2849563"/>
            <a:ext cx="685800" cy="654050"/>
          </a:xfrm>
          <a:custGeom>
            <a:avLst/>
            <a:gdLst>
              <a:gd name="T0" fmla="*/ 2147483647 w 379"/>
              <a:gd name="T1" fmla="*/ 2147483647 h 374"/>
              <a:gd name="T2" fmla="*/ 2147483647 w 379"/>
              <a:gd name="T3" fmla="*/ 2147483647 h 374"/>
              <a:gd name="T4" fmla="*/ 2147483647 w 379"/>
              <a:gd name="T5" fmla="*/ 2147483647 h 374"/>
              <a:gd name="T6" fmla="*/ 2147483647 w 379"/>
              <a:gd name="T7" fmla="*/ 2147483647 h 374"/>
              <a:gd name="T8" fmla="*/ 2147483647 w 379"/>
              <a:gd name="T9" fmla="*/ 2147483647 h 374"/>
              <a:gd name="T10" fmla="*/ 0 w 379"/>
              <a:gd name="T11" fmla="*/ 2147483647 h 374"/>
              <a:gd name="T12" fmla="*/ 2147483647 w 379"/>
              <a:gd name="T13" fmla="*/ 2147483647 h 374"/>
              <a:gd name="T14" fmla="*/ 2147483647 w 379"/>
              <a:gd name="T15" fmla="*/ 2147483647 h 374"/>
              <a:gd name="T16" fmla="*/ 2147483647 w 379"/>
              <a:gd name="T17" fmla="*/ 2147483647 h 374"/>
              <a:gd name="T18" fmla="*/ 2147483647 w 379"/>
              <a:gd name="T19" fmla="*/ 2147483647 h 374"/>
              <a:gd name="T20" fmla="*/ 2147483647 w 379"/>
              <a:gd name="T21" fmla="*/ 2147483647 h 374"/>
              <a:gd name="T22" fmla="*/ 2147483647 w 379"/>
              <a:gd name="T23" fmla="*/ 2147483647 h 374"/>
              <a:gd name="T24" fmla="*/ 2147483647 w 379"/>
              <a:gd name="T25" fmla="*/ 2147483647 h 374"/>
              <a:gd name="T26" fmla="*/ 2147483647 w 379"/>
              <a:gd name="T27" fmla="*/ 2147483647 h 374"/>
              <a:gd name="T28" fmla="*/ 2147483647 w 379"/>
              <a:gd name="T29" fmla="*/ 2147483647 h 374"/>
              <a:gd name="T30" fmla="*/ 2147483647 w 379"/>
              <a:gd name="T31" fmla="*/ 2147483647 h 374"/>
              <a:gd name="T32" fmla="*/ 2147483647 w 379"/>
              <a:gd name="T33" fmla="*/ 2147483647 h 374"/>
              <a:gd name="T34" fmla="*/ 2147483647 w 379"/>
              <a:gd name="T35" fmla="*/ 2147483647 h 374"/>
              <a:gd name="T36" fmla="*/ 2147483647 w 379"/>
              <a:gd name="T37" fmla="*/ 2147483647 h 374"/>
              <a:gd name="T38" fmla="*/ 2147483647 w 379"/>
              <a:gd name="T39" fmla="*/ 2147483647 h 374"/>
              <a:gd name="T40" fmla="*/ 2147483647 w 379"/>
              <a:gd name="T41" fmla="*/ 2147483647 h 374"/>
              <a:gd name="T42" fmla="*/ 2147483647 w 379"/>
              <a:gd name="T43" fmla="*/ 2147483647 h 374"/>
              <a:gd name="T44" fmla="*/ 2147483647 w 379"/>
              <a:gd name="T45" fmla="*/ 2147483647 h 374"/>
              <a:gd name="T46" fmla="*/ 2147483647 w 379"/>
              <a:gd name="T47" fmla="*/ 2147483647 h 374"/>
              <a:gd name="T48" fmla="*/ 2147483647 w 379"/>
              <a:gd name="T49" fmla="*/ 2147483647 h 374"/>
              <a:gd name="T50" fmla="*/ 2147483647 w 379"/>
              <a:gd name="T51" fmla="*/ 2147483647 h 374"/>
              <a:gd name="T52" fmla="*/ 2147483647 w 379"/>
              <a:gd name="T53" fmla="*/ 2147483647 h 374"/>
              <a:gd name="T54" fmla="*/ 2147483647 w 379"/>
              <a:gd name="T55" fmla="*/ 2147483647 h 374"/>
              <a:gd name="T56" fmla="*/ 2147483647 w 379"/>
              <a:gd name="T57" fmla="*/ 2147483647 h 374"/>
              <a:gd name="T58" fmla="*/ 2147483647 w 379"/>
              <a:gd name="T59" fmla="*/ 2147483647 h 374"/>
              <a:gd name="T60" fmla="*/ 2147483647 w 379"/>
              <a:gd name="T61" fmla="*/ 2147483647 h 374"/>
              <a:gd name="T62" fmla="*/ 2147483647 w 379"/>
              <a:gd name="T63" fmla="*/ 2147483647 h 374"/>
              <a:gd name="T64" fmla="*/ 2147483647 w 379"/>
              <a:gd name="T65" fmla="*/ 2147483647 h 374"/>
              <a:gd name="T66" fmla="*/ 2147483647 w 379"/>
              <a:gd name="T67" fmla="*/ 2147483647 h 374"/>
              <a:gd name="T68" fmla="*/ 2147483647 w 379"/>
              <a:gd name="T69" fmla="*/ 2147483647 h 374"/>
              <a:gd name="T70" fmla="*/ 2147483647 w 379"/>
              <a:gd name="T71" fmla="*/ 2147483647 h 374"/>
              <a:gd name="T72" fmla="*/ 2147483647 w 379"/>
              <a:gd name="T73" fmla="*/ 2147483647 h 374"/>
              <a:gd name="T74" fmla="*/ 2147483647 w 379"/>
              <a:gd name="T75" fmla="*/ 2147483647 h 374"/>
              <a:gd name="T76" fmla="*/ 2147483647 w 379"/>
              <a:gd name="T77" fmla="*/ 2147483647 h 374"/>
              <a:gd name="T78" fmla="*/ 2147483647 w 379"/>
              <a:gd name="T79" fmla="*/ 2147483647 h 374"/>
              <a:gd name="T80" fmla="*/ 2147483647 w 379"/>
              <a:gd name="T81" fmla="*/ 2147483647 h 374"/>
              <a:gd name="T82" fmla="*/ 2147483647 w 379"/>
              <a:gd name="T83" fmla="*/ 2147483647 h 374"/>
              <a:gd name="T84" fmla="*/ 2147483647 w 379"/>
              <a:gd name="T85" fmla="*/ 2147483647 h 374"/>
              <a:gd name="T86" fmla="*/ 2147483647 w 379"/>
              <a:gd name="T87" fmla="*/ 2147483647 h 374"/>
              <a:gd name="T88" fmla="*/ 2147483647 w 379"/>
              <a:gd name="T89" fmla="*/ 2147483647 h 374"/>
              <a:gd name="T90" fmla="*/ 2147483647 w 379"/>
              <a:gd name="T91" fmla="*/ 2147483647 h 374"/>
              <a:gd name="T92" fmla="*/ 2147483647 w 379"/>
              <a:gd name="T93" fmla="*/ 2147483647 h 374"/>
              <a:gd name="T94" fmla="*/ 2147483647 w 379"/>
              <a:gd name="T95" fmla="*/ 2147483647 h 374"/>
              <a:gd name="T96" fmla="*/ 2147483647 w 379"/>
              <a:gd name="T97" fmla="*/ 2147483647 h 374"/>
              <a:gd name="T98" fmla="*/ 2147483647 w 379"/>
              <a:gd name="T99" fmla="*/ 2147483647 h 374"/>
              <a:gd name="T100" fmla="*/ 2147483647 w 379"/>
              <a:gd name="T101" fmla="*/ 2147483647 h 374"/>
              <a:gd name="T102" fmla="*/ 2147483647 w 379"/>
              <a:gd name="T103" fmla="*/ 2147483647 h 374"/>
              <a:gd name="T104" fmla="*/ 2147483647 w 379"/>
              <a:gd name="T105" fmla="*/ 2147483647 h 374"/>
              <a:gd name="T106" fmla="*/ 2147483647 w 379"/>
              <a:gd name="T107" fmla="*/ 2147483647 h 374"/>
              <a:gd name="T108" fmla="*/ 2147483647 w 379"/>
              <a:gd name="T109" fmla="*/ 2147483647 h 374"/>
              <a:gd name="T110" fmla="*/ 2147483647 w 379"/>
              <a:gd name="T111" fmla="*/ 2147483647 h 374"/>
              <a:gd name="T112" fmla="*/ 2147483647 w 379"/>
              <a:gd name="T113" fmla="*/ 2147483647 h 374"/>
              <a:gd name="T114" fmla="*/ 2147483647 w 379"/>
              <a:gd name="T115" fmla="*/ 2147483647 h 37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79"/>
              <a:gd name="T175" fmla="*/ 0 h 374"/>
              <a:gd name="T176" fmla="*/ 379 w 379"/>
              <a:gd name="T177" fmla="*/ 374 h 37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79" h="374">
                <a:moveTo>
                  <a:pt x="63" y="342"/>
                </a:moveTo>
                <a:lnTo>
                  <a:pt x="54" y="342"/>
                </a:lnTo>
                <a:lnTo>
                  <a:pt x="54" y="341"/>
                </a:lnTo>
                <a:lnTo>
                  <a:pt x="52" y="340"/>
                </a:lnTo>
                <a:lnTo>
                  <a:pt x="52" y="338"/>
                </a:lnTo>
                <a:lnTo>
                  <a:pt x="51" y="337"/>
                </a:lnTo>
                <a:lnTo>
                  <a:pt x="48" y="337"/>
                </a:lnTo>
                <a:lnTo>
                  <a:pt x="45" y="335"/>
                </a:lnTo>
                <a:lnTo>
                  <a:pt x="41" y="335"/>
                </a:lnTo>
                <a:lnTo>
                  <a:pt x="41" y="334"/>
                </a:lnTo>
                <a:lnTo>
                  <a:pt x="38" y="329"/>
                </a:lnTo>
                <a:lnTo>
                  <a:pt x="33" y="325"/>
                </a:lnTo>
                <a:lnTo>
                  <a:pt x="30" y="317"/>
                </a:lnTo>
                <a:lnTo>
                  <a:pt x="24" y="310"/>
                </a:lnTo>
                <a:lnTo>
                  <a:pt x="18" y="302"/>
                </a:lnTo>
                <a:lnTo>
                  <a:pt x="11" y="295"/>
                </a:lnTo>
                <a:lnTo>
                  <a:pt x="3" y="286"/>
                </a:lnTo>
                <a:lnTo>
                  <a:pt x="3" y="283"/>
                </a:lnTo>
                <a:lnTo>
                  <a:pt x="3" y="280"/>
                </a:lnTo>
                <a:lnTo>
                  <a:pt x="5" y="277"/>
                </a:lnTo>
                <a:lnTo>
                  <a:pt x="5" y="274"/>
                </a:lnTo>
                <a:lnTo>
                  <a:pt x="5" y="269"/>
                </a:lnTo>
                <a:lnTo>
                  <a:pt x="3" y="263"/>
                </a:lnTo>
                <a:lnTo>
                  <a:pt x="2" y="259"/>
                </a:lnTo>
                <a:lnTo>
                  <a:pt x="0" y="256"/>
                </a:lnTo>
                <a:lnTo>
                  <a:pt x="0" y="253"/>
                </a:lnTo>
                <a:lnTo>
                  <a:pt x="0" y="251"/>
                </a:lnTo>
                <a:lnTo>
                  <a:pt x="0" y="253"/>
                </a:lnTo>
                <a:lnTo>
                  <a:pt x="2" y="253"/>
                </a:lnTo>
                <a:lnTo>
                  <a:pt x="5" y="256"/>
                </a:lnTo>
                <a:lnTo>
                  <a:pt x="11" y="254"/>
                </a:lnTo>
                <a:lnTo>
                  <a:pt x="15" y="251"/>
                </a:lnTo>
                <a:lnTo>
                  <a:pt x="19" y="248"/>
                </a:lnTo>
                <a:lnTo>
                  <a:pt x="24" y="244"/>
                </a:lnTo>
                <a:lnTo>
                  <a:pt x="27" y="238"/>
                </a:lnTo>
                <a:lnTo>
                  <a:pt x="28" y="235"/>
                </a:lnTo>
                <a:lnTo>
                  <a:pt x="30" y="233"/>
                </a:lnTo>
                <a:lnTo>
                  <a:pt x="27" y="215"/>
                </a:lnTo>
                <a:lnTo>
                  <a:pt x="28" y="214"/>
                </a:lnTo>
                <a:lnTo>
                  <a:pt x="28" y="212"/>
                </a:lnTo>
                <a:lnTo>
                  <a:pt x="30" y="209"/>
                </a:lnTo>
                <a:lnTo>
                  <a:pt x="31" y="206"/>
                </a:lnTo>
                <a:lnTo>
                  <a:pt x="32" y="205"/>
                </a:lnTo>
                <a:lnTo>
                  <a:pt x="32" y="202"/>
                </a:lnTo>
                <a:lnTo>
                  <a:pt x="33" y="194"/>
                </a:lnTo>
                <a:lnTo>
                  <a:pt x="33" y="190"/>
                </a:lnTo>
                <a:lnTo>
                  <a:pt x="36" y="187"/>
                </a:lnTo>
                <a:lnTo>
                  <a:pt x="38" y="187"/>
                </a:lnTo>
                <a:lnTo>
                  <a:pt x="41" y="187"/>
                </a:lnTo>
                <a:lnTo>
                  <a:pt x="42" y="187"/>
                </a:lnTo>
                <a:lnTo>
                  <a:pt x="44" y="188"/>
                </a:lnTo>
                <a:lnTo>
                  <a:pt x="45" y="190"/>
                </a:lnTo>
                <a:lnTo>
                  <a:pt x="48" y="197"/>
                </a:lnTo>
                <a:lnTo>
                  <a:pt x="51" y="199"/>
                </a:lnTo>
                <a:lnTo>
                  <a:pt x="52" y="197"/>
                </a:lnTo>
                <a:lnTo>
                  <a:pt x="55" y="194"/>
                </a:lnTo>
                <a:lnTo>
                  <a:pt x="57" y="190"/>
                </a:lnTo>
                <a:lnTo>
                  <a:pt x="57" y="187"/>
                </a:lnTo>
                <a:lnTo>
                  <a:pt x="57" y="184"/>
                </a:lnTo>
                <a:lnTo>
                  <a:pt x="58" y="184"/>
                </a:lnTo>
                <a:lnTo>
                  <a:pt x="60" y="160"/>
                </a:lnTo>
                <a:lnTo>
                  <a:pt x="78" y="142"/>
                </a:lnTo>
                <a:lnTo>
                  <a:pt x="78" y="143"/>
                </a:lnTo>
                <a:lnTo>
                  <a:pt x="80" y="145"/>
                </a:lnTo>
                <a:lnTo>
                  <a:pt x="82" y="145"/>
                </a:lnTo>
                <a:lnTo>
                  <a:pt x="85" y="143"/>
                </a:lnTo>
                <a:lnTo>
                  <a:pt x="88" y="143"/>
                </a:lnTo>
                <a:lnTo>
                  <a:pt x="91" y="142"/>
                </a:lnTo>
                <a:lnTo>
                  <a:pt x="93" y="140"/>
                </a:lnTo>
                <a:lnTo>
                  <a:pt x="93" y="139"/>
                </a:lnTo>
                <a:lnTo>
                  <a:pt x="94" y="139"/>
                </a:lnTo>
                <a:lnTo>
                  <a:pt x="95" y="136"/>
                </a:lnTo>
                <a:lnTo>
                  <a:pt x="99" y="131"/>
                </a:lnTo>
                <a:lnTo>
                  <a:pt x="102" y="127"/>
                </a:lnTo>
                <a:lnTo>
                  <a:pt x="105" y="124"/>
                </a:lnTo>
                <a:lnTo>
                  <a:pt x="110" y="121"/>
                </a:lnTo>
                <a:lnTo>
                  <a:pt x="111" y="118"/>
                </a:lnTo>
                <a:lnTo>
                  <a:pt x="113" y="116"/>
                </a:lnTo>
                <a:lnTo>
                  <a:pt x="117" y="110"/>
                </a:lnTo>
                <a:lnTo>
                  <a:pt x="120" y="106"/>
                </a:lnTo>
                <a:lnTo>
                  <a:pt x="121" y="101"/>
                </a:lnTo>
                <a:lnTo>
                  <a:pt x="121" y="97"/>
                </a:lnTo>
                <a:lnTo>
                  <a:pt x="121" y="94"/>
                </a:lnTo>
                <a:lnTo>
                  <a:pt x="120" y="92"/>
                </a:lnTo>
                <a:lnTo>
                  <a:pt x="120" y="91"/>
                </a:lnTo>
                <a:lnTo>
                  <a:pt x="120" y="89"/>
                </a:lnTo>
                <a:lnTo>
                  <a:pt x="120" y="88"/>
                </a:lnTo>
                <a:lnTo>
                  <a:pt x="120" y="82"/>
                </a:lnTo>
                <a:lnTo>
                  <a:pt x="121" y="76"/>
                </a:lnTo>
                <a:lnTo>
                  <a:pt x="121" y="67"/>
                </a:lnTo>
                <a:lnTo>
                  <a:pt x="123" y="59"/>
                </a:lnTo>
                <a:lnTo>
                  <a:pt x="124" y="52"/>
                </a:lnTo>
                <a:lnTo>
                  <a:pt x="124" y="47"/>
                </a:lnTo>
                <a:lnTo>
                  <a:pt x="126" y="44"/>
                </a:lnTo>
                <a:lnTo>
                  <a:pt x="128" y="40"/>
                </a:lnTo>
                <a:lnTo>
                  <a:pt x="128" y="34"/>
                </a:lnTo>
                <a:lnTo>
                  <a:pt x="128" y="28"/>
                </a:lnTo>
                <a:lnTo>
                  <a:pt x="126" y="20"/>
                </a:lnTo>
                <a:lnTo>
                  <a:pt x="126" y="13"/>
                </a:lnTo>
                <a:lnTo>
                  <a:pt x="124" y="8"/>
                </a:lnTo>
                <a:lnTo>
                  <a:pt x="123" y="4"/>
                </a:lnTo>
                <a:lnTo>
                  <a:pt x="121" y="2"/>
                </a:lnTo>
                <a:lnTo>
                  <a:pt x="131" y="0"/>
                </a:lnTo>
                <a:lnTo>
                  <a:pt x="147" y="94"/>
                </a:lnTo>
                <a:lnTo>
                  <a:pt x="227" y="79"/>
                </a:lnTo>
                <a:lnTo>
                  <a:pt x="236" y="130"/>
                </a:lnTo>
                <a:lnTo>
                  <a:pt x="266" y="103"/>
                </a:lnTo>
                <a:lnTo>
                  <a:pt x="266" y="104"/>
                </a:lnTo>
                <a:lnTo>
                  <a:pt x="267" y="104"/>
                </a:lnTo>
                <a:lnTo>
                  <a:pt x="269" y="104"/>
                </a:lnTo>
                <a:lnTo>
                  <a:pt x="272" y="103"/>
                </a:lnTo>
                <a:lnTo>
                  <a:pt x="276" y="98"/>
                </a:lnTo>
                <a:lnTo>
                  <a:pt x="281" y="93"/>
                </a:lnTo>
                <a:lnTo>
                  <a:pt x="286" y="83"/>
                </a:lnTo>
                <a:lnTo>
                  <a:pt x="287" y="83"/>
                </a:lnTo>
                <a:lnTo>
                  <a:pt x="290" y="85"/>
                </a:lnTo>
                <a:lnTo>
                  <a:pt x="294" y="86"/>
                </a:lnTo>
                <a:lnTo>
                  <a:pt x="299" y="86"/>
                </a:lnTo>
                <a:lnTo>
                  <a:pt x="303" y="86"/>
                </a:lnTo>
                <a:lnTo>
                  <a:pt x="309" y="85"/>
                </a:lnTo>
                <a:lnTo>
                  <a:pt x="314" y="80"/>
                </a:lnTo>
                <a:lnTo>
                  <a:pt x="317" y="74"/>
                </a:lnTo>
                <a:lnTo>
                  <a:pt x="319" y="73"/>
                </a:lnTo>
                <a:lnTo>
                  <a:pt x="319" y="71"/>
                </a:lnTo>
                <a:lnTo>
                  <a:pt x="322" y="68"/>
                </a:lnTo>
                <a:lnTo>
                  <a:pt x="324" y="67"/>
                </a:lnTo>
                <a:lnTo>
                  <a:pt x="329" y="65"/>
                </a:lnTo>
                <a:lnTo>
                  <a:pt x="333" y="65"/>
                </a:lnTo>
                <a:lnTo>
                  <a:pt x="341" y="67"/>
                </a:lnTo>
                <a:lnTo>
                  <a:pt x="349" y="70"/>
                </a:lnTo>
                <a:lnTo>
                  <a:pt x="350" y="70"/>
                </a:lnTo>
                <a:lnTo>
                  <a:pt x="352" y="70"/>
                </a:lnTo>
                <a:lnTo>
                  <a:pt x="353" y="70"/>
                </a:lnTo>
                <a:lnTo>
                  <a:pt x="355" y="70"/>
                </a:lnTo>
                <a:lnTo>
                  <a:pt x="357" y="70"/>
                </a:lnTo>
                <a:lnTo>
                  <a:pt x="359" y="70"/>
                </a:lnTo>
                <a:lnTo>
                  <a:pt x="360" y="70"/>
                </a:lnTo>
                <a:lnTo>
                  <a:pt x="362" y="76"/>
                </a:lnTo>
                <a:lnTo>
                  <a:pt x="363" y="77"/>
                </a:lnTo>
                <a:lnTo>
                  <a:pt x="366" y="79"/>
                </a:lnTo>
                <a:lnTo>
                  <a:pt x="369" y="82"/>
                </a:lnTo>
                <a:lnTo>
                  <a:pt x="374" y="85"/>
                </a:lnTo>
                <a:lnTo>
                  <a:pt x="377" y="89"/>
                </a:lnTo>
                <a:lnTo>
                  <a:pt x="378" y="93"/>
                </a:lnTo>
                <a:lnTo>
                  <a:pt x="378" y="97"/>
                </a:lnTo>
                <a:lnTo>
                  <a:pt x="375" y="101"/>
                </a:lnTo>
                <a:lnTo>
                  <a:pt x="375" y="103"/>
                </a:lnTo>
                <a:lnTo>
                  <a:pt x="375" y="106"/>
                </a:lnTo>
                <a:lnTo>
                  <a:pt x="375" y="109"/>
                </a:lnTo>
                <a:lnTo>
                  <a:pt x="374" y="110"/>
                </a:lnTo>
                <a:lnTo>
                  <a:pt x="371" y="112"/>
                </a:lnTo>
                <a:lnTo>
                  <a:pt x="366" y="113"/>
                </a:lnTo>
                <a:lnTo>
                  <a:pt x="359" y="110"/>
                </a:lnTo>
                <a:lnTo>
                  <a:pt x="347" y="106"/>
                </a:lnTo>
                <a:lnTo>
                  <a:pt x="346" y="104"/>
                </a:lnTo>
                <a:lnTo>
                  <a:pt x="344" y="103"/>
                </a:lnTo>
                <a:lnTo>
                  <a:pt x="339" y="101"/>
                </a:lnTo>
                <a:lnTo>
                  <a:pt x="335" y="100"/>
                </a:lnTo>
                <a:lnTo>
                  <a:pt x="332" y="97"/>
                </a:lnTo>
                <a:lnTo>
                  <a:pt x="327" y="95"/>
                </a:lnTo>
                <a:lnTo>
                  <a:pt x="324" y="94"/>
                </a:lnTo>
                <a:lnTo>
                  <a:pt x="322" y="124"/>
                </a:lnTo>
                <a:lnTo>
                  <a:pt x="317" y="127"/>
                </a:lnTo>
                <a:lnTo>
                  <a:pt x="317" y="128"/>
                </a:lnTo>
                <a:lnTo>
                  <a:pt x="316" y="133"/>
                </a:lnTo>
                <a:lnTo>
                  <a:pt x="315" y="137"/>
                </a:lnTo>
                <a:lnTo>
                  <a:pt x="312" y="143"/>
                </a:lnTo>
                <a:lnTo>
                  <a:pt x="309" y="149"/>
                </a:lnTo>
                <a:lnTo>
                  <a:pt x="306" y="152"/>
                </a:lnTo>
                <a:lnTo>
                  <a:pt x="303" y="155"/>
                </a:lnTo>
                <a:lnTo>
                  <a:pt x="300" y="154"/>
                </a:lnTo>
                <a:lnTo>
                  <a:pt x="300" y="155"/>
                </a:lnTo>
                <a:lnTo>
                  <a:pt x="300" y="157"/>
                </a:lnTo>
                <a:lnTo>
                  <a:pt x="299" y="160"/>
                </a:lnTo>
                <a:lnTo>
                  <a:pt x="297" y="164"/>
                </a:lnTo>
                <a:lnTo>
                  <a:pt x="296" y="169"/>
                </a:lnTo>
                <a:lnTo>
                  <a:pt x="293" y="172"/>
                </a:lnTo>
                <a:lnTo>
                  <a:pt x="291" y="172"/>
                </a:lnTo>
                <a:lnTo>
                  <a:pt x="288" y="169"/>
                </a:lnTo>
                <a:lnTo>
                  <a:pt x="287" y="169"/>
                </a:lnTo>
                <a:lnTo>
                  <a:pt x="286" y="167"/>
                </a:lnTo>
                <a:lnTo>
                  <a:pt x="284" y="166"/>
                </a:lnTo>
                <a:lnTo>
                  <a:pt x="282" y="166"/>
                </a:lnTo>
                <a:lnTo>
                  <a:pt x="281" y="167"/>
                </a:lnTo>
                <a:lnTo>
                  <a:pt x="278" y="169"/>
                </a:lnTo>
                <a:lnTo>
                  <a:pt x="276" y="175"/>
                </a:lnTo>
                <a:lnTo>
                  <a:pt x="276" y="184"/>
                </a:lnTo>
                <a:lnTo>
                  <a:pt x="276" y="185"/>
                </a:lnTo>
                <a:lnTo>
                  <a:pt x="276" y="186"/>
                </a:lnTo>
                <a:lnTo>
                  <a:pt x="275" y="188"/>
                </a:lnTo>
                <a:lnTo>
                  <a:pt x="275" y="190"/>
                </a:lnTo>
                <a:lnTo>
                  <a:pt x="273" y="191"/>
                </a:lnTo>
                <a:lnTo>
                  <a:pt x="273" y="193"/>
                </a:lnTo>
                <a:lnTo>
                  <a:pt x="273" y="194"/>
                </a:lnTo>
                <a:lnTo>
                  <a:pt x="273" y="196"/>
                </a:lnTo>
                <a:lnTo>
                  <a:pt x="272" y="199"/>
                </a:lnTo>
                <a:lnTo>
                  <a:pt x="270" y="205"/>
                </a:lnTo>
                <a:lnTo>
                  <a:pt x="269" y="209"/>
                </a:lnTo>
                <a:lnTo>
                  <a:pt x="264" y="212"/>
                </a:lnTo>
                <a:lnTo>
                  <a:pt x="260" y="214"/>
                </a:lnTo>
                <a:lnTo>
                  <a:pt x="254" y="212"/>
                </a:lnTo>
                <a:lnTo>
                  <a:pt x="246" y="206"/>
                </a:lnTo>
                <a:lnTo>
                  <a:pt x="245" y="205"/>
                </a:lnTo>
                <a:lnTo>
                  <a:pt x="242" y="203"/>
                </a:lnTo>
                <a:lnTo>
                  <a:pt x="239" y="202"/>
                </a:lnTo>
                <a:lnTo>
                  <a:pt x="236" y="202"/>
                </a:lnTo>
                <a:lnTo>
                  <a:pt x="233" y="203"/>
                </a:lnTo>
                <a:lnTo>
                  <a:pt x="231" y="206"/>
                </a:lnTo>
                <a:lnTo>
                  <a:pt x="231" y="212"/>
                </a:lnTo>
                <a:lnTo>
                  <a:pt x="233" y="220"/>
                </a:lnTo>
                <a:lnTo>
                  <a:pt x="233" y="221"/>
                </a:lnTo>
                <a:lnTo>
                  <a:pt x="233" y="224"/>
                </a:lnTo>
                <a:lnTo>
                  <a:pt x="231" y="226"/>
                </a:lnTo>
                <a:lnTo>
                  <a:pt x="230" y="227"/>
                </a:lnTo>
                <a:lnTo>
                  <a:pt x="230" y="230"/>
                </a:lnTo>
                <a:lnTo>
                  <a:pt x="228" y="232"/>
                </a:lnTo>
                <a:lnTo>
                  <a:pt x="228" y="233"/>
                </a:lnTo>
                <a:lnTo>
                  <a:pt x="227" y="233"/>
                </a:lnTo>
                <a:lnTo>
                  <a:pt x="225" y="244"/>
                </a:lnTo>
                <a:lnTo>
                  <a:pt x="224" y="245"/>
                </a:lnTo>
                <a:lnTo>
                  <a:pt x="222" y="247"/>
                </a:lnTo>
                <a:lnTo>
                  <a:pt x="222" y="248"/>
                </a:lnTo>
                <a:lnTo>
                  <a:pt x="221" y="250"/>
                </a:lnTo>
                <a:lnTo>
                  <a:pt x="220" y="254"/>
                </a:lnTo>
                <a:lnTo>
                  <a:pt x="219" y="260"/>
                </a:lnTo>
                <a:lnTo>
                  <a:pt x="219" y="266"/>
                </a:lnTo>
                <a:lnTo>
                  <a:pt x="219" y="269"/>
                </a:lnTo>
                <a:lnTo>
                  <a:pt x="216" y="272"/>
                </a:lnTo>
                <a:lnTo>
                  <a:pt x="213" y="277"/>
                </a:lnTo>
                <a:lnTo>
                  <a:pt x="210" y="280"/>
                </a:lnTo>
                <a:lnTo>
                  <a:pt x="207" y="284"/>
                </a:lnTo>
                <a:lnTo>
                  <a:pt x="204" y="289"/>
                </a:lnTo>
                <a:lnTo>
                  <a:pt x="203" y="293"/>
                </a:lnTo>
                <a:lnTo>
                  <a:pt x="201" y="298"/>
                </a:lnTo>
                <a:lnTo>
                  <a:pt x="201" y="299"/>
                </a:lnTo>
                <a:lnTo>
                  <a:pt x="201" y="301"/>
                </a:lnTo>
                <a:lnTo>
                  <a:pt x="201" y="302"/>
                </a:lnTo>
                <a:lnTo>
                  <a:pt x="201" y="305"/>
                </a:lnTo>
                <a:lnTo>
                  <a:pt x="201" y="307"/>
                </a:lnTo>
                <a:lnTo>
                  <a:pt x="201" y="308"/>
                </a:lnTo>
                <a:lnTo>
                  <a:pt x="201" y="310"/>
                </a:lnTo>
                <a:lnTo>
                  <a:pt x="206" y="311"/>
                </a:lnTo>
                <a:lnTo>
                  <a:pt x="200" y="319"/>
                </a:lnTo>
                <a:lnTo>
                  <a:pt x="204" y="325"/>
                </a:lnTo>
                <a:lnTo>
                  <a:pt x="189" y="335"/>
                </a:lnTo>
                <a:lnTo>
                  <a:pt x="186" y="334"/>
                </a:lnTo>
                <a:lnTo>
                  <a:pt x="183" y="334"/>
                </a:lnTo>
                <a:lnTo>
                  <a:pt x="179" y="334"/>
                </a:lnTo>
                <a:lnTo>
                  <a:pt x="176" y="335"/>
                </a:lnTo>
                <a:lnTo>
                  <a:pt x="171" y="340"/>
                </a:lnTo>
                <a:lnTo>
                  <a:pt x="170" y="344"/>
                </a:lnTo>
                <a:lnTo>
                  <a:pt x="168" y="343"/>
                </a:lnTo>
                <a:lnTo>
                  <a:pt x="167" y="342"/>
                </a:lnTo>
                <a:lnTo>
                  <a:pt x="164" y="342"/>
                </a:lnTo>
                <a:lnTo>
                  <a:pt x="159" y="341"/>
                </a:lnTo>
                <a:lnTo>
                  <a:pt x="157" y="341"/>
                </a:lnTo>
                <a:lnTo>
                  <a:pt x="156" y="342"/>
                </a:lnTo>
                <a:lnTo>
                  <a:pt x="156" y="344"/>
                </a:lnTo>
                <a:lnTo>
                  <a:pt x="157" y="350"/>
                </a:lnTo>
                <a:lnTo>
                  <a:pt x="157" y="352"/>
                </a:lnTo>
                <a:lnTo>
                  <a:pt x="156" y="353"/>
                </a:lnTo>
                <a:lnTo>
                  <a:pt x="154" y="353"/>
                </a:lnTo>
                <a:lnTo>
                  <a:pt x="151" y="355"/>
                </a:lnTo>
                <a:lnTo>
                  <a:pt x="149" y="356"/>
                </a:lnTo>
                <a:lnTo>
                  <a:pt x="147" y="358"/>
                </a:lnTo>
                <a:lnTo>
                  <a:pt x="146" y="358"/>
                </a:lnTo>
                <a:lnTo>
                  <a:pt x="144" y="359"/>
                </a:lnTo>
                <a:lnTo>
                  <a:pt x="141" y="361"/>
                </a:lnTo>
                <a:lnTo>
                  <a:pt x="137" y="362"/>
                </a:lnTo>
                <a:lnTo>
                  <a:pt x="131" y="364"/>
                </a:lnTo>
                <a:lnTo>
                  <a:pt x="126" y="364"/>
                </a:lnTo>
                <a:lnTo>
                  <a:pt x="123" y="364"/>
                </a:lnTo>
                <a:lnTo>
                  <a:pt x="120" y="362"/>
                </a:lnTo>
                <a:lnTo>
                  <a:pt x="118" y="358"/>
                </a:lnTo>
                <a:lnTo>
                  <a:pt x="117" y="361"/>
                </a:lnTo>
                <a:lnTo>
                  <a:pt x="114" y="364"/>
                </a:lnTo>
                <a:lnTo>
                  <a:pt x="111" y="367"/>
                </a:lnTo>
                <a:lnTo>
                  <a:pt x="107" y="371"/>
                </a:lnTo>
                <a:lnTo>
                  <a:pt x="102" y="373"/>
                </a:lnTo>
                <a:lnTo>
                  <a:pt x="98" y="373"/>
                </a:lnTo>
                <a:lnTo>
                  <a:pt x="93" y="371"/>
                </a:lnTo>
                <a:lnTo>
                  <a:pt x="91" y="371"/>
                </a:lnTo>
                <a:lnTo>
                  <a:pt x="88" y="371"/>
                </a:lnTo>
                <a:lnTo>
                  <a:pt x="85" y="370"/>
                </a:lnTo>
                <a:lnTo>
                  <a:pt x="82" y="368"/>
                </a:lnTo>
                <a:lnTo>
                  <a:pt x="78" y="367"/>
                </a:lnTo>
                <a:lnTo>
                  <a:pt x="74" y="362"/>
                </a:lnTo>
                <a:lnTo>
                  <a:pt x="69" y="358"/>
                </a:lnTo>
                <a:lnTo>
                  <a:pt x="66" y="352"/>
                </a:lnTo>
                <a:lnTo>
                  <a:pt x="65" y="349"/>
                </a:lnTo>
                <a:lnTo>
                  <a:pt x="65" y="346"/>
                </a:lnTo>
                <a:lnTo>
                  <a:pt x="65" y="343"/>
                </a:lnTo>
                <a:lnTo>
                  <a:pt x="63" y="342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34" name="Freeform 69"/>
          <p:cNvSpPr>
            <a:spLocks/>
          </p:cNvSpPr>
          <p:nvPr/>
        </p:nvSpPr>
        <p:spPr bwMode="blackWhite">
          <a:xfrm>
            <a:off x="7888288" y="1738313"/>
            <a:ext cx="246062" cy="506412"/>
          </a:xfrm>
          <a:custGeom>
            <a:avLst/>
            <a:gdLst>
              <a:gd name="T0" fmla="*/ 2147483647 w 136"/>
              <a:gd name="T1" fmla="*/ 2147483647 h 289"/>
              <a:gd name="T2" fmla="*/ 2147483647 w 136"/>
              <a:gd name="T3" fmla="*/ 2147483647 h 289"/>
              <a:gd name="T4" fmla="*/ 2147483647 w 136"/>
              <a:gd name="T5" fmla="*/ 2147483647 h 289"/>
              <a:gd name="T6" fmla="*/ 2147483647 w 136"/>
              <a:gd name="T7" fmla="*/ 2147483647 h 289"/>
              <a:gd name="T8" fmla="*/ 2147483647 w 136"/>
              <a:gd name="T9" fmla="*/ 2147483647 h 289"/>
              <a:gd name="T10" fmla="*/ 2147483647 w 136"/>
              <a:gd name="T11" fmla="*/ 2147483647 h 289"/>
              <a:gd name="T12" fmla="*/ 2147483647 w 136"/>
              <a:gd name="T13" fmla="*/ 2147483647 h 289"/>
              <a:gd name="T14" fmla="*/ 2147483647 w 136"/>
              <a:gd name="T15" fmla="*/ 2147483647 h 289"/>
              <a:gd name="T16" fmla="*/ 2147483647 w 136"/>
              <a:gd name="T17" fmla="*/ 2147483647 h 289"/>
              <a:gd name="T18" fmla="*/ 2147483647 w 136"/>
              <a:gd name="T19" fmla="*/ 2147483647 h 289"/>
              <a:gd name="T20" fmla="*/ 2147483647 w 136"/>
              <a:gd name="T21" fmla="*/ 2147483647 h 289"/>
              <a:gd name="T22" fmla="*/ 2147483647 w 136"/>
              <a:gd name="T23" fmla="*/ 2147483647 h 289"/>
              <a:gd name="T24" fmla="*/ 2147483647 w 136"/>
              <a:gd name="T25" fmla="*/ 0 h 289"/>
              <a:gd name="T26" fmla="*/ 2147483647 w 136"/>
              <a:gd name="T27" fmla="*/ 2147483647 h 289"/>
              <a:gd name="T28" fmla="*/ 2147483647 w 136"/>
              <a:gd name="T29" fmla="*/ 2147483647 h 289"/>
              <a:gd name="T30" fmla="*/ 2147483647 w 136"/>
              <a:gd name="T31" fmla="*/ 2147483647 h 289"/>
              <a:gd name="T32" fmla="*/ 2147483647 w 136"/>
              <a:gd name="T33" fmla="*/ 2147483647 h 289"/>
              <a:gd name="T34" fmla="*/ 2147483647 w 136"/>
              <a:gd name="T35" fmla="*/ 2147483647 h 289"/>
              <a:gd name="T36" fmla="*/ 2147483647 w 136"/>
              <a:gd name="T37" fmla="*/ 2147483647 h 289"/>
              <a:gd name="T38" fmla="*/ 2147483647 w 136"/>
              <a:gd name="T39" fmla="*/ 2147483647 h 289"/>
              <a:gd name="T40" fmla="*/ 2147483647 w 136"/>
              <a:gd name="T41" fmla="*/ 2147483647 h 289"/>
              <a:gd name="T42" fmla="*/ 2147483647 w 136"/>
              <a:gd name="T43" fmla="*/ 2147483647 h 289"/>
              <a:gd name="T44" fmla="*/ 2147483647 w 136"/>
              <a:gd name="T45" fmla="*/ 2147483647 h 289"/>
              <a:gd name="T46" fmla="*/ 2147483647 w 136"/>
              <a:gd name="T47" fmla="*/ 2147483647 h 289"/>
              <a:gd name="T48" fmla="*/ 2147483647 w 136"/>
              <a:gd name="T49" fmla="*/ 2147483647 h 289"/>
              <a:gd name="T50" fmla="*/ 2147483647 w 136"/>
              <a:gd name="T51" fmla="*/ 2147483647 h 289"/>
              <a:gd name="T52" fmla="*/ 2147483647 w 136"/>
              <a:gd name="T53" fmla="*/ 2147483647 h 289"/>
              <a:gd name="T54" fmla="*/ 2147483647 w 136"/>
              <a:gd name="T55" fmla="*/ 2147483647 h 289"/>
              <a:gd name="T56" fmla="*/ 2147483647 w 136"/>
              <a:gd name="T57" fmla="*/ 2147483647 h 289"/>
              <a:gd name="T58" fmla="*/ 2147483647 w 136"/>
              <a:gd name="T59" fmla="*/ 2147483647 h 289"/>
              <a:gd name="T60" fmla="*/ 2147483647 w 136"/>
              <a:gd name="T61" fmla="*/ 2147483647 h 289"/>
              <a:gd name="T62" fmla="*/ 2147483647 w 136"/>
              <a:gd name="T63" fmla="*/ 2147483647 h 289"/>
              <a:gd name="T64" fmla="*/ 2147483647 w 136"/>
              <a:gd name="T65" fmla="*/ 2147483647 h 289"/>
              <a:gd name="T66" fmla="*/ 2147483647 w 136"/>
              <a:gd name="T67" fmla="*/ 2147483647 h 289"/>
              <a:gd name="T68" fmla="*/ 0 w 136"/>
              <a:gd name="T69" fmla="*/ 2147483647 h 289"/>
              <a:gd name="T70" fmla="*/ 0 w 136"/>
              <a:gd name="T71" fmla="*/ 2147483647 h 289"/>
              <a:gd name="T72" fmla="*/ 2147483647 w 136"/>
              <a:gd name="T73" fmla="*/ 2147483647 h 289"/>
              <a:gd name="T74" fmla="*/ 2147483647 w 136"/>
              <a:gd name="T75" fmla="*/ 2147483647 h 289"/>
              <a:gd name="T76" fmla="*/ 2147483647 w 136"/>
              <a:gd name="T77" fmla="*/ 2147483647 h 289"/>
              <a:gd name="T78" fmla="*/ 2147483647 w 136"/>
              <a:gd name="T79" fmla="*/ 2147483647 h 289"/>
              <a:gd name="T80" fmla="*/ 2147483647 w 136"/>
              <a:gd name="T81" fmla="*/ 2147483647 h 289"/>
              <a:gd name="T82" fmla="*/ 2147483647 w 136"/>
              <a:gd name="T83" fmla="*/ 2147483647 h 289"/>
              <a:gd name="T84" fmla="*/ 2147483647 w 136"/>
              <a:gd name="T85" fmla="*/ 2147483647 h 289"/>
              <a:gd name="T86" fmla="*/ 2147483647 w 136"/>
              <a:gd name="T87" fmla="*/ 2147483647 h 289"/>
              <a:gd name="T88" fmla="*/ 2147483647 w 136"/>
              <a:gd name="T89" fmla="*/ 2147483647 h 28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"/>
              <a:gd name="T136" fmla="*/ 0 h 289"/>
              <a:gd name="T137" fmla="*/ 136 w 136"/>
              <a:gd name="T138" fmla="*/ 289 h 28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" h="289">
                <a:moveTo>
                  <a:pt x="98" y="269"/>
                </a:moveTo>
                <a:lnTo>
                  <a:pt x="104" y="263"/>
                </a:lnTo>
                <a:lnTo>
                  <a:pt x="105" y="263"/>
                </a:lnTo>
                <a:lnTo>
                  <a:pt x="105" y="260"/>
                </a:lnTo>
                <a:lnTo>
                  <a:pt x="107" y="258"/>
                </a:lnTo>
                <a:lnTo>
                  <a:pt x="108" y="257"/>
                </a:lnTo>
                <a:lnTo>
                  <a:pt x="110" y="252"/>
                </a:lnTo>
                <a:lnTo>
                  <a:pt x="115" y="248"/>
                </a:lnTo>
                <a:lnTo>
                  <a:pt x="119" y="245"/>
                </a:lnTo>
                <a:lnTo>
                  <a:pt x="123" y="242"/>
                </a:lnTo>
                <a:lnTo>
                  <a:pt x="126" y="242"/>
                </a:lnTo>
                <a:lnTo>
                  <a:pt x="129" y="242"/>
                </a:lnTo>
                <a:lnTo>
                  <a:pt x="131" y="242"/>
                </a:lnTo>
                <a:lnTo>
                  <a:pt x="132" y="242"/>
                </a:lnTo>
                <a:lnTo>
                  <a:pt x="131" y="239"/>
                </a:lnTo>
                <a:lnTo>
                  <a:pt x="131" y="236"/>
                </a:lnTo>
                <a:lnTo>
                  <a:pt x="132" y="231"/>
                </a:lnTo>
                <a:lnTo>
                  <a:pt x="132" y="228"/>
                </a:lnTo>
                <a:lnTo>
                  <a:pt x="134" y="227"/>
                </a:lnTo>
                <a:lnTo>
                  <a:pt x="134" y="224"/>
                </a:lnTo>
                <a:lnTo>
                  <a:pt x="135" y="223"/>
                </a:lnTo>
                <a:lnTo>
                  <a:pt x="132" y="221"/>
                </a:lnTo>
                <a:lnTo>
                  <a:pt x="131" y="219"/>
                </a:lnTo>
                <a:lnTo>
                  <a:pt x="129" y="218"/>
                </a:lnTo>
                <a:lnTo>
                  <a:pt x="126" y="216"/>
                </a:lnTo>
                <a:lnTo>
                  <a:pt x="125" y="215"/>
                </a:lnTo>
                <a:lnTo>
                  <a:pt x="125" y="209"/>
                </a:lnTo>
                <a:lnTo>
                  <a:pt x="123" y="204"/>
                </a:lnTo>
                <a:lnTo>
                  <a:pt x="120" y="201"/>
                </a:lnTo>
                <a:lnTo>
                  <a:pt x="119" y="198"/>
                </a:lnTo>
                <a:lnTo>
                  <a:pt x="116" y="197"/>
                </a:lnTo>
                <a:lnTo>
                  <a:pt x="115" y="197"/>
                </a:lnTo>
                <a:lnTo>
                  <a:pt x="112" y="195"/>
                </a:lnTo>
                <a:lnTo>
                  <a:pt x="107" y="189"/>
                </a:lnTo>
                <a:lnTo>
                  <a:pt x="51" y="3"/>
                </a:lnTo>
                <a:lnTo>
                  <a:pt x="45" y="1"/>
                </a:lnTo>
                <a:lnTo>
                  <a:pt x="39" y="0"/>
                </a:lnTo>
                <a:lnTo>
                  <a:pt x="35" y="1"/>
                </a:lnTo>
                <a:lnTo>
                  <a:pt x="30" y="3"/>
                </a:lnTo>
                <a:lnTo>
                  <a:pt x="27" y="6"/>
                </a:lnTo>
                <a:lnTo>
                  <a:pt x="27" y="8"/>
                </a:lnTo>
                <a:lnTo>
                  <a:pt x="25" y="11"/>
                </a:lnTo>
                <a:lnTo>
                  <a:pt x="27" y="12"/>
                </a:lnTo>
                <a:lnTo>
                  <a:pt x="30" y="20"/>
                </a:lnTo>
                <a:lnTo>
                  <a:pt x="27" y="21"/>
                </a:lnTo>
                <a:lnTo>
                  <a:pt x="27" y="27"/>
                </a:lnTo>
                <a:lnTo>
                  <a:pt x="24" y="29"/>
                </a:lnTo>
                <a:lnTo>
                  <a:pt x="24" y="32"/>
                </a:lnTo>
                <a:lnTo>
                  <a:pt x="25" y="32"/>
                </a:lnTo>
                <a:lnTo>
                  <a:pt x="27" y="41"/>
                </a:lnTo>
                <a:lnTo>
                  <a:pt x="27" y="42"/>
                </a:lnTo>
                <a:lnTo>
                  <a:pt x="27" y="45"/>
                </a:lnTo>
                <a:lnTo>
                  <a:pt x="27" y="47"/>
                </a:lnTo>
                <a:lnTo>
                  <a:pt x="27" y="51"/>
                </a:lnTo>
                <a:lnTo>
                  <a:pt x="27" y="54"/>
                </a:lnTo>
                <a:lnTo>
                  <a:pt x="27" y="57"/>
                </a:lnTo>
                <a:lnTo>
                  <a:pt x="24" y="62"/>
                </a:lnTo>
                <a:lnTo>
                  <a:pt x="24" y="63"/>
                </a:lnTo>
                <a:lnTo>
                  <a:pt x="25" y="63"/>
                </a:lnTo>
                <a:lnTo>
                  <a:pt x="27" y="64"/>
                </a:lnTo>
                <a:lnTo>
                  <a:pt x="27" y="66"/>
                </a:lnTo>
                <a:lnTo>
                  <a:pt x="27" y="69"/>
                </a:lnTo>
                <a:lnTo>
                  <a:pt x="29" y="71"/>
                </a:lnTo>
                <a:lnTo>
                  <a:pt x="30" y="75"/>
                </a:lnTo>
                <a:lnTo>
                  <a:pt x="32" y="78"/>
                </a:lnTo>
                <a:lnTo>
                  <a:pt x="32" y="83"/>
                </a:lnTo>
                <a:lnTo>
                  <a:pt x="32" y="86"/>
                </a:lnTo>
                <a:lnTo>
                  <a:pt x="32" y="90"/>
                </a:lnTo>
                <a:lnTo>
                  <a:pt x="30" y="95"/>
                </a:lnTo>
                <a:lnTo>
                  <a:pt x="27" y="98"/>
                </a:lnTo>
                <a:lnTo>
                  <a:pt x="25" y="102"/>
                </a:lnTo>
                <a:lnTo>
                  <a:pt x="19" y="107"/>
                </a:lnTo>
                <a:lnTo>
                  <a:pt x="14" y="111"/>
                </a:lnTo>
                <a:lnTo>
                  <a:pt x="14" y="113"/>
                </a:lnTo>
                <a:lnTo>
                  <a:pt x="14" y="111"/>
                </a:lnTo>
                <a:lnTo>
                  <a:pt x="8" y="117"/>
                </a:lnTo>
                <a:lnTo>
                  <a:pt x="8" y="119"/>
                </a:lnTo>
                <a:lnTo>
                  <a:pt x="8" y="122"/>
                </a:lnTo>
                <a:lnTo>
                  <a:pt x="9" y="125"/>
                </a:lnTo>
                <a:lnTo>
                  <a:pt x="9" y="128"/>
                </a:lnTo>
                <a:lnTo>
                  <a:pt x="9" y="132"/>
                </a:lnTo>
                <a:lnTo>
                  <a:pt x="9" y="137"/>
                </a:lnTo>
                <a:lnTo>
                  <a:pt x="9" y="141"/>
                </a:lnTo>
                <a:lnTo>
                  <a:pt x="9" y="147"/>
                </a:lnTo>
                <a:lnTo>
                  <a:pt x="9" y="152"/>
                </a:lnTo>
                <a:lnTo>
                  <a:pt x="9" y="158"/>
                </a:lnTo>
                <a:lnTo>
                  <a:pt x="8" y="162"/>
                </a:lnTo>
                <a:lnTo>
                  <a:pt x="8" y="167"/>
                </a:lnTo>
                <a:lnTo>
                  <a:pt x="6" y="171"/>
                </a:lnTo>
                <a:lnTo>
                  <a:pt x="6" y="176"/>
                </a:lnTo>
                <a:lnTo>
                  <a:pt x="5" y="179"/>
                </a:lnTo>
                <a:lnTo>
                  <a:pt x="5" y="182"/>
                </a:lnTo>
                <a:lnTo>
                  <a:pt x="3" y="185"/>
                </a:lnTo>
                <a:lnTo>
                  <a:pt x="3" y="188"/>
                </a:lnTo>
                <a:lnTo>
                  <a:pt x="3" y="189"/>
                </a:lnTo>
                <a:lnTo>
                  <a:pt x="2" y="192"/>
                </a:lnTo>
                <a:lnTo>
                  <a:pt x="0" y="197"/>
                </a:lnTo>
                <a:lnTo>
                  <a:pt x="0" y="203"/>
                </a:lnTo>
                <a:lnTo>
                  <a:pt x="0" y="209"/>
                </a:lnTo>
                <a:lnTo>
                  <a:pt x="0" y="215"/>
                </a:lnTo>
                <a:lnTo>
                  <a:pt x="0" y="221"/>
                </a:lnTo>
                <a:lnTo>
                  <a:pt x="3" y="225"/>
                </a:lnTo>
                <a:lnTo>
                  <a:pt x="5" y="225"/>
                </a:lnTo>
                <a:lnTo>
                  <a:pt x="5" y="228"/>
                </a:lnTo>
                <a:lnTo>
                  <a:pt x="5" y="231"/>
                </a:lnTo>
                <a:lnTo>
                  <a:pt x="5" y="234"/>
                </a:lnTo>
                <a:lnTo>
                  <a:pt x="5" y="237"/>
                </a:lnTo>
                <a:lnTo>
                  <a:pt x="5" y="240"/>
                </a:lnTo>
                <a:lnTo>
                  <a:pt x="5" y="242"/>
                </a:lnTo>
                <a:lnTo>
                  <a:pt x="5" y="243"/>
                </a:lnTo>
                <a:lnTo>
                  <a:pt x="6" y="245"/>
                </a:lnTo>
                <a:lnTo>
                  <a:pt x="6" y="248"/>
                </a:lnTo>
                <a:lnTo>
                  <a:pt x="8" y="251"/>
                </a:lnTo>
                <a:lnTo>
                  <a:pt x="8" y="254"/>
                </a:lnTo>
                <a:lnTo>
                  <a:pt x="8" y="257"/>
                </a:lnTo>
                <a:lnTo>
                  <a:pt x="8" y="260"/>
                </a:lnTo>
                <a:lnTo>
                  <a:pt x="5" y="263"/>
                </a:lnTo>
                <a:lnTo>
                  <a:pt x="5" y="264"/>
                </a:lnTo>
                <a:lnTo>
                  <a:pt x="5" y="266"/>
                </a:lnTo>
                <a:lnTo>
                  <a:pt x="5" y="270"/>
                </a:lnTo>
                <a:lnTo>
                  <a:pt x="5" y="273"/>
                </a:lnTo>
                <a:lnTo>
                  <a:pt x="5" y="278"/>
                </a:lnTo>
                <a:lnTo>
                  <a:pt x="6" y="282"/>
                </a:lnTo>
                <a:lnTo>
                  <a:pt x="8" y="285"/>
                </a:lnTo>
                <a:lnTo>
                  <a:pt x="12" y="288"/>
                </a:lnTo>
                <a:lnTo>
                  <a:pt x="98" y="269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35" name="Freeform 70"/>
          <p:cNvSpPr>
            <a:spLocks/>
          </p:cNvSpPr>
          <p:nvPr/>
        </p:nvSpPr>
        <p:spPr bwMode="blackWhite">
          <a:xfrm>
            <a:off x="7888288" y="1738313"/>
            <a:ext cx="246062" cy="506412"/>
          </a:xfrm>
          <a:custGeom>
            <a:avLst/>
            <a:gdLst>
              <a:gd name="T0" fmla="*/ 2147483647 w 136"/>
              <a:gd name="T1" fmla="*/ 2147483647 h 289"/>
              <a:gd name="T2" fmla="*/ 2147483647 w 136"/>
              <a:gd name="T3" fmla="*/ 2147483647 h 289"/>
              <a:gd name="T4" fmla="*/ 2147483647 w 136"/>
              <a:gd name="T5" fmla="*/ 2147483647 h 289"/>
              <a:gd name="T6" fmla="*/ 2147483647 w 136"/>
              <a:gd name="T7" fmla="*/ 2147483647 h 289"/>
              <a:gd name="T8" fmla="*/ 2147483647 w 136"/>
              <a:gd name="T9" fmla="*/ 2147483647 h 289"/>
              <a:gd name="T10" fmla="*/ 2147483647 w 136"/>
              <a:gd name="T11" fmla="*/ 2147483647 h 289"/>
              <a:gd name="T12" fmla="*/ 2147483647 w 136"/>
              <a:gd name="T13" fmla="*/ 2147483647 h 289"/>
              <a:gd name="T14" fmla="*/ 2147483647 w 136"/>
              <a:gd name="T15" fmla="*/ 2147483647 h 289"/>
              <a:gd name="T16" fmla="*/ 2147483647 w 136"/>
              <a:gd name="T17" fmla="*/ 2147483647 h 289"/>
              <a:gd name="T18" fmla="*/ 2147483647 w 136"/>
              <a:gd name="T19" fmla="*/ 2147483647 h 289"/>
              <a:gd name="T20" fmla="*/ 2147483647 w 136"/>
              <a:gd name="T21" fmla="*/ 2147483647 h 289"/>
              <a:gd name="T22" fmla="*/ 2147483647 w 136"/>
              <a:gd name="T23" fmla="*/ 2147483647 h 289"/>
              <a:gd name="T24" fmla="*/ 2147483647 w 136"/>
              <a:gd name="T25" fmla="*/ 2147483647 h 289"/>
              <a:gd name="T26" fmla="*/ 2147483647 w 136"/>
              <a:gd name="T27" fmla="*/ 2147483647 h 289"/>
              <a:gd name="T28" fmla="*/ 2147483647 w 136"/>
              <a:gd name="T29" fmla="*/ 0 h 289"/>
              <a:gd name="T30" fmla="*/ 2147483647 w 136"/>
              <a:gd name="T31" fmla="*/ 2147483647 h 289"/>
              <a:gd name="T32" fmla="*/ 2147483647 w 136"/>
              <a:gd name="T33" fmla="*/ 2147483647 h 289"/>
              <a:gd name="T34" fmla="*/ 2147483647 w 136"/>
              <a:gd name="T35" fmla="*/ 2147483647 h 289"/>
              <a:gd name="T36" fmla="*/ 2147483647 w 136"/>
              <a:gd name="T37" fmla="*/ 2147483647 h 289"/>
              <a:gd name="T38" fmla="*/ 2147483647 w 136"/>
              <a:gd name="T39" fmla="*/ 2147483647 h 289"/>
              <a:gd name="T40" fmla="*/ 2147483647 w 136"/>
              <a:gd name="T41" fmla="*/ 2147483647 h 289"/>
              <a:gd name="T42" fmla="*/ 2147483647 w 136"/>
              <a:gd name="T43" fmla="*/ 2147483647 h 289"/>
              <a:gd name="T44" fmla="*/ 2147483647 w 136"/>
              <a:gd name="T45" fmla="*/ 2147483647 h 289"/>
              <a:gd name="T46" fmla="*/ 2147483647 w 136"/>
              <a:gd name="T47" fmla="*/ 2147483647 h 289"/>
              <a:gd name="T48" fmla="*/ 2147483647 w 136"/>
              <a:gd name="T49" fmla="*/ 2147483647 h 289"/>
              <a:gd name="T50" fmla="*/ 2147483647 w 136"/>
              <a:gd name="T51" fmla="*/ 2147483647 h 289"/>
              <a:gd name="T52" fmla="*/ 2147483647 w 136"/>
              <a:gd name="T53" fmla="*/ 2147483647 h 289"/>
              <a:gd name="T54" fmla="*/ 2147483647 w 136"/>
              <a:gd name="T55" fmla="*/ 2147483647 h 289"/>
              <a:gd name="T56" fmla="*/ 2147483647 w 136"/>
              <a:gd name="T57" fmla="*/ 2147483647 h 289"/>
              <a:gd name="T58" fmla="*/ 2147483647 w 136"/>
              <a:gd name="T59" fmla="*/ 2147483647 h 289"/>
              <a:gd name="T60" fmla="*/ 2147483647 w 136"/>
              <a:gd name="T61" fmla="*/ 2147483647 h 289"/>
              <a:gd name="T62" fmla="*/ 2147483647 w 136"/>
              <a:gd name="T63" fmla="*/ 2147483647 h 289"/>
              <a:gd name="T64" fmla="*/ 2147483647 w 136"/>
              <a:gd name="T65" fmla="*/ 2147483647 h 289"/>
              <a:gd name="T66" fmla="*/ 2147483647 w 136"/>
              <a:gd name="T67" fmla="*/ 2147483647 h 289"/>
              <a:gd name="T68" fmla="*/ 2147483647 w 136"/>
              <a:gd name="T69" fmla="*/ 2147483647 h 289"/>
              <a:gd name="T70" fmla="*/ 2147483647 w 136"/>
              <a:gd name="T71" fmla="*/ 2147483647 h 289"/>
              <a:gd name="T72" fmla="*/ 2147483647 w 136"/>
              <a:gd name="T73" fmla="*/ 2147483647 h 289"/>
              <a:gd name="T74" fmla="*/ 2147483647 w 136"/>
              <a:gd name="T75" fmla="*/ 2147483647 h 289"/>
              <a:gd name="T76" fmla="*/ 0 w 136"/>
              <a:gd name="T77" fmla="*/ 2147483647 h 289"/>
              <a:gd name="T78" fmla="*/ 0 w 136"/>
              <a:gd name="T79" fmla="*/ 2147483647 h 289"/>
              <a:gd name="T80" fmla="*/ 2147483647 w 136"/>
              <a:gd name="T81" fmla="*/ 2147483647 h 289"/>
              <a:gd name="T82" fmla="*/ 2147483647 w 136"/>
              <a:gd name="T83" fmla="*/ 2147483647 h 289"/>
              <a:gd name="T84" fmla="*/ 2147483647 w 136"/>
              <a:gd name="T85" fmla="*/ 2147483647 h 289"/>
              <a:gd name="T86" fmla="*/ 2147483647 w 136"/>
              <a:gd name="T87" fmla="*/ 2147483647 h 289"/>
              <a:gd name="T88" fmla="*/ 2147483647 w 136"/>
              <a:gd name="T89" fmla="*/ 2147483647 h 289"/>
              <a:gd name="T90" fmla="*/ 2147483647 w 136"/>
              <a:gd name="T91" fmla="*/ 2147483647 h 289"/>
              <a:gd name="T92" fmla="*/ 2147483647 w 136"/>
              <a:gd name="T93" fmla="*/ 2147483647 h 289"/>
              <a:gd name="T94" fmla="*/ 2147483647 w 136"/>
              <a:gd name="T95" fmla="*/ 2147483647 h 289"/>
              <a:gd name="T96" fmla="*/ 2147483647 w 136"/>
              <a:gd name="T97" fmla="*/ 2147483647 h 289"/>
              <a:gd name="T98" fmla="*/ 2147483647 w 136"/>
              <a:gd name="T99" fmla="*/ 2147483647 h 28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6"/>
              <a:gd name="T151" fmla="*/ 0 h 289"/>
              <a:gd name="T152" fmla="*/ 136 w 136"/>
              <a:gd name="T153" fmla="*/ 289 h 28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6" h="289">
                <a:moveTo>
                  <a:pt x="98" y="269"/>
                </a:moveTo>
                <a:lnTo>
                  <a:pt x="104" y="263"/>
                </a:lnTo>
                <a:lnTo>
                  <a:pt x="105" y="263"/>
                </a:lnTo>
                <a:lnTo>
                  <a:pt x="105" y="260"/>
                </a:lnTo>
                <a:lnTo>
                  <a:pt x="107" y="258"/>
                </a:lnTo>
                <a:lnTo>
                  <a:pt x="108" y="257"/>
                </a:lnTo>
                <a:lnTo>
                  <a:pt x="110" y="252"/>
                </a:lnTo>
                <a:lnTo>
                  <a:pt x="115" y="248"/>
                </a:lnTo>
                <a:lnTo>
                  <a:pt x="119" y="245"/>
                </a:lnTo>
                <a:lnTo>
                  <a:pt x="123" y="242"/>
                </a:lnTo>
                <a:lnTo>
                  <a:pt x="126" y="242"/>
                </a:lnTo>
                <a:lnTo>
                  <a:pt x="129" y="242"/>
                </a:lnTo>
                <a:lnTo>
                  <a:pt x="131" y="242"/>
                </a:lnTo>
                <a:lnTo>
                  <a:pt x="132" y="242"/>
                </a:lnTo>
                <a:lnTo>
                  <a:pt x="131" y="239"/>
                </a:lnTo>
                <a:lnTo>
                  <a:pt x="131" y="236"/>
                </a:lnTo>
                <a:lnTo>
                  <a:pt x="132" y="231"/>
                </a:lnTo>
                <a:lnTo>
                  <a:pt x="132" y="228"/>
                </a:lnTo>
                <a:lnTo>
                  <a:pt x="134" y="227"/>
                </a:lnTo>
                <a:lnTo>
                  <a:pt x="134" y="224"/>
                </a:lnTo>
                <a:lnTo>
                  <a:pt x="135" y="223"/>
                </a:lnTo>
                <a:lnTo>
                  <a:pt x="132" y="221"/>
                </a:lnTo>
                <a:lnTo>
                  <a:pt x="131" y="219"/>
                </a:lnTo>
                <a:lnTo>
                  <a:pt x="129" y="218"/>
                </a:lnTo>
                <a:lnTo>
                  <a:pt x="126" y="216"/>
                </a:lnTo>
                <a:lnTo>
                  <a:pt x="125" y="215"/>
                </a:lnTo>
                <a:lnTo>
                  <a:pt x="125" y="209"/>
                </a:lnTo>
                <a:lnTo>
                  <a:pt x="123" y="204"/>
                </a:lnTo>
                <a:lnTo>
                  <a:pt x="120" y="201"/>
                </a:lnTo>
                <a:lnTo>
                  <a:pt x="119" y="198"/>
                </a:lnTo>
                <a:lnTo>
                  <a:pt x="116" y="197"/>
                </a:lnTo>
                <a:lnTo>
                  <a:pt x="115" y="197"/>
                </a:lnTo>
                <a:lnTo>
                  <a:pt x="112" y="195"/>
                </a:lnTo>
                <a:lnTo>
                  <a:pt x="107" y="189"/>
                </a:lnTo>
                <a:lnTo>
                  <a:pt x="51" y="3"/>
                </a:lnTo>
                <a:lnTo>
                  <a:pt x="45" y="1"/>
                </a:lnTo>
                <a:lnTo>
                  <a:pt x="39" y="0"/>
                </a:lnTo>
                <a:lnTo>
                  <a:pt x="35" y="1"/>
                </a:lnTo>
                <a:lnTo>
                  <a:pt x="30" y="3"/>
                </a:lnTo>
                <a:lnTo>
                  <a:pt x="27" y="6"/>
                </a:lnTo>
                <a:lnTo>
                  <a:pt x="27" y="8"/>
                </a:lnTo>
                <a:lnTo>
                  <a:pt x="25" y="11"/>
                </a:lnTo>
                <a:lnTo>
                  <a:pt x="27" y="12"/>
                </a:lnTo>
                <a:lnTo>
                  <a:pt x="30" y="20"/>
                </a:lnTo>
                <a:lnTo>
                  <a:pt x="27" y="21"/>
                </a:lnTo>
                <a:lnTo>
                  <a:pt x="27" y="27"/>
                </a:lnTo>
                <a:lnTo>
                  <a:pt x="24" y="29"/>
                </a:lnTo>
                <a:lnTo>
                  <a:pt x="24" y="32"/>
                </a:lnTo>
                <a:lnTo>
                  <a:pt x="25" y="32"/>
                </a:lnTo>
                <a:lnTo>
                  <a:pt x="27" y="41"/>
                </a:lnTo>
                <a:lnTo>
                  <a:pt x="27" y="42"/>
                </a:lnTo>
                <a:lnTo>
                  <a:pt x="27" y="45"/>
                </a:lnTo>
                <a:lnTo>
                  <a:pt x="27" y="47"/>
                </a:lnTo>
                <a:lnTo>
                  <a:pt x="27" y="51"/>
                </a:lnTo>
                <a:lnTo>
                  <a:pt x="27" y="54"/>
                </a:lnTo>
                <a:lnTo>
                  <a:pt x="27" y="57"/>
                </a:lnTo>
                <a:lnTo>
                  <a:pt x="24" y="62"/>
                </a:lnTo>
                <a:lnTo>
                  <a:pt x="24" y="63"/>
                </a:lnTo>
                <a:lnTo>
                  <a:pt x="25" y="63"/>
                </a:lnTo>
                <a:lnTo>
                  <a:pt x="27" y="64"/>
                </a:lnTo>
                <a:lnTo>
                  <a:pt x="27" y="66"/>
                </a:lnTo>
                <a:lnTo>
                  <a:pt x="27" y="69"/>
                </a:lnTo>
                <a:lnTo>
                  <a:pt x="29" y="71"/>
                </a:lnTo>
                <a:lnTo>
                  <a:pt x="30" y="75"/>
                </a:lnTo>
                <a:lnTo>
                  <a:pt x="32" y="78"/>
                </a:lnTo>
                <a:lnTo>
                  <a:pt x="32" y="83"/>
                </a:lnTo>
                <a:lnTo>
                  <a:pt x="32" y="86"/>
                </a:lnTo>
                <a:lnTo>
                  <a:pt x="32" y="90"/>
                </a:lnTo>
                <a:lnTo>
                  <a:pt x="30" y="95"/>
                </a:lnTo>
                <a:lnTo>
                  <a:pt x="27" y="98"/>
                </a:lnTo>
                <a:lnTo>
                  <a:pt x="25" y="102"/>
                </a:lnTo>
                <a:lnTo>
                  <a:pt x="19" y="107"/>
                </a:lnTo>
                <a:lnTo>
                  <a:pt x="14" y="111"/>
                </a:lnTo>
                <a:lnTo>
                  <a:pt x="14" y="113"/>
                </a:lnTo>
                <a:lnTo>
                  <a:pt x="14" y="111"/>
                </a:lnTo>
                <a:lnTo>
                  <a:pt x="8" y="117"/>
                </a:lnTo>
                <a:lnTo>
                  <a:pt x="8" y="119"/>
                </a:lnTo>
                <a:lnTo>
                  <a:pt x="8" y="122"/>
                </a:lnTo>
                <a:lnTo>
                  <a:pt x="9" y="125"/>
                </a:lnTo>
                <a:lnTo>
                  <a:pt x="9" y="128"/>
                </a:lnTo>
                <a:lnTo>
                  <a:pt x="9" y="132"/>
                </a:lnTo>
                <a:lnTo>
                  <a:pt x="9" y="137"/>
                </a:lnTo>
                <a:lnTo>
                  <a:pt x="9" y="141"/>
                </a:lnTo>
                <a:lnTo>
                  <a:pt x="9" y="147"/>
                </a:lnTo>
                <a:lnTo>
                  <a:pt x="9" y="152"/>
                </a:lnTo>
                <a:lnTo>
                  <a:pt x="9" y="158"/>
                </a:lnTo>
                <a:lnTo>
                  <a:pt x="8" y="162"/>
                </a:lnTo>
                <a:lnTo>
                  <a:pt x="8" y="167"/>
                </a:lnTo>
                <a:lnTo>
                  <a:pt x="6" y="171"/>
                </a:lnTo>
                <a:lnTo>
                  <a:pt x="6" y="176"/>
                </a:lnTo>
                <a:lnTo>
                  <a:pt x="5" y="179"/>
                </a:lnTo>
                <a:lnTo>
                  <a:pt x="5" y="182"/>
                </a:lnTo>
                <a:lnTo>
                  <a:pt x="3" y="185"/>
                </a:lnTo>
                <a:lnTo>
                  <a:pt x="3" y="188"/>
                </a:lnTo>
                <a:lnTo>
                  <a:pt x="3" y="189"/>
                </a:lnTo>
                <a:lnTo>
                  <a:pt x="2" y="192"/>
                </a:lnTo>
                <a:lnTo>
                  <a:pt x="0" y="197"/>
                </a:lnTo>
                <a:lnTo>
                  <a:pt x="0" y="203"/>
                </a:lnTo>
                <a:lnTo>
                  <a:pt x="0" y="209"/>
                </a:lnTo>
                <a:lnTo>
                  <a:pt x="0" y="215"/>
                </a:lnTo>
                <a:lnTo>
                  <a:pt x="0" y="221"/>
                </a:lnTo>
                <a:lnTo>
                  <a:pt x="3" y="225"/>
                </a:lnTo>
                <a:lnTo>
                  <a:pt x="5" y="225"/>
                </a:lnTo>
                <a:lnTo>
                  <a:pt x="5" y="228"/>
                </a:lnTo>
                <a:lnTo>
                  <a:pt x="5" y="231"/>
                </a:lnTo>
                <a:lnTo>
                  <a:pt x="5" y="234"/>
                </a:lnTo>
                <a:lnTo>
                  <a:pt x="5" y="237"/>
                </a:lnTo>
                <a:lnTo>
                  <a:pt x="5" y="240"/>
                </a:lnTo>
                <a:lnTo>
                  <a:pt x="5" y="242"/>
                </a:lnTo>
                <a:lnTo>
                  <a:pt x="5" y="243"/>
                </a:lnTo>
                <a:lnTo>
                  <a:pt x="6" y="245"/>
                </a:lnTo>
                <a:lnTo>
                  <a:pt x="6" y="248"/>
                </a:lnTo>
                <a:lnTo>
                  <a:pt x="8" y="251"/>
                </a:lnTo>
                <a:lnTo>
                  <a:pt x="8" y="254"/>
                </a:lnTo>
                <a:lnTo>
                  <a:pt x="8" y="257"/>
                </a:lnTo>
                <a:lnTo>
                  <a:pt x="8" y="260"/>
                </a:lnTo>
                <a:lnTo>
                  <a:pt x="5" y="263"/>
                </a:lnTo>
                <a:lnTo>
                  <a:pt x="5" y="264"/>
                </a:lnTo>
                <a:lnTo>
                  <a:pt x="5" y="266"/>
                </a:lnTo>
                <a:lnTo>
                  <a:pt x="5" y="270"/>
                </a:lnTo>
                <a:lnTo>
                  <a:pt x="5" y="273"/>
                </a:lnTo>
                <a:lnTo>
                  <a:pt x="5" y="278"/>
                </a:lnTo>
                <a:lnTo>
                  <a:pt x="6" y="282"/>
                </a:lnTo>
                <a:lnTo>
                  <a:pt x="8" y="285"/>
                </a:lnTo>
                <a:lnTo>
                  <a:pt x="12" y="288"/>
                </a:lnTo>
                <a:lnTo>
                  <a:pt x="98" y="269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36" name="Freeform 71"/>
          <p:cNvSpPr>
            <a:spLocks/>
          </p:cNvSpPr>
          <p:nvPr/>
        </p:nvSpPr>
        <p:spPr bwMode="blackWhite">
          <a:xfrm>
            <a:off x="7977188" y="1266825"/>
            <a:ext cx="550862" cy="862013"/>
          </a:xfrm>
          <a:custGeom>
            <a:avLst/>
            <a:gdLst>
              <a:gd name="T0" fmla="*/ 2147483647 w 305"/>
              <a:gd name="T1" fmla="*/ 2147483647 h 492"/>
              <a:gd name="T2" fmla="*/ 2147483647 w 305"/>
              <a:gd name="T3" fmla="*/ 2147483647 h 492"/>
              <a:gd name="T4" fmla="*/ 0 w 305"/>
              <a:gd name="T5" fmla="*/ 2147483647 h 492"/>
              <a:gd name="T6" fmla="*/ 2147483647 w 305"/>
              <a:gd name="T7" fmla="*/ 2147483647 h 492"/>
              <a:gd name="T8" fmla="*/ 2147483647 w 305"/>
              <a:gd name="T9" fmla="*/ 2147483647 h 492"/>
              <a:gd name="T10" fmla="*/ 2147483647 w 305"/>
              <a:gd name="T11" fmla="*/ 2147483647 h 492"/>
              <a:gd name="T12" fmla="*/ 2147483647 w 305"/>
              <a:gd name="T13" fmla="*/ 2147483647 h 492"/>
              <a:gd name="T14" fmla="*/ 2147483647 w 305"/>
              <a:gd name="T15" fmla="*/ 2147483647 h 492"/>
              <a:gd name="T16" fmla="*/ 2147483647 w 305"/>
              <a:gd name="T17" fmla="*/ 2147483647 h 492"/>
              <a:gd name="T18" fmla="*/ 2147483647 w 305"/>
              <a:gd name="T19" fmla="*/ 2147483647 h 492"/>
              <a:gd name="T20" fmla="*/ 2147483647 w 305"/>
              <a:gd name="T21" fmla="*/ 2147483647 h 492"/>
              <a:gd name="T22" fmla="*/ 2147483647 w 305"/>
              <a:gd name="T23" fmla="*/ 2147483647 h 492"/>
              <a:gd name="T24" fmla="*/ 2147483647 w 305"/>
              <a:gd name="T25" fmla="*/ 2147483647 h 492"/>
              <a:gd name="T26" fmla="*/ 2147483647 w 305"/>
              <a:gd name="T27" fmla="*/ 2147483647 h 492"/>
              <a:gd name="T28" fmla="*/ 2147483647 w 305"/>
              <a:gd name="T29" fmla="*/ 2147483647 h 492"/>
              <a:gd name="T30" fmla="*/ 2147483647 w 305"/>
              <a:gd name="T31" fmla="*/ 2147483647 h 492"/>
              <a:gd name="T32" fmla="*/ 2147483647 w 305"/>
              <a:gd name="T33" fmla="*/ 2147483647 h 492"/>
              <a:gd name="T34" fmla="*/ 2147483647 w 305"/>
              <a:gd name="T35" fmla="*/ 2147483647 h 492"/>
              <a:gd name="T36" fmla="*/ 2147483647 w 305"/>
              <a:gd name="T37" fmla="*/ 2147483647 h 492"/>
              <a:gd name="T38" fmla="*/ 2147483647 w 305"/>
              <a:gd name="T39" fmla="*/ 2147483647 h 492"/>
              <a:gd name="T40" fmla="*/ 2147483647 w 305"/>
              <a:gd name="T41" fmla="*/ 2147483647 h 492"/>
              <a:gd name="T42" fmla="*/ 2147483647 w 305"/>
              <a:gd name="T43" fmla="*/ 2147483647 h 492"/>
              <a:gd name="T44" fmla="*/ 2147483647 w 305"/>
              <a:gd name="T45" fmla="*/ 2147483647 h 492"/>
              <a:gd name="T46" fmla="*/ 2147483647 w 305"/>
              <a:gd name="T47" fmla="*/ 2147483647 h 492"/>
              <a:gd name="T48" fmla="*/ 2147483647 w 305"/>
              <a:gd name="T49" fmla="*/ 2147483647 h 492"/>
              <a:gd name="T50" fmla="*/ 2147483647 w 305"/>
              <a:gd name="T51" fmla="*/ 2147483647 h 492"/>
              <a:gd name="T52" fmla="*/ 2147483647 w 305"/>
              <a:gd name="T53" fmla="*/ 2147483647 h 492"/>
              <a:gd name="T54" fmla="*/ 2147483647 w 305"/>
              <a:gd name="T55" fmla="*/ 2147483647 h 492"/>
              <a:gd name="T56" fmla="*/ 2147483647 w 305"/>
              <a:gd name="T57" fmla="*/ 2147483647 h 492"/>
              <a:gd name="T58" fmla="*/ 2147483647 w 305"/>
              <a:gd name="T59" fmla="*/ 2147483647 h 492"/>
              <a:gd name="T60" fmla="*/ 2147483647 w 305"/>
              <a:gd name="T61" fmla="*/ 2147483647 h 492"/>
              <a:gd name="T62" fmla="*/ 2147483647 w 305"/>
              <a:gd name="T63" fmla="*/ 2147483647 h 492"/>
              <a:gd name="T64" fmla="*/ 2147483647 w 305"/>
              <a:gd name="T65" fmla="*/ 2147483647 h 492"/>
              <a:gd name="T66" fmla="*/ 2147483647 w 305"/>
              <a:gd name="T67" fmla="*/ 2147483647 h 492"/>
              <a:gd name="T68" fmla="*/ 2147483647 w 305"/>
              <a:gd name="T69" fmla="*/ 2147483647 h 492"/>
              <a:gd name="T70" fmla="*/ 2147483647 w 305"/>
              <a:gd name="T71" fmla="*/ 2147483647 h 492"/>
              <a:gd name="T72" fmla="*/ 2147483647 w 305"/>
              <a:gd name="T73" fmla="*/ 2147483647 h 492"/>
              <a:gd name="T74" fmla="*/ 2147483647 w 305"/>
              <a:gd name="T75" fmla="*/ 2147483647 h 492"/>
              <a:gd name="T76" fmla="*/ 2147483647 w 305"/>
              <a:gd name="T77" fmla="*/ 2147483647 h 492"/>
              <a:gd name="T78" fmla="*/ 2147483647 w 305"/>
              <a:gd name="T79" fmla="*/ 2147483647 h 492"/>
              <a:gd name="T80" fmla="*/ 2147483647 w 305"/>
              <a:gd name="T81" fmla="*/ 2147483647 h 492"/>
              <a:gd name="T82" fmla="*/ 2147483647 w 305"/>
              <a:gd name="T83" fmla="*/ 2147483647 h 492"/>
              <a:gd name="T84" fmla="*/ 2147483647 w 305"/>
              <a:gd name="T85" fmla="*/ 2147483647 h 492"/>
              <a:gd name="T86" fmla="*/ 2147483647 w 305"/>
              <a:gd name="T87" fmla="*/ 2147483647 h 492"/>
              <a:gd name="T88" fmla="*/ 2147483647 w 305"/>
              <a:gd name="T89" fmla="*/ 2147483647 h 492"/>
              <a:gd name="T90" fmla="*/ 2147483647 w 305"/>
              <a:gd name="T91" fmla="*/ 2147483647 h 492"/>
              <a:gd name="T92" fmla="*/ 2147483647 w 305"/>
              <a:gd name="T93" fmla="*/ 2147483647 h 492"/>
              <a:gd name="T94" fmla="*/ 2147483647 w 305"/>
              <a:gd name="T95" fmla="*/ 2147483647 h 492"/>
              <a:gd name="T96" fmla="*/ 2147483647 w 305"/>
              <a:gd name="T97" fmla="*/ 2147483647 h 492"/>
              <a:gd name="T98" fmla="*/ 2147483647 w 305"/>
              <a:gd name="T99" fmla="*/ 2147483647 h 492"/>
              <a:gd name="T100" fmla="*/ 2147483647 w 305"/>
              <a:gd name="T101" fmla="*/ 2147483647 h 492"/>
              <a:gd name="T102" fmla="*/ 2147483647 w 305"/>
              <a:gd name="T103" fmla="*/ 2147483647 h 492"/>
              <a:gd name="T104" fmla="*/ 2147483647 w 305"/>
              <a:gd name="T105" fmla="*/ 2147483647 h 4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05"/>
              <a:gd name="T160" fmla="*/ 0 h 492"/>
              <a:gd name="T161" fmla="*/ 305 w 305"/>
              <a:gd name="T162" fmla="*/ 492 h 4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05" h="492">
                <a:moveTo>
                  <a:pt x="83" y="491"/>
                </a:moveTo>
                <a:lnTo>
                  <a:pt x="82" y="489"/>
                </a:lnTo>
                <a:lnTo>
                  <a:pt x="80" y="488"/>
                </a:lnTo>
                <a:lnTo>
                  <a:pt x="77" y="486"/>
                </a:lnTo>
                <a:lnTo>
                  <a:pt x="76" y="485"/>
                </a:lnTo>
                <a:lnTo>
                  <a:pt x="76" y="479"/>
                </a:lnTo>
                <a:lnTo>
                  <a:pt x="74" y="474"/>
                </a:lnTo>
                <a:lnTo>
                  <a:pt x="71" y="471"/>
                </a:lnTo>
                <a:lnTo>
                  <a:pt x="70" y="468"/>
                </a:lnTo>
                <a:lnTo>
                  <a:pt x="67" y="467"/>
                </a:lnTo>
                <a:lnTo>
                  <a:pt x="66" y="467"/>
                </a:lnTo>
                <a:lnTo>
                  <a:pt x="63" y="465"/>
                </a:lnTo>
                <a:lnTo>
                  <a:pt x="58" y="458"/>
                </a:lnTo>
                <a:lnTo>
                  <a:pt x="1" y="273"/>
                </a:lnTo>
                <a:lnTo>
                  <a:pt x="0" y="273"/>
                </a:lnTo>
                <a:lnTo>
                  <a:pt x="0" y="272"/>
                </a:lnTo>
                <a:lnTo>
                  <a:pt x="0" y="269"/>
                </a:lnTo>
                <a:lnTo>
                  <a:pt x="0" y="266"/>
                </a:lnTo>
                <a:lnTo>
                  <a:pt x="1" y="263"/>
                </a:lnTo>
                <a:lnTo>
                  <a:pt x="2" y="261"/>
                </a:lnTo>
                <a:lnTo>
                  <a:pt x="5" y="260"/>
                </a:lnTo>
                <a:lnTo>
                  <a:pt x="8" y="261"/>
                </a:lnTo>
                <a:lnTo>
                  <a:pt x="13" y="263"/>
                </a:lnTo>
                <a:lnTo>
                  <a:pt x="13" y="265"/>
                </a:lnTo>
                <a:lnTo>
                  <a:pt x="14" y="265"/>
                </a:lnTo>
                <a:lnTo>
                  <a:pt x="14" y="266"/>
                </a:lnTo>
                <a:lnTo>
                  <a:pt x="16" y="266"/>
                </a:lnTo>
                <a:lnTo>
                  <a:pt x="16" y="265"/>
                </a:lnTo>
                <a:lnTo>
                  <a:pt x="16" y="263"/>
                </a:lnTo>
                <a:lnTo>
                  <a:pt x="17" y="260"/>
                </a:lnTo>
                <a:lnTo>
                  <a:pt x="17" y="255"/>
                </a:lnTo>
                <a:lnTo>
                  <a:pt x="17" y="254"/>
                </a:lnTo>
                <a:lnTo>
                  <a:pt x="16" y="252"/>
                </a:lnTo>
                <a:lnTo>
                  <a:pt x="16" y="251"/>
                </a:lnTo>
                <a:lnTo>
                  <a:pt x="16" y="249"/>
                </a:lnTo>
                <a:lnTo>
                  <a:pt x="16" y="248"/>
                </a:lnTo>
                <a:lnTo>
                  <a:pt x="17" y="246"/>
                </a:lnTo>
                <a:lnTo>
                  <a:pt x="20" y="248"/>
                </a:lnTo>
                <a:lnTo>
                  <a:pt x="26" y="249"/>
                </a:lnTo>
                <a:lnTo>
                  <a:pt x="25" y="248"/>
                </a:lnTo>
                <a:lnTo>
                  <a:pt x="23" y="245"/>
                </a:lnTo>
                <a:lnTo>
                  <a:pt x="22" y="241"/>
                </a:lnTo>
                <a:lnTo>
                  <a:pt x="20" y="236"/>
                </a:lnTo>
                <a:lnTo>
                  <a:pt x="19" y="232"/>
                </a:lnTo>
                <a:lnTo>
                  <a:pt x="20" y="227"/>
                </a:lnTo>
                <a:lnTo>
                  <a:pt x="22" y="222"/>
                </a:lnTo>
                <a:lnTo>
                  <a:pt x="26" y="219"/>
                </a:lnTo>
                <a:lnTo>
                  <a:pt x="28" y="218"/>
                </a:lnTo>
                <a:lnTo>
                  <a:pt x="29" y="216"/>
                </a:lnTo>
                <a:lnTo>
                  <a:pt x="30" y="215"/>
                </a:lnTo>
                <a:lnTo>
                  <a:pt x="31" y="213"/>
                </a:lnTo>
                <a:lnTo>
                  <a:pt x="32" y="212"/>
                </a:lnTo>
                <a:lnTo>
                  <a:pt x="32" y="210"/>
                </a:lnTo>
                <a:lnTo>
                  <a:pt x="34" y="210"/>
                </a:lnTo>
                <a:lnTo>
                  <a:pt x="34" y="209"/>
                </a:lnTo>
                <a:lnTo>
                  <a:pt x="32" y="208"/>
                </a:lnTo>
                <a:lnTo>
                  <a:pt x="32" y="205"/>
                </a:lnTo>
                <a:lnTo>
                  <a:pt x="32" y="202"/>
                </a:lnTo>
                <a:lnTo>
                  <a:pt x="34" y="199"/>
                </a:lnTo>
                <a:lnTo>
                  <a:pt x="35" y="195"/>
                </a:lnTo>
                <a:lnTo>
                  <a:pt x="37" y="192"/>
                </a:lnTo>
                <a:lnTo>
                  <a:pt x="41" y="189"/>
                </a:lnTo>
                <a:lnTo>
                  <a:pt x="40" y="189"/>
                </a:lnTo>
                <a:lnTo>
                  <a:pt x="40" y="188"/>
                </a:lnTo>
                <a:lnTo>
                  <a:pt x="40" y="185"/>
                </a:lnTo>
                <a:lnTo>
                  <a:pt x="38" y="182"/>
                </a:lnTo>
                <a:lnTo>
                  <a:pt x="37" y="179"/>
                </a:lnTo>
                <a:lnTo>
                  <a:pt x="35" y="176"/>
                </a:lnTo>
                <a:lnTo>
                  <a:pt x="34" y="172"/>
                </a:lnTo>
                <a:lnTo>
                  <a:pt x="32" y="167"/>
                </a:lnTo>
                <a:lnTo>
                  <a:pt x="32" y="163"/>
                </a:lnTo>
                <a:lnTo>
                  <a:pt x="31" y="159"/>
                </a:lnTo>
                <a:lnTo>
                  <a:pt x="31" y="155"/>
                </a:lnTo>
                <a:lnTo>
                  <a:pt x="31" y="150"/>
                </a:lnTo>
                <a:lnTo>
                  <a:pt x="32" y="146"/>
                </a:lnTo>
                <a:lnTo>
                  <a:pt x="32" y="143"/>
                </a:lnTo>
                <a:lnTo>
                  <a:pt x="35" y="139"/>
                </a:lnTo>
                <a:lnTo>
                  <a:pt x="38" y="136"/>
                </a:lnTo>
                <a:lnTo>
                  <a:pt x="38" y="134"/>
                </a:lnTo>
                <a:lnTo>
                  <a:pt x="37" y="133"/>
                </a:lnTo>
                <a:lnTo>
                  <a:pt x="37" y="130"/>
                </a:lnTo>
                <a:lnTo>
                  <a:pt x="37" y="126"/>
                </a:lnTo>
                <a:lnTo>
                  <a:pt x="37" y="123"/>
                </a:lnTo>
                <a:lnTo>
                  <a:pt x="37" y="119"/>
                </a:lnTo>
                <a:lnTo>
                  <a:pt x="37" y="115"/>
                </a:lnTo>
                <a:lnTo>
                  <a:pt x="37" y="110"/>
                </a:lnTo>
                <a:lnTo>
                  <a:pt x="37" y="106"/>
                </a:lnTo>
                <a:lnTo>
                  <a:pt x="37" y="101"/>
                </a:lnTo>
                <a:lnTo>
                  <a:pt x="37" y="98"/>
                </a:lnTo>
                <a:lnTo>
                  <a:pt x="38" y="93"/>
                </a:lnTo>
                <a:lnTo>
                  <a:pt x="40" y="89"/>
                </a:lnTo>
                <a:lnTo>
                  <a:pt x="41" y="86"/>
                </a:lnTo>
                <a:lnTo>
                  <a:pt x="43" y="83"/>
                </a:lnTo>
                <a:lnTo>
                  <a:pt x="66" y="13"/>
                </a:lnTo>
                <a:lnTo>
                  <a:pt x="67" y="11"/>
                </a:lnTo>
                <a:lnTo>
                  <a:pt x="68" y="11"/>
                </a:lnTo>
                <a:lnTo>
                  <a:pt x="71" y="10"/>
                </a:lnTo>
                <a:lnTo>
                  <a:pt x="74" y="8"/>
                </a:lnTo>
                <a:lnTo>
                  <a:pt x="77" y="10"/>
                </a:lnTo>
                <a:lnTo>
                  <a:pt x="80" y="11"/>
                </a:lnTo>
                <a:lnTo>
                  <a:pt x="83" y="16"/>
                </a:lnTo>
                <a:lnTo>
                  <a:pt x="86" y="24"/>
                </a:lnTo>
                <a:lnTo>
                  <a:pt x="86" y="26"/>
                </a:lnTo>
                <a:lnTo>
                  <a:pt x="88" y="27"/>
                </a:lnTo>
                <a:lnTo>
                  <a:pt x="89" y="29"/>
                </a:lnTo>
                <a:lnTo>
                  <a:pt x="91" y="30"/>
                </a:lnTo>
                <a:lnTo>
                  <a:pt x="93" y="32"/>
                </a:lnTo>
                <a:lnTo>
                  <a:pt x="97" y="32"/>
                </a:lnTo>
                <a:lnTo>
                  <a:pt x="100" y="29"/>
                </a:lnTo>
                <a:lnTo>
                  <a:pt x="106" y="26"/>
                </a:lnTo>
                <a:lnTo>
                  <a:pt x="106" y="24"/>
                </a:lnTo>
                <a:lnTo>
                  <a:pt x="109" y="23"/>
                </a:lnTo>
                <a:lnTo>
                  <a:pt x="112" y="20"/>
                </a:lnTo>
                <a:lnTo>
                  <a:pt x="115" y="17"/>
                </a:lnTo>
                <a:lnTo>
                  <a:pt x="118" y="14"/>
                </a:lnTo>
                <a:lnTo>
                  <a:pt x="121" y="11"/>
                </a:lnTo>
                <a:lnTo>
                  <a:pt x="123" y="10"/>
                </a:lnTo>
                <a:lnTo>
                  <a:pt x="129" y="8"/>
                </a:lnTo>
                <a:lnTo>
                  <a:pt x="129" y="7"/>
                </a:lnTo>
                <a:lnTo>
                  <a:pt x="129" y="4"/>
                </a:lnTo>
                <a:lnTo>
                  <a:pt x="129" y="2"/>
                </a:lnTo>
                <a:lnTo>
                  <a:pt x="130" y="1"/>
                </a:lnTo>
                <a:lnTo>
                  <a:pt x="133" y="0"/>
                </a:lnTo>
                <a:lnTo>
                  <a:pt x="137" y="1"/>
                </a:lnTo>
                <a:lnTo>
                  <a:pt x="143" y="2"/>
                </a:lnTo>
                <a:lnTo>
                  <a:pt x="145" y="4"/>
                </a:lnTo>
                <a:lnTo>
                  <a:pt x="148" y="5"/>
                </a:lnTo>
                <a:lnTo>
                  <a:pt x="152" y="8"/>
                </a:lnTo>
                <a:lnTo>
                  <a:pt x="157" y="11"/>
                </a:lnTo>
                <a:lnTo>
                  <a:pt x="163" y="13"/>
                </a:lnTo>
                <a:lnTo>
                  <a:pt x="168" y="16"/>
                </a:lnTo>
                <a:lnTo>
                  <a:pt x="172" y="17"/>
                </a:lnTo>
                <a:lnTo>
                  <a:pt x="173" y="19"/>
                </a:lnTo>
                <a:lnTo>
                  <a:pt x="181" y="26"/>
                </a:lnTo>
                <a:lnTo>
                  <a:pt x="214" y="139"/>
                </a:lnTo>
                <a:lnTo>
                  <a:pt x="214" y="140"/>
                </a:lnTo>
                <a:lnTo>
                  <a:pt x="214" y="143"/>
                </a:lnTo>
                <a:lnTo>
                  <a:pt x="214" y="146"/>
                </a:lnTo>
                <a:lnTo>
                  <a:pt x="216" y="150"/>
                </a:lnTo>
                <a:lnTo>
                  <a:pt x="220" y="156"/>
                </a:lnTo>
                <a:lnTo>
                  <a:pt x="225" y="159"/>
                </a:lnTo>
                <a:lnTo>
                  <a:pt x="234" y="162"/>
                </a:lnTo>
                <a:lnTo>
                  <a:pt x="244" y="163"/>
                </a:lnTo>
                <a:lnTo>
                  <a:pt x="249" y="166"/>
                </a:lnTo>
                <a:lnTo>
                  <a:pt x="249" y="180"/>
                </a:lnTo>
                <a:lnTo>
                  <a:pt x="256" y="188"/>
                </a:lnTo>
                <a:lnTo>
                  <a:pt x="258" y="191"/>
                </a:lnTo>
                <a:lnTo>
                  <a:pt x="259" y="194"/>
                </a:lnTo>
                <a:lnTo>
                  <a:pt x="261" y="197"/>
                </a:lnTo>
                <a:lnTo>
                  <a:pt x="264" y="200"/>
                </a:lnTo>
                <a:lnTo>
                  <a:pt x="267" y="202"/>
                </a:lnTo>
                <a:lnTo>
                  <a:pt x="270" y="202"/>
                </a:lnTo>
                <a:lnTo>
                  <a:pt x="273" y="200"/>
                </a:lnTo>
                <a:lnTo>
                  <a:pt x="276" y="203"/>
                </a:lnTo>
                <a:lnTo>
                  <a:pt x="280" y="206"/>
                </a:lnTo>
                <a:lnTo>
                  <a:pt x="285" y="209"/>
                </a:lnTo>
                <a:lnTo>
                  <a:pt x="288" y="212"/>
                </a:lnTo>
                <a:lnTo>
                  <a:pt x="292" y="215"/>
                </a:lnTo>
                <a:lnTo>
                  <a:pt x="295" y="218"/>
                </a:lnTo>
                <a:lnTo>
                  <a:pt x="288" y="225"/>
                </a:lnTo>
                <a:lnTo>
                  <a:pt x="294" y="233"/>
                </a:lnTo>
                <a:lnTo>
                  <a:pt x="297" y="230"/>
                </a:lnTo>
                <a:lnTo>
                  <a:pt x="300" y="229"/>
                </a:lnTo>
                <a:lnTo>
                  <a:pt x="303" y="227"/>
                </a:lnTo>
                <a:lnTo>
                  <a:pt x="304" y="227"/>
                </a:lnTo>
                <a:lnTo>
                  <a:pt x="304" y="228"/>
                </a:lnTo>
                <a:lnTo>
                  <a:pt x="304" y="232"/>
                </a:lnTo>
                <a:lnTo>
                  <a:pt x="300" y="241"/>
                </a:lnTo>
                <a:lnTo>
                  <a:pt x="298" y="243"/>
                </a:lnTo>
                <a:lnTo>
                  <a:pt x="297" y="245"/>
                </a:lnTo>
                <a:lnTo>
                  <a:pt x="294" y="248"/>
                </a:lnTo>
                <a:lnTo>
                  <a:pt x="292" y="251"/>
                </a:lnTo>
                <a:lnTo>
                  <a:pt x="291" y="252"/>
                </a:lnTo>
                <a:lnTo>
                  <a:pt x="289" y="254"/>
                </a:lnTo>
                <a:lnTo>
                  <a:pt x="289" y="255"/>
                </a:lnTo>
                <a:lnTo>
                  <a:pt x="283" y="248"/>
                </a:lnTo>
                <a:lnTo>
                  <a:pt x="279" y="252"/>
                </a:lnTo>
                <a:lnTo>
                  <a:pt x="282" y="260"/>
                </a:lnTo>
                <a:lnTo>
                  <a:pt x="276" y="261"/>
                </a:lnTo>
                <a:lnTo>
                  <a:pt x="274" y="261"/>
                </a:lnTo>
                <a:lnTo>
                  <a:pt x="273" y="260"/>
                </a:lnTo>
                <a:lnTo>
                  <a:pt x="270" y="260"/>
                </a:lnTo>
                <a:lnTo>
                  <a:pt x="270" y="261"/>
                </a:lnTo>
                <a:lnTo>
                  <a:pt x="270" y="263"/>
                </a:lnTo>
                <a:lnTo>
                  <a:pt x="271" y="268"/>
                </a:lnTo>
                <a:lnTo>
                  <a:pt x="271" y="271"/>
                </a:lnTo>
                <a:lnTo>
                  <a:pt x="270" y="272"/>
                </a:lnTo>
                <a:lnTo>
                  <a:pt x="268" y="273"/>
                </a:lnTo>
                <a:lnTo>
                  <a:pt x="265" y="275"/>
                </a:lnTo>
                <a:lnTo>
                  <a:pt x="262" y="276"/>
                </a:lnTo>
                <a:lnTo>
                  <a:pt x="259" y="276"/>
                </a:lnTo>
                <a:lnTo>
                  <a:pt x="258" y="276"/>
                </a:lnTo>
                <a:lnTo>
                  <a:pt x="255" y="275"/>
                </a:lnTo>
                <a:lnTo>
                  <a:pt x="252" y="272"/>
                </a:lnTo>
                <a:lnTo>
                  <a:pt x="253" y="273"/>
                </a:lnTo>
                <a:lnTo>
                  <a:pt x="253" y="272"/>
                </a:lnTo>
                <a:lnTo>
                  <a:pt x="252" y="272"/>
                </a:lnTo>
                <a:lnTo>
                  <a:pt x="252" y="273"/>
                </a:lnTo>
                <a:lnTo>
                  <a:pt x="250" y="276"/>
                </a:lnTo>
                <a:lnTo>
                  <a:pt x="250" y="279"/>
                </a:lnTo>
                <a:lnTo>
                  <a:pt x="250" y="287"/>
                </a:lnTo>
                <a:lnTo>
                  <a:pt x="249" y="288"/>
                </a:lnTo>
                <a:lnTo>
                  <a:pt x="247" y="293"/>
                </a:lnTo>
                <a:lnTo>
                  <a:pt x="244" y="294"/>
                </a:lnTo>
                <a:lnTo>
                  <a:pt x="244" y="295"/>
                </a:lnTo>
                <a:lnTo>
                  <a:pt x="241" y="302"/>
                </a:lnTo>
                <a:lnTo>
                  <a:pt x="235" y="295"/>
                </a:lnTo>
                <a:lnTo>
                  <a:pt x="235" y="290"/>
                </a:lnTo>
                <a:lnTo>
                  <a:pt x="226" y="285"/>
                </a:lnTo>
                <a:lnTo>
                  <a:pt x="226" y="284"/>
                </a:lnTo>
                <a:lnTo>
                  <a:pt x="225" y="284"/>
                </a:lnTo>
                <a:lnTo>
                  <a:pt x="223" y="284"/>
                </a:lnTo>
                <a:lnTo>
                  <a:pt x="222" y="284"/>
                </a:lnTo>
                <a:lnTo>
                  <a:pt x="220" y="285"/>
                </a:lnTo>
                <a:lnTo>
                  <a:pt x="220" y="287"/>
                </a:lnTo>
                <a:lnTo>
                  <a:pt x="220" y="290"/>
                </a:lnTo>
                <a:lnTo>
                  <a:pt x="222" y="294"/>
                </a:lnTo>
                <a:lnTo>
                  <a:pt x="222" y="295"/>
                </a:lnTo>
                <a:lnTo>
                  <a:pt x="220" y="296"/>
                </a:lnTo>
                <a:lnTo>
                  <a:pt x="217" y="299"/>
                </a:lnTo>
                <a:lnTo>
                  <a:pt x="214" y="301"/>
                </a:lnTo>
                <a:lnTo>
                  <a:pt x="211" y="304"/>
                </a:lnTo>
                <a:lnTo>
                  <a:pt x="208" y="305"/>
                </a:lnTo>
                <a:lnTo>
                  <a:pt x="206" y="306"/>
                </a:lnTo>
                <a:lnTo>
                  <a:pt x="205" y="306"/>
                </a:lnTo>
                <a:lnTo>
                  <a:pt x="206" y="318"/>
                </a:lnTo>
                <a:lnTo>
                  <a:pt x="189" y="318"/>
                </a:lnTo>
                <a:lnTo>
                  <a:pt x="195" y="308"/>
                </a:lnTo>
                <a:lnTo>
                  <a:pt x="186" y="308"/>
                </a:lnTo>
                <a:lnTo>
                  <a:pt x="186" y="306"/>
                </a:lnTo>
                <a:lnTo>
                  <a:pt x="186" y="304"/>
                </a:lnTo>
                <a:lnTo>
                  <a:pt x="184" y="299"/>
                </a:lnTo>
                <a:lnTo>
                  <a:pt x="184" y="296"/>
                </a:lnTo>
                <a:lnTo>
                  <a:pt x="183" y="295"/>
                </a:lnTo>
                <a:lnTo>
                  <a:pt x="182" y="295"/>
                </a:lnTo>
                <a:lnTo>
                  <a:pt x="181" y="299"/>
                </a:lnTo>
                <a:lnTo>
                  <a:pt x="178" y="308"/>
                </a:lnTo>
                <a:lnTo>
                  <a:pt x="178" y="309"/>
                </a:lnTo>
                <a:lnTo>
                  <a:pt x="178" y="311"/>
                </a:lnTo>
                <a:lnTo>
                  <a:pt x="178" y="314"/>
                </a:lnTo>
                <a:lnTo>
                  <a:pt x="176" y="315"/>
                </a:lnTo>
                <a:lnTo>
                  <a:pt x="176" y="318"/>
                </a:lnTo>
                <a:lnTo>
                  <a:pt x="176" y="320"/>
                </a:lnTo>
                <a:lnTo>
                  <a:pt x="178" y="348"/>
                </a:lnTo>
                <a:lnTo>
                  <a:pt x="173" y="357"/>
                </a:lnTo>
                <a:lnTo>
                  <a:pt x="168" y="369"/>
                </a:lnTo>
                <a:lnTo>
                  <a:pt x="163" y="362"/>
                </a:lnTo>
                <a:lnTo>
                  <a:pt x="154" y="365"/>
                </a:lnTo>
                <a:lnTo>
                  <a:pt x="152" y="381"/>
                </a:lnTo>
                <a:lnTo>
                  <a:pt x="145" y="380"/>
                </a:lnTo>
                <a:lnTo>
                  <a:pt x="145" y="381"/>
                </a:lnTo>
                <a:lnTo>
                  <a:pt x="145" y="384"/>
                </a:lnTo>
                <a:lnTo>
                  <a:pt x="143" y="384"/>
                </a:lnTo>
                <a:lnTo>
                  <a:pt x="143" y="386"/>
                </a:lnTo>
                <a:lnTo>
                  <a:pt x="142" y="386"/>
                </a:lnTo>
                <a:lnTo>
                  <a:pt x="140" y="384"/>
                </a:lnTo>
                <a:lnTo>
                  <a:pt x="137" y="380"/>
                </a:lnTo>
                <a:lnTo>
                  <a:pt x="137" y="378"/>
                </a:lnTo>
                <a:lnTo>
                  <a:pt x="136" y="378"/>
                </a:lnTo>
                <a:lnTo>
                  <a:pt x="136" y="377"/>
                </a:lnTo>
                <a:lnTo>
                  <a:pt x="135" y="377"/>
                </a:lnTo>
                <a:lnTo>
                  <a:pt x="133" y="378"/>
                </a:lnTo>
                <a:lnTo>
                  <a:pt x="132" y="380"/>
                </a:lnTo>
                <a:lnTo>
                  <a:pt x="132" y="384"/>
                </a:lnTo>
                <a:lnTo>
                  <a:pt x="130" y="392"/>
                </a:lnTo>
                <a:lnTo>
                  <a:pt x="132" y="392"/>
                </a:lnTo>
                <a:lnTo>
                  <a:pt x="132" y="395"/>
                </a:lnTo>
                <a:lnTo>
                  <a:pt x="132" y="399"/>
                </a:lnTo>
                <a:lnTo>
                  <a:pt x="133" y="402"/>
                </a:lnTo>
                <a:lnTo>
                  <a:pt x="132" y="404"/>
                </a:lnTo>
                <a:lnTo>
                  <a:pt x="130" y="402"/>
                </a:lnTo>
                <a:lnTo>
                  <a:pt x="129" y="397"/>
                </a:lnTo>
                <a:lnTo>
                  <a:pt x="124" y="387"/>
                </a:lnTo>
                <a:lnTo>
                  <a:pt x="121" y="390"/>
                </a:lnTo>
                <a:lnTo>
                  <a:pt x="119" y="392"/>
                </a:lnTo>
                <a:lnTo>
                  <a:pt x="116" y="394"/>
                </a:lnTo>
                <a:lnTo>
                  <a:pt x="112" y="397"/>
                </a:lnTo>
                <a:lnTo>
                  <a:pt x="109" y="399"/>
                </a:lnTo>
                <a:lnTo>
                  <a:pt x="107" y="402"/>
                </a:lnTo>
                <a:lnTo>
                  <a:pt x="106" y="402"/>
                </a:lnTo>
                <a:lnTo>
                  <a:pt x="103" y="422"/>
                </a:lnTo>
                <a:lnTo>
                  <a:pt x="107" y="423"/>
                </a:lnTo>
                <a:lnTo>
                  <a:pt x="107" y="428"/>
                </a:lnTo>
                <a:lnTo>
                  <a:pt x="104" y="428"/>
                </a:lnTo>
                <a:lnTo>
                  <a:pt x="103" y="428"/>
                </a:lnTo>
                <a:lnTo>
                  <a:pt x="100" y="430"/>
                </a:lnTo>
                <a:lnTo>
                  <a:pt x="99" y="432"/>
                </a:lnTo>
                <a:lnTo>
                  <a:pt x="97" y="435"/>
                </a:lnTo>
                <a:lnTo>
                  <a:pt x="99" y="440"/>
                </a:lnTo>
                <a:lnTo>
                  <a:pt x="101" y="447"/>
                </a:lnTo>
                <a:lnTo>
                  <a:pt x="100" y="449"/>
                </a:lnTo>
                <a:lnTo>
                  <a:pt x="99" y="452"/>
                </a:lnTo>
                <a:lnTo>
                  <a:pt x="96" y="455"/>
                </a:lnTo>
                <a:lnTo>
                  <a:pt x="93" y="456"/>
                </a:lnTo>
                <a:lnTo>
                  <a:pt x="91" y="458"/>
                </a:lnTo>
                <a:lnTo>
                  <a:pt x="91" y="460"/>
                </a:lnTo>
                <a:lnTo>
                  <a:pt x="91" y="479"/>
                </a:lnTo>
                <a:lnTo>
                  <a:pt x="83" y="491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37" name="Freeform 72"/>
          <p:cNvSpPr>
            <a:spLocks/>
          </p:cNvSpPr>
          <p:nvPr/>
        </p:nvSpPr>
        <p:spPr bwMode="blackWhite">
          <a:xfrm>
            <a:off x="7977188" y="1266825"/>
            <a:ext cx="550862" cy="862013"/>
          </a:xfrm>
          <a:custGeom>
            <a:avLst/>
            <a:gdLst>
              <a:gd name="T0" fmla="*/ 2147483647 w 305"/>
              <a:gd name="T1" fmla="*/ 2147483647 h 492"/>
              <a:gd name="T2" fmla="*/ 2147483647 w 305"/>
              <a:gd name="T3" fmla="*/ 2147483647 h 492"/>
              <a:gd name="T4" fmla="*/ 0 w 305"/>
              <a:gd name="T5" fmla="*/ 2147483647 h 492"/>
              <a:gd name="T6" fmla="*/ 2147483647 w 305"/>
              <a:gd name="T7" fmla="*/ 2147483647 h 492"/>
              <a:gd name="T8" fmla="*/ 2147483647 w 305"/>
              <a:gd name="T9" fmla="*/ 2147483647 h 492"/>
              <a:gd name="T10" fmla="*/ 2147483647 w 305"/>
              <a:gd name="T11" fmla="*/ 2147483647 h 492"/>
              <a:gd name="T12" fmla="*/ 2147483647 w 305"/>
              <a:gd name="T13" fmla="*/ 2147483647 h 492"/>
              <a:gd name="T14" fmla="*/ 2147483647 w 305"/>
              <a:gd name="T15" fmla="*/ 2147483647 h 492"/>
              <a:gd name="T16" fmla="*/ 2147483647 w 305"/>
              <a:gd name="T17" fmla="*/ 2147483647 h 492"/>
              <a:gd name="T18" fmla="*/ 2147483647 w 305"/>
              <a:gd name="T19" fmla="*/ 2147483647 h 492"/>
              <a:gd name="T20" fmla="*/ 2147483647 w 305"/>
              <a:gd name="T21" fmla="*/ 2147483647 h 492"/>
              <a:gd name="T22" fmla="*/ 2147483647 w 305"/>
              <a:gd name="T23" fmla="*/ 2147483647 h 492"/>
              <a:gd name="T24" fmla="*/ 2147483647 w 305"/>
              <a:gd name="T25" fmla="*/ 2147483647 h 492"/>
              <a:gd name="T26" fmla="*/ 2147483647 w 305"/>
              <a:gd name="T27" fmla="*/ 2147483647 h 492"/>
              <a:gd name="T28" fmla="*/ 2147483647 w 305"/>
              <a:gd name="T29" fmla="*/ 2147483647 h 492"/>
              <a:gd name="T30" fmla="*/ 2147483647 w 305"/>
              <a:gd name="T31" fmla="*/ 2147483647 h 492"/>
              <a:gd name="T32" fmla="*/ 2147483647 w 305"/>
              <a:gd name="T33" fmla="*/ 2147483647 h 492"/>
              <a:gd name="T34" fmla="*/ 2147483647 w 305"/>
              <a:gd name="T35" fmla="*/ 2147483647 h 492"/>
              <a:gd name="T36" fmla="*/ 2147483647 w 305"/>
              <a:gd name="T37" fmla="*/ 2147483647 h 492"/>
              <a:gd name="T38" fmla="*/ 2147483647 w 305"/>
              <a:gd name="T39" fmla="*/ 2147483647 h 492"/>
              <a:gd name="T40" fmla="*/ 2147483647 w 305"/>
              <a:gd name="T41" fmla="*/ 2147483647 h 492"/>
              <a:gd name="T42" fmla="*/ 2147483647 w 305"/>
              <a:gd name="T43" fmla="*/ 2147483647 h 492"/>
              <a:gd name="T44" fmla="*/ 2147483647 w 305"/>
              <a:gd name="T45" fmla="*/ 2147483647 h 492"/>
              <a:gd name="T46" fmla="*/ 2147483647 w 305"/>
              <a:gd name="T47" fmla="*/ 2147483647 h 492"/>
              <a:gd name="T48" fmla="*/ 2147483647 w 305"/>
              <a:gd name="T49" fmla="*/ 2147483647 h 492"/>
              <a:gd name="T50" fmla="*/ 2147483647 w 305"/>
              <a:gd name="T51" fmla="*/ 2147483647 h 492"/>
              <a:gd name="T52" fmla="*/ 2147483647 w 305"/>
              <a:gd name="T53" fmla="*/ 2147483647 h 492"/>
              <a:gd name="T54" fmla="*/ 2147483647 w 305"/>
              <a:gd name="T55" fmla="*/ 2147483647 h 492"/>
              <a:gd name="T56" fmla="*/ 2147483647 w 305"/>
              <a:gd name="T57" fmla="*/ 2147483647 h 492"/>
              <a:gd name="T58" fmla="*/ 2147483647 w 305"/>
              <a:gd name="T59" fmla="*/ 2147483647 h 492"/>
              <a:gd name="T60" fmla="*/ 2147483647 w 305"/>
              <a:gd name="T61" fmla="*/ 2147483647 h 492"/>
              <a:gd name="T62" fmla="*/ 2147483647 w 305"/>
              <a:gd name="T63" fmla="*/ 2147483647 h 492"/>
              <a:gd name="T64" fmla="*/ 2147483647 w 305"/>
              <a:gd name="T65" fmla="*/ 2147483647 h 492"/>
              <a:gd name="T66" fmla="*/ 2147483647 w 305"/>
              <a:gd name="T67" fmla="*/ 2147483647 h 492"/>
              <a:gd name="T68" fmla="*/ 2147483647 w 305"/>
              <a:gd name="T69" fmla="*/ 2147483647 h 492"/>
              <a:gd name="T70" fmla="*/ 2147483647 w 305"/>
              <a:gd name="T71" fmla="*/ 2147483647 h 492"/>
              <a:gd name="T72" fmla="*/ 2147483647 w 305"/>
              <a:gd name="T73" fmla="*/ 2147483647 h 492"/>
              <a:gd name="T74" fmla="*/ 2147483647 w 305"/>
              <a:gd name="T75" fmla="*/ 2147483647 h 492"/>
              <a:gd name="T76" fmla="*/ 2147483647 w 305"/>
              <a:gd name="T77" fmla="*/ 2147483647 h 492"/>
              <a:gd name="T78" fmla="*/ 2147483647 w 305"/>
              <a:gd name="T79" fmla="*/ 2147483647 h 492"/>
              <a:gd name="T80" fmla="*/ 2147483647 w 305"/>
              <a:gd name="T81" fmla="*/ 2147483647 h 492"/>
              <a:gd name="T82" fmla="*/ 2147483647 w 305"/>
              <a:gd name="T83" fmla="*/ 2147483647 h 492"/>
              <a:gd name="T84" fmla="*/ 2147483647 w 305"/>
              <a:gd name="T85" fmla="*/ 2147483647 h 492"/>
              <a:gd name="T86" fmla="*/ 2147483647 w 305"/>
              <a:gd name="T87" fmla="*/ 2147483647 h 492"/>
              <a:gd name="T88" fmla="*/ 2147483647 w 305"/>
              <a:gd name="T89" fmla="*/ 2147483647 h 492"/>
              <a:gd name="T90" fmla="*/ 2147483647 w 305"/>
              <a:gd name="T91" fmla="*/ 2147483647 h 492"/>
              <a:gd name="T92" fmla="*/ 2147483647 w 305"/>
              <a:gd name="T93" fmla="*/ 2147483647 h 492"/>
              <a:gd name="T94" fmla="*/ 2147483647 w 305"/>
              <a:gd name="T95" fmla="*/ 2147483647 h 492"/>
              <a:gd name="T96" fmla="*/ 2147483647 w 305"/>
              <a:gd name="T97" fmla="*/ 2147483647 h 492"/>
              <a:gd name="T98" fmla="*/ 2147483647 w 305"/>
              <a:gd name="T99" fmla="*/ 2147483647 h 492"/>
              <a:gd name="T100" fmla="*/ 2147483647 w 305"/>
              <a:gd name="T101" fmla="*/ 2147483647 h 492"/>
              <a:gd name="T102" fmla="*/ 2147483647 w 305"/>
              <a:gd name="T103" fmla="*/ 2147483647 h 492"/>
              <a:gd name="T104" fmla="*/ 2147483647 w 305"/>
              <a:gd name="T105" fmla="*/ 2147483647 h 492"/>
              <a:gd name="T106" fmla="*/ 2147483647 w 305"/>
              <a:gd name="T107" fmla="*/ 2147483647 h 492"/>
              <a:gd name="T108" fmla="*/ 2147483647 w 305"/>
              <a:gd name="T109" fmla="*/ 2147483647 h 492"/>
              <a:gd name="T110" fmla="*/ 2147483647 w 305"/>
              <a:gd name="T111" fmla="*/ 2147483647 h 492"/>
              <a:gd name="T112" fmla="*/ 2147483647 w 305"/>
              <a:gd name="T113" fmla="*/ 2147483647 h 492"/>
              <a:gd name="T114" fmla="*/ 2147483647 w 305"/>
              <a:gd name="T115" fmla="*/ 2147483647 h 492"/>
              <a:gd name="T116" fmla="*/ 2147483647 w 305"/>
              <a:gd name="T117" fmla="*/ 2147483647 h 4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5"/>
              <a:gd name="T178" fmla="*/ 0 h 492"/>
              <a:gd name="T179" fmla="*/ 305 w 305"/>
              <a:gd name="T180" fmla="*/ 492 h 4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5" h="492">
                <a:moveTo>
                  <a:pt x="83" y="491"/>
                </a:moveTo>
                <a:lnTo>
                  <a:pt x="83" y="491"/>
                </a:lnTo>
                <a:lnTo>
                  <a:pt x="82" y="489"/>
                </a:lnTo>
                <a:lnTo>
                  <a:pt x="80" y="488"/>
                </a:lnTo>
                <a:lnTo>
                  <a:pt x="77" y="486"/>
                </a:lnTo>
                <a:lnTo>
                  <a:pt x="76" y="485"/>
                </a:lnTo>
                <a:lnTo>
                  <a:pt x="76" y="479"/>
                </a:lnTo>
                <a:lnTo>
                  <a:pt x="74" y="474"/>
                </a:lnTo>
                <a:lnTo>
                  <a:pt x="71" y="471"/>
                </a:lnTo>
                <a:lnTo>
                  <a:pt x="70" y="468"/>
                </a:lnTo>
                <a:lnTo>
                  <a:pt x="67" y="467"/>
                </a:lnTo>
                <a:lnTo>
                  <a:pt x="66" y="467"/>
                </a:lnTo>
                <a:lnTo>
                  <a:pt x="63" y="465"/>
                </a:lnTo>
                <a:lnTo>
                  <a:pt x="58" y="458"/>
                </a:lnTo>
                <a:lnTo>
                  <a:pt x="1" y="273"/>
                </a:lnTo>
                <a:lnTo>
                  <a:pt x="0" y="273"/>
                </a:lnTo>
                <a:lnTo>
                  <a:pt x="0" y="272"/>
                </a:lnTo>
                <a:lnTo>
                  <a:pt x="0" y="269"/>
                </a:lnTo>
                <a:lnTo>
                  <a:pt x="0" y="266"/>
                </a:lnTo>
                <a:lnTo>
                  <a:pt x="1" y="263"/>
                </a:lnTo>
                <a:lnTo>
                  <a:pt x="2" y="261"/>
                </a:lnTo>
                <a:lnTo>
                  <a:pt x="5" y="260"/>
                </a:lnTo>
                <a:lnTo>
                  <a:pt x="8" y="261"/>
                </a:lnTo>
                <a:lnTo>
                  <a:pt x="13" y="263"/>
                </a:lnTo>
                <a:lnTo>
                  <a:pt x="13" y="265"/>
                </a:lnTo>
                <a:lnTo>
                  <a:pt x="14" y="265"/>
                </a:lnTo>
                <a:lnTo>
                  <a:pt x="14" y="266"/>
                </a:lnTo>
                <a:lnTo>
                  <a:pt x="16" y="266"/>
                </a:lnTo>
                <a:lnTo>
                  <a:pt x="16" y="265"/>
                </a:lnTo>
                <a:lnTo>
                  <a:pt x="16" y="263"/>
                </a:lnTo>
                <a:lnTo>
                  <a:pt x="17" y="260"/>
                </a:lnTo>
                <a:lnTo>
                  <a:pt x="17" y="255"/>
                </a:lnTo>
                <a:lnTo>
                  <a:pt x="17" y="254"/>
                </a:lnTo>
                <a:lnTo>
                  <a:pt x="16" y="252"/>
                </a:lnTo>
                <a:lnTo>
                  <a:pt x="16" y="251"/>
                </a:lnTo>
                <a:lnTo>
                  <a:pt x="16" y="249"/>
                </a:lnTo>
                <a:lnTo>
                  <a:pt x="16" y="248"/>
                </a:lnTo>
                <a:lnTo>
                  <a:pt x="17" y="246"/>
                </a:lnTo>
                <a:lnTo>
                  <a:pt x="20" y="248"/>
                </a:lnTo>
                <a:lnTo>
                  <a:pt x="26" y="249"/>
                </a:lnTo>
                <a:lnTo>
                  <a:pt x="25" y="248"/>
                </a:lnTo>
                <a:lnTo>
                  <a:pt x="23" y="245"/>
                </a:lnTo>
                <a:lnTo>
                  <a:pt x="22" y="241"/>
                </a:lnTo>
                <a:lnTo>
                  <a:pt x="20" y="236"/>
                </a:lnTo>
                <a:lnTo>
                  <a:pt x="19" y="232"/>
                </a:lnTo>
                <a:lnTo>
                  <a:pt x="20" y="227"/>
                </a:lnTo>
                <a:lnTo>
                  <a:pt x="22" y="222"/>
                </a:lnTo>
                <a:lnTo>
                  <a:pt x="26" y="219"/>
                </a:lnTo>
                <a:lnTo>
                  <a:pt x="28" y="218"/>
                </a:lnTo>
                <a:lnTo>
                  <a:pt x="29" y="216"/>
                </a:lnTo>
                <a:lnTo>
                  <a:pt x="30" y="215"/>
                </a:lnTo>
                <a:lnTo>
                  <a:pt x="31" y="213"/>
                </a:lnTo>
                <a:lnTo>
                  <a:pt x="32" y="212"/>
                </a:lnTo>
                <a:lnTo>
                  <a:pt x="32" y="210"/>
                </a:lnTo>
                <a:lnTo>
                  <a:pt x="34" y="210"/>
                </a:lnTo>
                <a:lnTo>
                  <a:pt x="34" y="209"/>
                </a:lnTo>
                <a:lnTo>
                  <a:pt x="32" y="208"/>
                </a:lnTo>
                <a:lnTo>
                  <a:pt x="32" y="205"/>
                </a:lnTo>
                <a:lnTo>
                  <a:pt x="32" y="202"/>
                </a:lnTo>
                <a:lnTo>
                  <a:pt x="34" y="199"/>
                </a:lnTo>
                <a:lnTo>
                  <a:pt x="35" y="195"/>
                </a:lnTo>
                <a:lnTo>
                  <a:pt x="37" y="192"/>
                </a:lnTo>
                <a:lnTo>
                  <a:pt x="41" y="189"/>
                </a:lnTo>
                <a:lnTo>
                  <a:pt x="40" y="189"/>
                </a:lnTo>
                <a:lnTo>
                  <a:pt x="40" y="188"/>
                </a:lnTo>
                <a:lnTo>
                  <a:pt x="40" y="185"/>
                </a:lnTo>
                <a:lnTo>
                  <a:pt x="38" y="182"/>
                </a:lnTo>
                <a:lnTo>
                  <a:pt x="37" y="179"/>
                </a:lnTo>
                <a:lnTo>
                  <a:pt x="35" y="176"/>
                </a:lnTo>
                <a:lnTo>
                  <a:pt x="34" y="172"/>
                </a:lnTo>
                <a:lnTo>
                  <a:pt x="32" y="167"/>
                </a:lnTo>
                <a:lnTo>
                  <a:pt x="32" y="163"/>
                </a:lnTo>
                <a:lnTo>
                  <a:pt x="31" y="159"/>
                </a:lnTo>
                <a:lnTo>
                  <a:pt x="31" y="155"/>
                </a:lnTo>
                <a:lnTo>
                  <a:pt x="31" y="150"/>
                </a:lnTo>
                <a:lnTo>
                  <a:pt x="32" y="146"/>
                </a:lnTo>
                <a:lnTo>
                  <a:pt x="32" y="143"/>
                </a:lnTo>
                <a:lnTo>
                  <a:pt x="35" y="139"/>
                </a:lnTo>
                <a:lnTo>
                  <a:pt x="38" y="136"/>
                </a:lnTo>
                <a:lnTo>
                  <a:pt x="38" y="134"/>
                </a:lnTo>
                <a:lnTo>
                  <a:pt x="37" y="133"/>
                </a:lnTo>
                <a:lnTo>
                  <a:pt x="37" y="130"/>
                </a:lnTo>
                <a:lnTo>
                  <a:pt x="37" y="126"/>
                </a:lnTo>
                <a:lnTo>
                  <a:pt x="37" y="123"/>
                </a:lnTo>
                <a:lnTo>
                  <a:pt x="37" y="119"/>
                </a:lnTo>
                <a:lnTo>
                  <a:pt x="37" y="115"/>
                </a:lnTo>
                <a:lnTo>
                  <a:pt x="37" y="110"/>
                </a:lnTo>
                <a:lnTo>
                  <a:pt x="37" y="106"/>
                </a:lnTo>
                <a:lnTo>
                  <a:pt x="37" y="101"/>
                </a:lnTo>
                <a:lnTo>
                  <a:pt x="37" y="98"/>
                </a:lnTo>
                <a:lnTo>
                  <a:pt x="38" y="93"/>
                </a:lnTo>
                <a:lnTo>
                  <a:pt x="40" y="89"/>
                </a:lnTo>
                <a:lnTo>
                  <a:pt x="41" y="86"/>
                </a:lnTo>
                <a:lnTo>
                  <a:pt x="43" y="83"/>
                </a:lnTo>
                <a:lnTo>
                  <a:pt x="66" y="13"/>
                </a:lnTo>
                <a:lnTo>
                  <a:pt x="67" y="11"/>
                </a:lnTo>
                <a:lnTo>
                  <a:pt x="68" y="11"/>
                </a:lnTo>
                <a:lnTo>
                  <a:pt x="71" y="10"/>
                </a:lnTo>
                <a:lnTo>
                  <a:pt x="74" y="8"/>
                </a:lnTo>
                <a:lnTo>
                  <a:pt x="77" y="10"/>
                </a:lnTo>
                <a:lnTo>
                  <a:pt x="80" y="11"/>
                </a:lnTo>
                <a:lnTo>
                  <a:pt x="83" y="16"/>
                </a:lnTo>
                <a:lnTo>
                  <a:pt x="86" y="24"/>
                </a:lnTo>
                <a:lnTo>
                  <a:pt x="86" y="26"/>
                </a:lnTo>
                <a:lnTo>
                  <a:pt x="88" y="27"/>
                </a:lnTo>
                <a:lnTo>
                  <a:pt x="89" y="29"/>
                </a:lnTo>
                <a:lnTo>
                  <a:pt x="91" y="30"/>
                </a:lnTo>
                <a:lnTo>
                  <a:pt x="93" y="32"/>
                </a:lnTo>
                <a:lnTo>
                  <a:pt x="97" y="32"/>
                </a:lnTo>
                <a:lnTo>
                  <a:pt x="100" y="29"/>
                </a:lnTo>
                <a:lnTo>
                  <a:pt x="106" y="26"/>
                </a:lnTo>
                <a:lnTo>
                  <a:pt x="106" y="24"/>
                </a:lnTo>
                <a:lnTo>
                  <a:pt x="109" y="23"/>
                </a:lnTo>
                <a:lnTo>
                  <a:pt x="112" y="20"/>
                </a:lnTo>
                <a:lnTo>
                  <a:pt x="115" y="17"/>
                </a:lnTo>
                <a:lnTo>
                  <a:pt x="118" y="14"/>
                </a:lnTo>
                <a:lnTo>
                  <a:pt x="121" y="11"/>
                </a:lnTo>
                <a:lnTo>
                  <a:pt x="123" y="10"/>
                </a:lnTo>
                <a:lnTo>
                  <a:pt x="129" y="8"/>
                </a:lnTo>
                <a:lnTo>
                  <a:pt x="129" y="7"/>
                </a:lnTo>
                <a:lnTo>
                  <a:pt x="129" y="4"/>
                </a:lnTo>
                <a:lnTo>
                  <a:pt x="129" y="2"/>
                </a:lnTo>
                <a:lnTo>
                  <a:pt x="130" y="1"/>
                </a:lnTo>
                <a:lnTo>
                  <a:pt x="133" y="0"/>
                </a:lnTo>
                <a:lnTo>
                  <a:pt x="137" y="1"/>
                </a:lnTo>
                <a:lnTo>
                  <a:pt x="143" y="2"/>
                </a:lnTo>
                <a:lnTo>
                  <a:pt x="145" y="4"/>
                </a:lnTo>
                <a:lnTo>
                  <a:pt x="148" y="5"/>
                </a:lnTo>
                <a:lnTo>
                  <a:pt x="152" y="8"/>
                </a:lnTo>
                <a:lnTo>
                  <a:pt x="157" y="11"/>
                </a:lnTo>
                <a:lnTo>
                  <a:pt x="163" y="13"/>
                </a:lnTo>
                <a:lnTo>
                  <a:pt x="168" y="16"/>
                </a:lnTo>
                <a:lnTo>
                  <a:pt x="172" y="17"/>
                </a:lnTo>
                <a:lnTo>
                  <a:pt x="173" y="19"/>
                </a:lnTo>
                <a:lnTo>
                  <a:pt x="181" y="26"/>
                </a:lnTo>
                <a:lnTo>
                  <a:pt x="214" y="139"/>
                </a:lnTo>
                <a:lnTo>
                  <a:pt x="214" y="140"/>
                </a:lnTo>
                <a:lnTo>
                  <a:pt x="214" y="143"/>
                </a:lnTo>
                <a:lnTo>
                  <a:pt x="214" y="146"/>
                </a:lnTo>
                <a:lnTo>
                  <a:pt x="216" y="150"/>
                </a:lnTo>
                <a:lnTo>
                  <a:pt x="220" y="156"/>
                </a:lnTo>
                <a:lnTo>
                  <a:pt x="225" y="159"/>
                </a:lnTo>
                <a:lnTo>
                  <a:pt x="234" y="162"/>
                </a:lnTo>
                <a:lnTo>
                  <a:pt x="244" y="163"/>
                </a:lnTo>
                <a:lnTo>
                  <a:pt x="249" y="166"/>
                </a:lnTo>
                <a:lnTo>
                  <a:pt x="249" y="180"/>
                </a:lnTo>
                <a:lnTo>
                  <a:pt x="256" y="188"/>
                </a:lnTo>
                <a:lnTo>
                  <a:pt x="258" y="191"/>
                </a:lnTo>
                <a:lnTo>
                  <a:pt x="259" y="194"/>
                </a:lnTo>
                <a:lnTo>
                  <a:pt x="261" y="197"/>
                </a:lnTo>
                <a:lnTo>
                  <a:pt x="264" y="200"/>
                </a:lnTo>
                <a:lnTo>
                  <a:pt x="267" y="202"/>
                </a:lnTo>
                <a:lnTo>
                  <a:pt x="270" y="202"/>
                </a:lnTo>
                <a:lnTo>
                  <a:pt x="273" y="200"/>
                </a:lnTo>
                <a:lnTo>
                  <a:pt x="276" y="203"/>
                </a:lnTo>
                <a:lnTo>
                  <a:pt x="280" y="206"/>
                </a:lnTo>
                <a:lnTo>
                  <a:pt x="285" y="209"/>
                </a:lnTo>
                <a:lnTo>
                  <a:pt x="288" y="212"/>
                </a:lnTo>
                <a:lnTo>
                  <a:pt x="292" y="215"/>
                </a:lnTo>
                <a:lnTo>
                  <a:pt x="295" y="218"/>
                </a:lnTo>
                <a:lnTo>
                  <a:pt x="288" y="225"/>
                </a:lnTo>
                <a:lnTo>
                  <a:pt x="294" y="233"/>
                </a:lnTo>
                <a:lnTo>
                  <a:pt x="297" y="230"/>
                </a:lnTo>
                <a:lnTo>
                  <a:pt x="300" y="229"/>
                </a:lnTo>
                <a:lnTo>
                  <a:pt x="303" y="227"/>
                </a:lnTo>
                <a:lnTo>
                  <a:pt x="304" y="227"/>
                </a:lnTo>
                <a:lnTo>
                  <a:pt x="304" y="228"/>
                </a:lnTo>
                <a:lnTo>
                  <a:pt x="304" y="232"/>
                </a:lnTo>
                <a:lnTo>
                  <a:pt x="300" y="241"/>
                </a:lnTo>
                <a:lnTo>
                  <a:pt x="298" y="243"/>
                </a:lnTo>
                <a:lnTo>
                  <a:pt x="297" y="245"/>
                </a:lnTo>
                <a:lnTo>
                  <a:pt x="294" y="248"/>
                </a:lnTo>
                <a:lnTo>
                  <a:pt x="292" y="251"/>
                </a:lnTo>
                <a:lnTo>
                  <a:pt x="291" y="252"/>
                </a:lnTo>
                <a:lnTo>
                  <a:pt x="289" y="254"/>
                </a:lnTo>
                <a:lnTo>
                  <a:pt x="289" y="255"/>
                </a:lnTo>
                <a:lnTo>
                  <a:pt x="283" y="248"/>
                </a:lnTo>
                <a:lnTo>
                  <a:pt x="279" y="252"/>
                </a:lnTo>
                <a:lnTo>
                  <a:pt x="282" y="260"/>
                </a:lnTo>
                <a:lnTo>
                  <a:pt x="276" y="261"/>
                </a:lnTo>
                <a:lnTo>
                  <a:pt x="274" y="261"/>
                </a:lnTo>
                <a:lnTo>
                  <a:pt x="273" y="260"/>
                </a:lnTo>
                <a:lnTo>
                  <a:pt x="270" y="260"/>
                </a:lnTo>
                <a:lnTo>
                  <a:pt x="270" y="261"/>
                </a:lnTo>
                <a:lnTo>
                  <a:pt x="270" y="263"/>
                </a:lnTo>
                <a:lnTo>
                  <a:pt x="271" y="268"/>
                </a:lnTo>
                <a:lnTo>
                  <a:pt x="271" y="271"/>
                </a:lnTo>
                <a:lnTo>
                  <a:pt x="270" y="272"/>
                </a:lnTo>
                <a:lnTo>
                  <a:pt x="268" y="273"/>
                </a:lnTo>
                <a:lnTo>
                  <a:pt x="265" y="275"/>
                </a:lnTo>
                <a:lnTo>
                  <a:pt x="262" y="276"/>
                </a:lnTo>
                <a:lnTo>
                  <a:pt x="259" y="276"/>
                </a:lnTo>
                <a:lnTo>
                  <a:pt x="258" y="276"/>
                </a:lnTo>
                <a:lnTo>
                  <a:pt x="255" y="275"/>
                </a:lnTo>
                <a:lnTo>
                  <a:pt x="252" y="272"/>
                </a:lnTo>
                <a:lnTo>
                  <a:pt x="253" y="273"/>
                </a:lnTo>
                <a:lnTo>
                  <a:pt x="253" y="272"/>
                </a:lnTo>
                <a:lnTo>
                  <a:pt x="252" y="272"/>
                </a:lnTo>
                <a:lnTo>
                  <a:pt x="252" y="273"/>
                </a:lnTo>
                <a:lnTo>
                  <a:pt x="250" y="276"/>
                </a:lnTo>
                <a:lnTo>
                  <a:pt x="250" y="279"/>
                </a:lnTo>
                <a:lnTo>
                  <a:pt x="250" y="287"/>
                </a:lnTo>
                <a:lnTo>
                  <a:pt x="249" y="288"/>
                </a:lnTo>
                <a:lnTo>
                  <a:pt x="247" y="293"/>
                </a:lnTo>
                <a:lnTo>
                  <a:pt x="244" y="294"/>
                </a:lnTo>
                <a:lnTo>
                  <a:pt x="244" y="295"/>
                </a:lnTo>
                <a:lnTo>
                  <a:pt x="241" y="302"/>
                </a:lnTo>
                <a:lnTo>
                  <a:pt x="235" y="295"/>
                </a:lnTo>
                <a:lnTo>
                  <a:pt x="235" y="290"/>
                </a:lnTo>
                <a:lnTo>
                  <a:pt x="226" y="285"/>
                </a:lnTo>
                <a:lnTo>
                  <a:pt x="226" y="284"/>
                </a:lnTo>
                <a:lnTo>
                  <a:pt x="225" y="284"/>
                </a:lnTo>
                <a:lnTo>
                  <a:pt x="223" y="284"/>
                </a:lnTo>
                <a:lnTo>
                  <a:pt x="222" y="284"/>
                </a:lnTo>
                <a:lnTo>
                  <a:pt x="220" y="285"/>
                </a:lnTo>
                <a:lnTo>
                  <a:pt x="220" y="287"/>
                </a:lnTo>
                <a:lnTo>
                  <a:pt x="220" y="290"/>
                </a:lnTo>
                <a:lnTo>
                  <a:pt x="222" y="294"/>
                </a:lnTo>
                <a:lnTo>
                  <a:pt x="222" y="295"/>
                </a:lnTo>
                <a:lnTo>
                  <a:pt x="220" y="296"/>
                </a:lnTo>
                <a:lnTo>
                  <a:pt x="217" y="299"/>
                </a:lnTo>
                <a:lnTo>
                  <a:pt x="214" y="301"/>
                </a:lnTo>
                <a:lnTo>
                  <a:pt x="211" y="304"/>
                </a:lnTo>
                <a:lnTo>
                  <a:pt x="208" y="305"/>
                </a:lnTo>
                <a:lnTo>
                  <a:pt x="206" y="306"/>
                </a:lnTo>
                <a:lnTo>
                  <a:pt x="205" y="306"/>
                </a:lnTo>
                <a:lnTo>
                  <a:pt x="206" y="318"/>
                </a:lnTo>
                <a:lnTo>
                  <a:pt x="189" y="318"/>
                </a:lnTo>
                <a:lnTo>
                  <a:pt x="195" y="308"/>
                </a:lnTo>
                <a:lnTo>
                  <a:pt x="186" y="308"/>
                </a:lnTo>
                <a:lnTo>
                  <a:pt x="186" y="306"/>
                </a:lnTo>
                <a:lnTo>
                  <a:pt x="186" y="304"/>
                </a:lnTo>
                <a:lnTo>
                  <a:pt x="184" y="299"/>
                </a:lnTo>
                <a:lnTo>
                  <a:pt x="184" y="296"/>
                </a:lnTo>
                <a:lnTo>
                  <a:pt x="183" y="295"/>
                </a:lnTo>
                <a:lnTo>
                  <a:pt x="182" y="295"/>
                </a:lnTo>
                <a:lnTo>
                  <a:pt x="181" y="299"/>
                </a:lnTo>
                <a:lnTo>
                  <a:pt x="178" y="308"/>
                </a:lnTo>
                <a:lnTo>
                  <a:pt x="178" y="309"/>
                </a:lnTo>
                <a:lnTo>
                  <a:pt x="178" y="311"/>
                </a:lnTo>
                <a:lnTo>
                  <a:pt x="178" y="314"/>
                </a:lnTo>
                <a:lnTo>
                  <a:pt x="176" y="315"/>
                </a:lnTo>
                <a:lnTo>
                  <a:pt x="176" y="318"/>
                </a:lnTo>
                <a:lnTo>
                  <a:pt x="176" y="320"/>
                </a:lnTo>
                <a:lnTo>
                  <a:pt x="178" y="348"/>
                </a:lnTo>
                <a:lnTo>
                  <a:pt x="173" y="357"/>
                </a:lnTo>
                <a:lnTo>
                  <a:pt x="168" y="369"/>
                </a:lnTo>
                <a:lnTo>
                  <a:pt x="163" y="362"/>
                </a:lnTo>
                <a:lnTo>
                  <a:pt x="154" y="365"/>
                </a:lnTo>
                <a:lnTo>
                  <a:pt x="152" y="381"/>
                </a:lnTo>
                <a:lnTo>
                  <a:pt x="145" y="380"/>
                </a:lnTo>
                <a:lnTo>
                  <a:pt x="145" y="381"/>
                </a:lnTo>
                <a:lnTo>
                  <a:pt x="145" y="384"/>
                </a:lnTo>
                <a:lnTo>
                  <a:pt x="143" y="384"/>
                </a:lnTo>
                <a:lnTo>
                  <a:pt x="143" y="386"/>
                </a:lnTo>
                <a:lnTo>
                  <a:pt x="142" y="386"/>
                </a:lnTo>
                <a:lnTo>
                  <a:pt x="140" y="384"/>
                </a:lnTo>
                <a:lnTo>
                  <a:pt x="137" y="380"/>
                </a:lnTo>
                <a:lnTo>
                  <a:pt x="137" y="378"/>
                </a:lnTo>
                <a:lnTo>
                  <a:pt x="136" y="378"/>
                </a:lnTo>
                <a:lnTo>
                  <a:pt x="136" y="377"/>
                </a:lnTo>
                <a:lnTo>
                  <a:pt x="135" y="377"/>
                </a:lnTo>
                <a:lnTo>
                  <a:pt x="133" y="378"/>
                </a:lnTo>
                <a:lnTo>
                  <a:pt x="132" y="380"/>
                </a:lnTo>
                <a:lnTo>
                  <a:pt x="132" y="384"/>
                </a:lnTo>
                <a:lnTo>
                  <a:pt x="130" y="392"/>
                </a:lnTo>
                <a:lnTo>
                  <a:pt x="132" y="392"/>
                </a:lnTo>
                <a:lnTo>
                  <a:pt x="132" y="395"/>
                </a:lnTo>
                <a:lnTo>
                  <a:pt x="132" y="399"/>
                </a:lnTo>
                <a:lnTo>
                  <a:pt x="133" y="402"/>
                </a:lnTo>
                <a:lnTo>
                  <a:pt x="132" y="404"/>
                </a:lnTo>
                <a:lnTo>
                  <a:pt x="130" y="402"/>
                </a:lnTo>
                <a:lnTo>
                  <a:pt x="129" y="397"/>
                </a:lnTo>
                <a:lnTo>
                  <a:pt x="124" y="387"/>
                </a:lnTo>
                <a:lnTo>
                  <a:pt x="121" y="390"/>
                </a:lnTo>
                <a:lnTo>
                  <a:pt x="119" y="392"/>
                </a:lnTo>
                <a:lnTo>
                  <a:pt x="116" y="394"/>
                </a:lnTo>
                <a:lnTo>
                  <a:pt x="112" y="397"/>
                </a:lnTo>
                <a:lnTo>
                  <a:pt x="109" y="399"/>
                </a:lnTo>
                <a:lnTo>
                  <a:pt x="107" y="402"/>
                </a:lnTo>
                <a:lnTo>
                  <a:pt x="106" y="402"/>
                </a:lnTo>
                <a:lnTo>
                  <a:pt x="103" y="422"/>
                </a:lnTo>
                <a:lnTo>
                  <a:pt x="107" y="423"/>
                </a:lnTo>
                <a:lnTo>
                  <a:pt x="107" y="428"/>
                </a:lnTo>
                <a:lnTo>
                  <a:pt x="104" y="428"/>
                </a:lnTo>
                <a:lnTo>
                  <a:pt x="103" y="428"/>
                </a:lnTo>
                <a:lnTo>
                  <a:pt x="100" y="430"/>
                </a:lnTo>
                <a:lnTo>
                  <a:pt x="99" y="432"/>
                </a:lnTo>
                <a:lnTo>
                  <a:pt x="97" y="435"/>
                </a:lnTo>
                <a:lnTo>
                  <a:pt x="99" y="440"/>
                </a:lnTo>
                <a:lnTo>
                  <a:pt x="101" y="447"/>
                </a:lnTo>
                <a:lnTo>
                  <a:pt x="100" y="449"/>
                </a:lnTo>
                <a:lnTo>
                  <a:pt x="99" y="452"/>
                </a:lnTo>
                <a:lnTo>
                  <a:pt x="96" y="455"/>
                </a:lnTo>
                <a:lnTo>
                  <a:pt x="93" y="456"/>
                </a:lnTo>
                <a:lnTo>
                  <a:pt x="91" y="458"/>
                </a:lnTo>
                <a:lnTo>
                  <a:pt x="91" y="460"/>
                </a:lnTo>
                <a:lnTo>
                  <a:pt x="91" y="479"/>
                </a:lnTo>
                <a:lnTo>
                  <a:pt x="83" y="491"/>
                </a:lnTo>
              </a:path>
            </a:pathLst>
          </a:custGeom>
          <a:pattFill prst="pct90">
            <a:fgClr>
              <a:srgbClr val="FF6600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38" name="Freeform 73"/>
          <p:cNvSpPr>
            <a:spLocks/>
          </p:cNvSpPr>
          <p:nvPr/>
        </p:nvSpPr>
        <p:spPr bwMode="blackWhite">
          <a:xfrm>
            <a:off x="8370888" y="1789113"/>
            <a:ext cx="30162" cy="36512"/>
          </a:xfrm>
          <a:custGeom>
            <a:avLst/>
            <a:gdLst>
              <a:gd name="T0" fmla="*/ 2147483647 w 17"/>
              <a:gd name="T1" fmla="*/ 0 h 21"/>
              <a:gd name="T2" fmla="*/ 2147483647 w 17"/>
              <a:gd name="T3" fmla="*/ 2147483647 h 21"/>
              <a:gd name="T4" fmla="*/ 2147483647 w 17"/>
              <a:gd name="T5" fmla="*/ 2147483647 h 21"/>
              <a:gd name="T6" fmla="*/ 2147483647 w 17"/>
              <a:gd name="T7" fmla="*/ 2147483647 h 21"/>
              <a:gd name="T8" fmla="*/ 2147483647 w 17"/>
              <a:gd name="T9" fmla="*/ 2147483647 h 21"/>
              <a:gd name="T10" fmla="*/ 2147483647 w 17"/>
              <a:gd name="T11" fmla="*/ 2147483647 h 21"/>
              <a:gd name="T12" fmla="*/ 2147483647 w 17"/>
              <a:gd name="T13" fmla="*/ 2147483647 h 21"/>
              <a:gd name="T14" fmla="*/ 2147483647 w 17"/>
              <a:gd name="T15" fmla="*/ 2147483647 h 21"/>
              <a:gd name="T16" fmla="*/ 2147483647 w 17"/>
              <a:gd name="T17" fmla="*/ 2147483647 h 21"/>
              <a:gd name="T18" fmla="*/ 2147483647 w 17"/>
              <a:gd name="T19" fmla="*/ 2147483647 h 21"/>
              <a:gd name="T20" fmla="*/ 2147483647 w 17"/>
              <a:gd name="T21" fmla="*/ 2147483647 h 21"/>
              <a:gd name="T22" fmla="*/ 0 w 17"/>
              <a:gd name="T23" fmla="*/ 2147483647 h 21"/>
              <a:gd name="T24" fmla="*/ 0 w 17"/>
              <a:gd name="T25" fmla="*/ 2147483647 h 21"/>
              <a:gd name="T26" fmla="*/ 0 w 17"/>
              <a:gd name="T27" fmla="*/ 2147483647 h 21"/>
              <a:gd name="T28" fmla="*/ 0 w 17"/>
              <a:gd name="T29" fmla="*/ 2147483647 h 21"/>
              <a:gd name="T30" fmla="*/ 2147483647 w 17"/>
              <a:gd name="T31" fmla="*/ 2147483647 h 21"/>
              <a:gd name="T32" fmla="*/ 2147483647 w 17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21"/>
              <a:gd name="T53" fmla="*/ 17 w 17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21">
                <a:moveTo>
                  <a:pt x="8" y="0"/>
                </a:moveTo>
                <a:lnTo>
                  <a:pt x="16" y="6"/>
                </a:lnTo>
                <a:lnTo>
                  <a:pt x="12" y="13"/>
                </a:lnTo>
                <a:lnTo>
                  <a:pt x="9" y="14"/>
                </a:lnTo>
                <a:lnTo>
                  <a:pt x="11" y="16"/>
                </a:lnTo>
                <a:lnTo>
                  <a:pt x="11" y="17"/>
                </a:lnTo>
                <a:lnTo>
                  <a:pt x="11" y="20"/>
                </a:lnTo>
                <a:lnTo>
                  <a:pt x="9" y="20"/>
                </a:lnTo>
                <a:lnTo>
                  <a:pt x="8" y="20"/>
                </a:lnTo>
                <a:lnTo>
                  <a:pt x="5" y="19"/>
                </a:lnTo>
                <a:lnTo>
                  <a:pt x="0" y="16"/>
                </a:lnTo>
                <a:lnTo>
                  <a:pt x="0" y="14"/>
                </a:lnTo>
                <a:lnTo>
                  <a:pt x="0" y="10"/>
                </a:lnTo>
                <a:lnTo>
                  <a:pt x="0" y="8"/>
                </a:lnTo>
                <a:lnTo>
                  <a:pt x="2" y="7"/>
                </a:lnTo>
                <a:lnTo>
                  <a:pt x="8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39" name="Freeform 74"/>
          <p:cNvSpPr>
            <a:spLocks/>
          </p:cNvSpPr>
          <p:nvPr/>
        </p:nvSpPr>
        <p:spPr bwMode="blackWhite">
          <a:xfrm>
            <a:off x="8370888" y="1789113"/>
            <a:ext cx="30162" cy="36512"/>
          </a:xfrm>
          <a:custGeom>
            <a:avLst/>
            <a:gdLst>
              <a:gd name="T0" fmla="*/ 2147483647 w 17"/>
              <a:gd name="T1" fmla="*/ 0 h 21"/>
              <a:gd name="T2" fmla="*/ 2147483647 w 17"/>
              <a:gd name="T3" fmla="*/ 2147483647 h 21"/>
              <a:gd name="T4" fmla="*/ 2147483647 w 17"/>
              <a:gd name="T5" fmla="*/ 2147483647 h 21"/>
              <a:gd name="T6" fmla="*/ 2147483647 w 17"/>
              <a:gd name="T7" fmla="*/ 2147483647 h 21"/>
              <a:gd name="T8" fmla="*/ 2147483647 w 17"/>
              <a:gd name="T9" fmla="*/ 2147483647 h 21"/>
              <a:gd name="T10" fmla="*/ 2147483647 w 17"/>
              <a:gd name="T11" fmla="*/ 2147483647 h 21"/>
              <a:gd name="T12" fmla="*/ 2147483647 w 17"/>
              <a:gd name="T13" fmla="*/ 2147483647 h 21"/>
              <a:gd name="T14" fmla="*/ 2147483647 w 17"/>
              <a:gd name="T15" fmla="*/ 2147483647 h 21"/>
              <a:gd name="T16" fmla="*/ 2147483647 w 17"/>
              <a:gd name="T17" fmla="*/ 2147483647 h 21"/>
              <a:gd name="T18" fmla="*/ 2147483647 w 17"/>
              <a:gd name="T19" fmla="*/ 2147483647 h 21"/>
              <a:gd name="T20" fmla="*/ 2147483647 w 17"/>
              <a:gd name="T21" fmla="*/ 2147483647 h 21"/>
              <a:gd name="T22" fmla="*/ 2147483647 w 17"/>
              <a:gd name="T23" fmla="*/ 2147483647 h 21"/>
              <a:gd name="T24" fmla="*/ 0 w 17"/>
              <a:gd name="T25" fmla="*/ 2147483647 h 21"/>
              <a:gd name="T26" fmla="*/ 0 w 17"/>
              <a:gd name="T27" fmla="*/ 2147483647 h 21"/>
              <a:gd name="T28" fmla="*/ 0 w 17"/>
              <a:gd name="T29" fmla="*/ 2147483647 h 21"/>
              <a:gd name="T30" fmla="*/ 0 w 17"/>
              <a:gd name="T31" fmla="*/ 2147483647 h 21"/>
              <a:gd name="T32" fmla="*/ 0 w 17"/>
              <a:gd name="T33" fmla="*/ 2147483647 h 21"/>
              <a:gd name="T34" fmla="*/ 2147483647 w 17"/>
              <a:gd name="T35" fmla="*/ 2147483647 h 21"/>
              <a:gd name="T36" fmla="*/ 2147483647 w 17"/>
              <a:gd name="T37" fmla="*/ 0 h 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21"/>
              <a:gd name="T59" fmla="*/ 17 w 17"/>
              <a:gd name="T60" fmla="*/ 21 h 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21">
                <a:moveTo>
                  <a:pt x="8" y="0"/>
                </a:moveTo>
                <a:lnTo>
                  <a:pt x="16" y="6"/>
                </a:lnTo>
                <a:lnTo>
                  <a:pt x="12" y="13"/>
                </a:lnTo>
                <a:lnTo>
                  <a:pt x="9" y="14"/>
                </a:lnTo>
                <a:lnTo>
                  <a:pt x="11" y="16"/>
                </a:lnTo>
                <a:lnTo>
                  <a:pt x="11" y="17"/>
                </a:lnTo>
                <a:lnTo>
                  <a:pt x="11" y="20"/>
                </a:lnTo>
                <a:lnTo>
                  <a:pt x="9" y="20"/>
                </a:lnTo>
                <a:lnTo>
                  <a:pt x="8" y="20"/>
                </a:lnTo>
                <a:lnTo>
                  <a:pt x="5" y="19"/>
                </a:lnTo>
                <a:lnTo>
                  <a:pt x="0" y="16"/>
                </a:lnTo>
                <a:lnTo>
                  <a:pt x="0" y="14"/>
                </a:lnTo>
                <a:lnTo>
                  <a:pt x="0" y="10"/>
                </a:lnTo>
                <a:lnTo>
                  <a:pt x="0" y="8"/>
                </a:lnTo>
                <a:lnTo>
                  <a:pt x="2" y="7"/>
                </a:lnTo>
                <a:lnTo>
                  <a:pt x="8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40" name="Freeform 75"/>
          <p:cNvSpPr>
            <a:spLocks/>
          </p:cNvSpPr>
          <p:nvPr/>
        </p:nvSpPr>
        <p:spPr bwMode="blackWhite">
          <a:xfrm>
            <a:off x="7804150" y="2163763"/>
            <a:ext cx="503238" cy="249237"/>
          </a:xfrm>
          <a:custGeom>
            <a:avLst/>
            <a:gdLst>
              <a:gd name="T0" fmla="*/ 2147483647 w 279"/>
              <a:gd name="T1" fmla="*/ 2147483647 h 142"/>
              <a:gd name="T2" fmla="*/ 2147483647 w 279"/>
              <a:gd name="T3" fmla="*/ 2147483647 h 142"/>
              <a:gd name="T4" fmla="*/ 2147483647 w 279"/>
              <a:gd name="T5" fmla="*/ 2147483647 h 142"/>
              <a:gd name="T6" fmla="*/ 2147483647 w 279"/>
              <a:gd name="T7" fmla="*/ 2147483647 h 142"/>
              <a:gd name="T8" fmla="*/ 2147483647 w 279"/>
              <a:gd name="T9" fmla="*/ 2147483647 h 142"/>
              <a:gd name="T10" fmla="*/ 2147483647 w 279"/>
              <a:gd name="T11" fmla="*/ 2147483647 h 142"/>
              <a:gd name="T12" fmla="*/ 2147483647 w 279"/>
              <a:gd name="T13" fmla="*/ 2147483647 h 142"/>
              <a:gd name="T14" fmla="*/ 2147483647 w 279"/>
              <a:gd name="T15" fmla="*/ 0 h 142"/>
              <a:gd name="T16" fmla="*/ 2147483647 w 279"/>
              <a:gd name="T17" fmla="*/ 0 h 142"/>
              <a:gd name="T18" fmla="*/ 2147483647 w 279"/>
              <a:gd name="T19" fmla="*/ 2147483647 h 142"/>
              <a:gd name="T20" fmla="*/ 2147483647 w 279"/>
              <a:gd name="T21" fmla="*/ 2147483647 h 142"/>
              <a:gd name="T22" fmla="*/ 2147483647 w 279"/>
              <a:gd name="T23" fmla="*/ 2147483647 h 142"/>
              <a:gd name="T24" fmla="*/ 2147483647 w 279"/>
              <a:gd name="T25" fmla="*/ 2147483647 h 142"/>
              <a:gd name="T26" fmla="*/ 2147483647 w 279"/>
              <a:gd name="T27" fmla="*/ 2147483647 h 142"/>
              <a:gd name="T28" fmla="*/ 2147483647 w 279"/>
              <a:gd name="T29" fmla="*/ 2147483647 h 142"/>
              <a:gd name="T30" fmla="*/ 2147483647 w 279"/>
              <a:gd name="T31" fmla="*/ 2147483647 h 142"/>
              <a:gd name="T32" fmla="*/ 2147483647 w 279"/>
              <a:gd name="T33" fmla="*/ 2147483647 h 142"/>
              <a:gd name="T34" fmla="*/ 2147483647 w 279"/>
              <a:gd name="T35" fmla="*/ 2147483647 h 142"/>
              <a:gd name="T36" fmla="*/ 2147483647 w 279"/>
              <a:gd name="T37" fmla="*/ 2147483647 h 142"/>
              <a:gd name="T38" fmla="*/ 2147483647 w 279"/>
              <a:gd name="T39" fmla="*/ 2147483647 h 142"/>
              <a:gd name="T40" fmla="*/ 2147483647 w 279"/>
              <a:gd name="T41" fmla="*/ 2147483647 h 142"/>
              <a:gd name="T42" fmla="*/ 2147483647 w 279"/>
              <a:gd name="T43" fmla="*/ 2147483647 h 142"/>
              <a:gd name="T44" fmla="*/ 2147483647 w 279"/>
              <a:gd name="T45" fmla="*/ 2147483647 h 142"/>
              <a:gd name="T46" fmla="*/ 2147483647 w 279"/>
              <a:gd name="T47" fmla="*/ 2147483647 h 142"/>
              <a:gd name="T48" fmla="*/ 2147483647 w 279"/>
              <a:gd name="T49" fmla="*/ 2147483647 h 142"/>
              <a:gd name="T50" fmla="*/ 2147483647 w 279"/>
              <a:gd name="T51" fmla="*/ 2147483647 h 142"/>
              <a:gd name="T52" fmla="*/ 2147483647 w 279"/>
              <a:gd name="T53" fmla="*/ 2147483647 h 142"/>
              <a:gd name="T54" fmla="*/ 2147483647 w 279"/>
              <a:gd name="T55" fmla="*/ 2147483647 h 142"/>
              <a:gd name="T56" fmla="*/ 2147483647 w 279"/>
              <a:gd name="T57" fmla="*/ 2147483647 h 142"/>
              <a:gd name="T58" fmla="*/ 2147483647 w 279"/>
              <a:gd name="T59" fmla="*/ 2147483647 h 142"/>
              <a:gd name="T60" fmla="*/ 2147483647 w 279"/>
              <a:gd name="T61" fmla="*/ 2147483647 h 142"/>
              <a:gd name="T62" fmla="*/ 2147483647 w 279"/>
              <a:gd name="T63" fmla="*/ 2147483647 h 142"/>
              <a:gd name="T64" fmla="*/ 2147483647 w 279"/>
              <a:gd name="T65" fmla="*/ 2147483647 h 142"/>
              <a:gd name="T66" fmla="*/ 2147483647 w 279"/>
              <a:gd name="T67" fmla="*/ 2147483647 h 142"/>
              <a:gd name="T68" fmla="*/ 2147483647 w 279"/>
              <a:gd name="T69" fmla="*/ 2147483647 h 142"/>
              <a:gd name="T70" fmla="*/ 2147483647 w 279"/>
              <a:gd name="T71" fmla="*/ 2147483647 h 142"/>
              <a:gd name="T72" fmla="*/ 2147483647 w 279"/>
              <a:gd name="T73" fmla="*/ 2147483647 h 142"/>
              <a:gd name="T74" fmla="*/ 2147483647 w 279"/>
              <a:gd name="T75" fmla="*/ 2147483647 h 142"/>
              <a:gd name="T76" fmla="*/ 2147483647 w 279"/>
              <a:gd name="T77" fmla="*/ 2147483647 h 142"/>
              <a:gd name="T78" fmla="*/ 2147483647 w 279"/>
              <a:gd name="T79" fmla="*/ 2147483647 h 142"/>
              <a:gd name="T80" fmla="*/ 2147483647 w 279"/>
              <a:gd name="T81" fmla="*/ 2147483647 h 142"/>
              <a:gd name="T82" fmla="*/ 2147483647 w 279"/>
              <a:gd name="T83" fmla="*/ 2147483647 h 142"/>
              <a:gd name="T84" fmla="*/ 2147483647 w 279"/>
              <a:gd name="T85" fmla="*/ 2147483647 h 142"/>
              <a:gd name="T86" fmla="*/ 2147483647 w 279"/>
              <a:gd name="T87" fmla="*/ 2147483647 h 142"/>
              <a:gd name="T88" fmla="*/ 2147483647 w 279"/>
              <a:gd name="T89" fmla="*/ 2147483647 h 142"/>
              <a:gd name="T90" fmla="*/ 2147483647 w 279"/>
              <a:gd name="T91" fmla="*/ 2147483647 h 142"/>
              <a:gd name="T92" fmla="*/ 2147483647 w 279"/>
              <a:gd name="T93" fmla="*/ 2147483647 h 142"/>
              <a:gd name="T94" fmla="*/ 2147483647 w 279"/>
              <a:gd name="T95" fmla="*/ 2147483647 h 1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9"/>
              <a:gd name="T145" fmla="*/ 0 h 142"/>
              <a:gd name="T146" fmla="*/ 279 w 279"/>
              <a:gd name="T147" fmla="*/ 142 h 1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9" h="142">
                <a:moveTo>
                  <a:pt x="4" y="132"/>
                </a:moveTo>
                <a:lnTo>
                  <a:pt x="0" y="132"/>
                </a:lnTo>
                <a:lnTo>
                  <a:pt x="1" y="59"/>
                </a:lnTo>
                <a:lnTo>
                  <a:pt x="1" y="57"/>
                </a:lnTo>
                <a:lnTo>
                  <a:pt x="4" y="57"/>
                </a:lnTo>
                <a:lnTo>
                  <a:pt x="7" y="57"/>
                </a:lnTo>
                <a:lnTo>
                  <a:pt x="10" y="56"/>
                </a:lnTo>
                <a:lnTo>
                  <a:pt x="14" y="56"/>
                </a:lnTo>
                <a:lnTo>
                  <a:pt x="20" y="55"/>
                </a:lnTo>
                <a:lnTo>
                  <a:pt x="25" y="54"/>
                </a:lnTo>
                <a:lnTo>
                  <a:pt x="30" y="52"/>
                </a:lnTo>
                <a:lnTo>
                  <a:pt x="35" y="51"/>
                </a:lnTo>
                <a:lnTo>
                  <a:pt x="40" y="49"/>
                </a:lnTo>
                <a:lnTo>
                  <a:pt x="46" y="48"/>
                </a:lnTo>
                <a:lnTo>
                  <a:pt x="50" y="46"/>
                </a:lnTo>
                <a:lnTo>
                  <a:pt x="53" y="46"/>
                </a:lnTo>
                <a:lnTo>
                  <a:pt x="56" y="45"/>
                </a:lnTo>
                <a:lnTo>
                  <a:pt x="58" y="45"/>
                </a:lnTo>
                <a:lnTo>
                  <a:pt x="59" y="45"/>
                </a:lnTo>
                <a:lnTo>
                  <a:pt x="145" y="27"/>
                </a:lnTo>
                <a:lnTo>
                  <a:pt x="151" y="21"/>
                </a:lnTo>
                <a:lnTo>
                  <a:pt x="152" y="21"/>
                </a:lnTo>
                <a:lnTo>
                  <a:pt x="152" y="18"/>
                </a:lnTo>
                <a:lnTo>
                  <a:pt x="154" y="16"/>
                </a:lnTo>
                <a:lnTo>
                  <a:pt x="154" y="15"/>
                </a:lnTo>
                <a:lnTo>
                  <a:pt x="157" y="9"/>
                </a:lnTo>
                <a:lnTo>
                  <a:pt x="162" y="5"/>
                </a:lnTo>
                <a:lnTo>
                  <a:pt x="166" y="2"/>
                </a:lnTo>
                <a:lnTo>
                  <a:pt x="170" y="0"/>
                </a:lnTo>
                <a:lnTo>
                  <a:pt x="173" y="0"/>
                </a:lnTo>
                <a:lnTo>
                  <a:pt x="176" y="0"/>
                </a:lnTo>
                <a:lnTo>
                  <a:pt x="178" y="0"/>
                </a:lnTo>
                <a:lnTo>
                  <a:pt x="179" y="0"/>
                </a:lnTo>
                <a:lnTo>
                  <a:pt x="178" y="0"/>
                </a:lnTo>
                <a:lnTo>
                  <a:pt x="178" y="2"/>
                </a:lnTo>
                <a:lnTo>
                  <a:pt x="179" y="5"/>
                </a:lnTo>
                <a:lnTo>
                  <a:pt x="181" y="8"/>
                </a:lnTo>
                <a:lnTo>
                  <a:pt x="182" y="11"/>
                </a:lnTo>
                <a:lnTo>
                  <a:pt x="186" y="13"/>
                </a:lnTo>
                <a:lnTo>
                  <a:pt x="190" y="18"/>
                </a:lnTo>
                <a:lnTo>
                  <a:pt x="192" y="18"/>
                </a:lnTo>
                <a:lnTo>
                  <a:pt x="195" y="18"/>
                </a:lnTo>
                <a:lnTo>
                  <a:pt x="196" y="19"/>
                </a:lnTo>
                <a:lnTo>
                  <a:pt x="197" y="19"/>
                </a:lnTo>
                <a:lnTo>
                  <a:pt x="196" y="22"/>
                </a:lnTo>
                <a:lnTo>
                  <a:pt x="193" y="25"/>
                </a:lnTo>
                <a:lnTo>
                  <a:pt x="186" y="29"/>
                </a:lnTo>
                <a:lnTo>
                  <a:pt x="186" y="30"/>
                </a:lnTo>
                <a:lnTo>
                  <a:pt x="186" y="33"/>
                </a:lnTo>
                <a:lnTo>
                  <a:pt x="186" y="38"/>
                </a:lnTo>
                <a:lnTo>
                  <a:pt x="185" y="39"/>
                </a:lnTo>
                <a:lnTo>
                  <a:pt x="184" y="43"/>
                </a:lnTo>
                <a:lnTo>
                  <a:pt x="181" y="48"/>
                </a:lnTo>
                <a:lnTo>
                  <a:pt x="179" y="54"/>
                </a:lnTo>
                <a:lnTo>
                  <a:pt x="179" y="57"/>
                </a:lnTo>
                <a:lnTo>
                  <a:pt x="181" y="60"/>
                </a:lnTo>
                <a:lnTo>
                  <a:pt x="185" y="60"/>
                </a:lnTo>
                <a:lnTo>
                  <a:pt x="192" y="59"/>
                </a:lnTo>
                <a:lnTo>
                  <a:pt x="197" y="60"/>
                </a:lnTo>
                <a:lnTo>
                  <a:pt x="205" y="65"/>
                </a:lnTo>
                <a:lnTo>
                  <a:pt x="209" y="72"/>
                </a:lnTo>
                <a:lnTo>
                  <a:pt x="214" y="72"/>
                </a:lnTo>
                <a:lnTo>
                  <a:pt x="214" y="74"/>
                </a:lnTo>
                <a:lnTo>
                  <a:pt x="215" y="76"/>
                </a:lnTo>
                <a:lnTo>
                  <a:pt x="215" y="79"/>
                </a:lnTo>
                <a:lnTo>
                  <a:pt x="216" y="84"/>
                </a:lnTo>
                <a:lnTo>
                  <a:pt x="217" y="86"/>
                </a:lnTo>
                <a:lnTo>
                  <a:pt x="219" y="89"/>
                </a:lnTo>
                <a:lnTo>
                  <a:pt x="220" y="89"/>
                </a:lnTo>
                <a:lnTo>
                  <a:pt x="223" y="87"/>
                </a:lnTo>
                <a:lnTo>
                  <a:pt x="225" y="87"/>
                </a:lnTo>
                <a:lnTo>
                  <a:pt x="226" y="89"/>
                </a:lnTo>
                <a:lnTo>
                  <a:pt x="226" y="90"/>
                </a:lnTo>
                <a:lnTo>
                  <a:pt x="226" y="92"/>
                </a:lnTo>
                <a:lnTo>
                  <a:pt x="226" y="93"/>
                </a:lnTo>
                <a:lnTo>
                  <a:pt x="228" y="95"/>
                </a:lnTo>
                <a:lnTo>
                  <a:pt x="229" y="96"/>
                </a:lnTo>
                <a:lnTo>
                  <a:pt x="232" y="99"/>
                </a:lnTo>
                <a:lnTo>
                  <a:pt x="236" y="101"/>
                </a:lnTo>
                <a:lnTo>
                  <a:pt x="244" y="102"/>
                </a:lnTo>
                <a:lnTo>
                  <a:pt x="252" y="102"/>
                </a:lnTo>
                <a:lnTo>
                  <a:pt x="255" y="101"/>
                </a:lnTo>
                <a:lnTo>
                  <a:pt x="258" y="101"/>
                </a:lnTo>
                <a:lnTo>
                  <a:pt x="261" y="98"/>
                </a:lnTo>
                <a:lnTo>
                  <a:pt x="265" y="95"/>
                </a:lnTo>
                <a:lnTo>
                  <a:pt x="268" y="92"/>
                </a:lnTo>
                <a:lnTo>
                  <a:pt x="269" y="87"/>
                </a:lnTo>
                <a:lnTo>
                  <a:pt x="269" y="84"/>
                </a:lnTo>
                <a:lnTo>
                  <a:pt x="266" y="81"/>
                </a:lnTo>
                <a:lnTo>
                  <a:pt x="265" y="79"/>
                </a:lnTo>
                <a:lnTo>
                  <a:pt x="264" y="76"/>
                </a:lnTo>
                <a:lnTo>
                  <a:pt x="261" y="75"/>
                </a:lnTo>
                <a:lnTo>
                  <a:pt x="258" y="71"/>
                </a:lnTo>
                <a:lnTo>
                  <a:pt x="255" y="69"/>
                </a:lnTo>
                <a:lnTo>
                  <a:pt x="252" y="68"/>
                </a:lnTo>
                <a:lnTo>
                  <a:pt x="250" y="68"/>
                </a:lnTo>
                <a:lnTo>
                  <a:pt x="247" y="71"/>
                </a:lnTo>
                <a:lnTo>
                  <a:pt x="247" y="72"/>
                </a:lnTo>
                <a:lnTo>
                  <a:pt x="247" y="65"/>
                </a:lnTo>
                <a:lnTo>
                  <a:pt x="249" y="63"/>
                </a:lnTo>
                <a:lnTo>
                  <a:pt x="252" y="63"/>
                </a:lnTo>
                <a:lnTo>
                  <a:pt x="258" y="65"/>
                </a:lnTo>
                <a:lnTo>
                  <a:pt x="262" y="68"/>
                </a:lnTo>
                <a:lnTo>
                  <a:pt x="268" y="74"/>
                </a:lnTo>
                <a:lnTo>
                  <a:pt x="274" y="82"/>
                </a:lnTo>
                <a:lnTo>
                  <a:pt x="278" y="95"/>
                </a:lnTo>
                <a:lnTo>
                  <a:pt x="278" y="96"/>
                </a:lnTo>
                <a:lnTo>
                  <a:pt x="278" y="98"/>
                </a:lnTo>
                <a:lnTo>
                  <a:pt x="278" y="101"/>
                </a:lnTo>
                <a:lnTo>
                  <a:pt x="278" y="102"/>
                </a:lnTo>
                <a:lnTo>
                  <a:pt x="278" y="104"/>
                </a:lnTo>
                <a:lnTo>
                  <a:pt x="278" y="105"/>
                </a:lnTo>
                <a:lnTo>
                  <a:pt x="277" y="105"/>
                </a:lnTo>
                <a:lnTo>
                  <a:pt x="275" y="104"/>
                </a:lnTo>
                <a:lnTo>
                  <a:pt x="274" y="104"/>
                </a:lnTo>
                <a:lnTo>
                  <a:pt x="272" y="104"/>
                </a:lnTo>
                <a:lnTo>
                  <a:pt x="269" y="105"/>
                </a:lnTo>
                <a:lnTo>
                  <a:pt x="265" y="106"/>
                </a:lnTo>
                <a:lnTo>
                  <a:pt x="262" y="109"/>
                </a:lnTo>
                <a:lnTo>
                  <a:pt x="261" y="111"/>
                </a:lnTo>
                <a:lnTo>
                  <a:pt x="259" y="111"/>
                </a:lnTo>
                <a:lnTo>
                  <a:pt x="256" y="111"/>
                </a:lnTo>
                <a:lnTo>
                  <a:pt x="253" y="112"/>
                </a:lnTo>
                <a:lnTo>
                  <a:pt x="250" y="113"/>
                </a:lnTo>
                <a:lnTo>
                  <a:pt x="247" y="116"/>
                </a:lnTo>
                <a:lnTo>
                  <a:pt x="245" y="119"/>
                </a:lnTo>
                <a:lnTo>
                  <a:pt x="242" y="122"/>
                </a:lnTo>
                <a:lnTo>
                  <a:pt x="242" y="123"/>
                </a:lnTo>
                <a:lnTo>
                  <a:pt x="241" y="123"/>
                </a:lnTo>
                <a:lnTo>
                  <a:pt x="239" y="123"/>
                </a:lnTo>
                <a:lnTo>
                  <a:pt x="239" y="125"/>
                </a:lnTo>
                <a:lnTo>
                  <a:pt x="231" y="132"/>
                </a:lnTo>
                <a:lnTo>
                  <a:pt x="226" y="129"/>
                </a:lnTo>
                <a:lnTo>
                  <a:pt x="228" y="117"/>
                </a:lnTo>
                <a:lnTo>
                  <a:pt x="228" y="114"/>
                </a:lnTo>
                <a:lnTo>
                  <a:pt x="228" y="112"/>
                </a:lnTo>
                <a:lnTo>
                  <a:pt x="226" y="111"/>
                </a:lnTo>
                <a:lnTo>
                  <a:pt x="223" y="108"/>
                </a:lnTo>
                <a:lnTo>
                  <a:pt x="222" y="108"/>
                </a:lnTo>
                <a:lnTo>
                  <a:pt x="219" y="109"/>
                </a:lnTo>
                <a:lnTo>
                  <a:pt x="217" y="113"/>
                </a:lnTo>
                <a:lnTo>
                  <a:pt x="217" y="119"/>
                </a:lnTo>
                <a:lnTo>
                  <a:pt x="217" y="126"/>
                </a:lnTo>
                <a:lnTo>
                  <a:pt x="217" y="128"/>
                </a:lnTo>
                <a:lnTo>
                  <a:pt x="217" y="129"/>
                </a:lnTo>
                <a:lnTo>
                  <a:pt x="217" y="128"/>
                </a:lnTo>
                <a:lnTo>
                  <a:pt x="217" y="125"/>
                </a:lnTo>
                <a:lnTo>
                  <a:pt x="217" y="122"/>
                </a:lnTo>
                <a:lnTo>
                  <a:pt x="217" y="120"/>
                </a:lnTo>
                <a:lnTo>
                  <a:pt x="217" y="119"/>
                </a:lnTo>
                <a:lnTo>
                  <a:pt x="211" y="126"/>
                </a:lnTo>
                <a:lnTo>
                  <a:pt x="208" y="126"/>
                </a:lnTo>
                <a:lnTo>
                  <a:pt x="208" y="128"/>
                </a:lnTo>
                <a:lnTo>
                  <a:pt x="208" y="131"/>
                </a:lnTo>
                <a:lnTo>
                  <a:pt x="208" y="134"/>
                </a:lnTo>
                <a:lnTo>
                  <a:pt x="206" y="137"/>
                </a:lnTo>
                <a:lnTo>
                  <a:pt x="203" y="139"/>
                </a:lnTo>
                <a:lnTo>
                  <a:pt x="200" y="141"/>
                </a:lnTo>
                <a:lnTo>
                  <a:pt x="196" y="141"/>
                </a:lnTo>
                <a:lnTo>
                  <a:pt x="195" y="141"/>
                </a:lnTo>
                <a:lnTo>
                  <a:pt x="195" y="139"/>
                </a:lnTo>
                <a:lnTo>
                  <a:pt x="195" y="138"/>
                </a:lnTo>
                <a:lnTo>
                  <a:pt x="193" y="135"/>
                </a:lnTo>
                <a:lnTo>
                  <a:pt x="192" y="134"/>
                </a:lnTo>
                <a:lnTo>
                  <a:pt x="192" y="132"/>
                </a:lnTo>
                <a:lnTo>
                  <a:pt x="192" y="131"/>
                </a:lnTo>
                <a:lnTo>
                  <a:pt x="186" y="126"/>
                </a:lnTo>
                <a:lnTo>
                  <a:pt x="179" y="122"/>
                </a:lnTo>
                <a:lnTo>
                  <a:pt x="173" y="120"/>
                </a:lnTo>
                <a:lnTo>
                  <a:pt x="169" y="108"/>
                </a:lnTo>
                <a:lnTo>
                  <a:pt x="163" y="108"/>
                </a:lnTo>
                <a:lnTo>
                  <a:pt x="159" y="96"/>
                </a:lnTo>
                <a:lnTo>
                  <a:pt x="130" y="104"/>
                </a:lnTo>
                <a:lnTo>
                  <a:pt x="130" y="102"/>
                </a:lnTo>
                <a:lnTo>
                  <a:pt x="59" y="120"/>
                </a:lnTo>
                <a:lnTo>
                  <a:pt x="61" y="123"/>
                </a:lnTo>
                <a:lnTo>
                  <a:pt x="56" y="125"/>
                </a:lnTo>
                <a:lnTo>
                  <a:pt x="56" y="120"/>
                </a:lnTo>
                <a:lnTo>
                  <a:pt x="4" y="13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41" name="Freeform 76"/>
          <p:cNvSpPr>
            <a:spLocks/>
          </p:cNvSpPr>
          <p:nvPr/>
        </p:nvSpPr>
        <p:spPr bwMode="blackWhite">
          <a:xfrm>
            <a:off x="7804150" y="2163763"/>
            <a:ext cx="503238" cy="249237"/>
          </a:xfrm>
          <a:custGeom>
            <a:avLst/>
            <a:gdLst>
              <a:gd name="T0" fmla="*/ 2147483647 w 279"/>
              <a:gd name="T1" fmla="*/ 2147483647 h 142"/>
              <a:gd name="T2" fmla="*/ 2147483647 w 279"/>
              <a:gd name="T3" fmla="*/ 2147483647 h 142"/>
              <a:gd name="T4" fmla="*/ 2147483647 w 279"/>
              <a:gd name="T5" fmla="*/ 2147483647 h 142"/>
              <a:gd name="T6" fmla="*/ 2147483647 w 279"/>
              <a:gd name="T7" fmla="*/ 2147483647 h 142"/>
              <a:gd name="T8" fmla="*/ 2147483647 w 279"/>
              <a:gd name="T9" fmla="*/ 2147483647 h 142"/>
              <a:gd name="T10" fmla="*/ 2147483647 w 279"/>
              <a:gd name="T11" fmla="*/ 2147483647 h 142"/>
              <a:gd name="T12" fmla="*/ 2147483647 w 279"/>
              <a:gd name="T13" fmla="*/ 2147483647 h 142"/>
              <a:gd name="T14" fmla="*/ 2147483647 w 279"/>
              <a:gd name="T15" fmla="*/ 0 h 142"/>
              <a:gd name="T16" fmla="*/ 2147483647 w 279"/>
              <a:gd name="T17" fmla="*/ 0 h 142"/>
              <a:gd name="T18" fmla="*/ 2147483647 w 279"/>
              <a:gd name="T19" fmla="*/ 0 h 142"/>
              <a:gd name="T20" fmla="*/ 2147483647 w 279"/>
              <a:gd name="T21" fmla="*/ 2147483647 h 142"/>
              <a:gd name="T22" fmla="*/ 2147483647 w 279"/>
              <a:gd name="T23" fmla="*/ 2147483647 h 142"/>
              <a:gd name="T24" fmla="*/ 2147483647 w 279"/>
              <a:gd name="T25" fmla="*/ 2147483647 h 142"/>
              <a:gd name="T26" fmla="*/ 2147483647 w 279"/>
              <a:gd name="T27" fmla="*/ 2147483647 h 142"/>
              <a:gd name="T28" fmla="*/ 2147483647 w 279"/>
              <a:gd name="T29" fmla="*/ 2147483647 h 142"/>
              <a:gd name="T30" fmla="*/ 2147483647 w 279"/>
              <a:gd name="T31" fmla="*/ 2147483647 h 142"/>
              <a:gd name="T32" fmla="*/ 2147483647 w 279"/>
              <a:gd name="T33" fmla="*/ 2147483647 h 142"/>
              <a:gd name="T34" fmla="*/ 2147483647 w 279"/>
              <a:gd name="T35" fmla="*/ 2147483647 h 142"/>
              <a:gd name="T36" fmla="*/ 2147483647 w 279"/>
              <a:gd name="T37" fmla="*/ 2147483647 h 142"/>
              <a:gd name="T38" fmla="*/ 2147483647 w 279"/>
              <a:gd name="T39" fmla="*/ 2147483647 h 142"/>
              <a:gd name="T40" fmla="*/ 2147483647 w 279"/>
              <a:gd name="T41" fmla="*/ 2147483647 h 142"/>
              <a:gd name="T42" fmla="*/ 2147483647 w 279"/>
              <a:gd name="T43" fmla="*/ 2147483647 h 142"/>
              <a:gd name="T44" fmla="*/ 2147483647 w 279"/>
              <a:gd name="T45" fmla="*/ 2147483647 h 142"/>
              <a:gd name="T46" fmla="*/ 2147483647 w 279"/>
              <a:gd name="T47" fmla="*/ 2147483647 h 142"/>
              <a:gd name="T48" fmla="*/ 2147483647 w 279"/>
              <a:gd name="T49" fmla="*/ 2147483647 h 142"/>
              <a:gd name="T50" fmla="*/ 2147483647 w 279"/>
              <a:gd name="T51" fmla="*/ 2147483647 h 142"/>
              <a:gd name="T52" fmla="*/ 2147483647 w 279"/>
              <a:gd name="T53" fmla="*/ 2147483647 h 142"/>
              <a:gd name="T54" fmla="*/ 2147483647 w 279"/>
              <a:gd name="T55" fmla="*/ 2147483647 h 142"/>
              <a:gd name="T56" fmla="*/ 2147483647 w 279"/>
              <a:gd name="T57" fmla="*/ 2147483647 h 142"/>
              <a:gd name="T58" fmla="*/ 2147483647 w 279"/>
              <a:gd name="T59" fmla="*/ 2147483647 h 142"/>
              <a:gd name="T60" fmla="*/ 2147483647 w 279"/>
              <a:gd name="T61" fmla="*/ 2147483647 h 142"/>
              <a:gd name="T62" fmla="*/ 2147483647 w 279"/>
              <a:gd name="T63" fmla="*/ 2147483647 h 142"/>
              <a:gd name="T64" fmla="*/ 2147483647 w 279"/>
              <a:gd name="T65" fmla="*/ 2147483647 h 142"/>
              <a:gd name="T66" fmla="*/ 2147483647 w 279"/>
              <a:gd name="T67" fmla="*/ 2147483647 h 142"/>
              <a:gd name="T68" fmla="*/ 2147483647 w 279"/>
              <a:gd name="T69" fmla="*/ 2147483647 h 142"/>
              <a:gd name="T70" fmla="*/ 2147483647 w 279"/>
              <a:gd name="T71" fmla="*/ 2147483647 h 142"/>
              <a:gd name="T72" fmla="*/ 2147483647 w 279"/>
              <a:gd name="T73" fmla="*/ 2147483647 h 142"/>
              <a:gd name="T74" fmla="*/ 2147483647 w 279"/>
              <a:gd name="T75" fmla="*/ 2147483647 h 142"/>
              <a:gd name="T76" fmla="*/ 2147483647 w 279"/>
              <a:gd name="T77" fmla="*/ 2147483647 h 142"/>
              <a:gd name="T78" fmla="*/ 2147483647 w 279"/>
              <a:gd name="T79" fmla="*/ 2147483647 h 142"/>
              <a:gd name="T80" fmla="*/ 2147483647 w 279"/>
              <a:gd name="T81" fmla="*/ 2147483647 h 142"/>
              <a:gd name="T82" fmla="*/ 2147483647 w 279"/>
              <a:gd name="T83" fmla="*/ 2147483647 h 142"/>
              <a:gd name="T84" fmla="*/ 2147483647 w 279"/>
              <a:gd name="T85" fmla="*/ 2147483647 h 142"/>
              <a:gd name="T86" fmla="*/ 2147483647 w 279"/>
              <a:gd name="T87" fmla="*/ 2147483647 h 142"/>
              <a:gd name="T88" fmla="*/ 2147483647 w 279"/>
              <a:gd name="T89" fmla="*/ 2147483647 h 142"/>
              <a:gd name="T90" fmla="*/ 2147483647 w 279"/>
              <a:gd name="T91" fmla="*/ 2147483647 h 142"/>
              <a:gd name="T92" fmla="*/ 2147483647 w 279"/>
              <a:gd name="T93" fmla="*/ 2147483647 h 142"/>
              <a:gd name="T94" fmla="*/ 2147483647 w 279"/>
              <a:gd name="T95" fmla="*/ 2147483647 h 142"/>
              <a:gd name="T96" fmla="*/ 2147483647 w 279"/>
              <a:gd name="T97" fmla="*/ 2147483647 h 142"/>
              <a:gd name="T98" fmla="*/ 2147483647 w 279"/>
              <a:gd name="T99" fmla="*/ 2147483647 h 142"/>
              <a:gd name="T100" fmla="*/ 2147483647 w 279"/>
              <a:gd name="T101" fmla="*/ 2147483647 h 142"/>
              <a:gd name="T102" fmla="*/ 2147483647 w 279"/>
              <a:gd name="T103" fmla="*/ 2147483647 h 142"/>
              <a:gd name="T104" fmla="*/ 2147483647 w 279"/>
              <a:gd name="T105" fmla="*/ 2147483647 h 1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9"/>
              <a:gd name="T160" fmla="*/ 0 h 142"/>
              <a:gd name="T161" fmla="*/ 279 w 279"/>
              <a:gd name="T162" fmla="*/ 142 h 14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9" h="142">
                <a:moveTo>
                  <a:pt x="4" y="132"/>
                </a:moveTo>
                <a:lnTo>
                  <a:pt x="0" y="132"/>
                </a:lnTo>
                <a:lnTo>
                  <a:pt x="1" y="59"/>
                </a:lnTo>
                <a:lnTo>
                  <a:pt x="1" y="57"/>
                </a:lnTo>
                <a:lnTo>
                  <a:pt x="4" y="57"/>
                </a:lnTo>
                <a:lnTo>
                  <a:pt x="7" y="57"/>
                </a:lnTo>
                <a:lnTo>
                  <a:pt x="10" y="56"/>
                </a:lnTo>
                <a:lnTo>
                  <a:pt x="14" y="56"/>
                </a:lnTo>
                <a:lnTo>
                  <a:pt x="20" y="55"/>
                </a:lnTo>
                <a:lnTo>
                  <a:pt x="25" y="54"/>
                </a:lnTo>
                <a:lnTo>
                  <a:pt x="30" y="52"/>
                </a:lnTo>
                <a:lnTo>
                  <a:pt x="35" y="51"/>
                </a:lnTo>
                <a:lnTo>
                  <a:pt x="40" y="49"/>
                </a:lnTo>
                <a:lnTo>
                  <a:pt x="46" y="48"/>
                </a:lnTo>
                <a:lnTo>
                  <a:pt x="50" y="46"/>
                </a:lnTo>
                <a:lnTo>
                  <a:pt x="53" y="46"/>
                </a:lnTo>
                <a:lnTo>
                  <a:pt x="56" y="45"/>
                </a:lnTo>
                <a:lnTo>
                  <a:pt x="58" y="45"/>
                </a:lnTo>
                <a:lnTo>
                  <a:pt x="59" y="45"/>
                </a:lnTo>
                <a:lnTo>
                  <a:pt x="145" y="27"/>
                </a:lnTo>
                <a:lnTo>
                  <a:pt x="151" y="21"/>
                </a:lnTo>
                <a:lnTo>
                  <a:pt x="152" y="21"/>
                </a:lnTo>
                <a:lnTo>
                  <a:pt x="152" y="18"/>
                </a:lnTo>
                <a:lnTo>
                  <a:pt x="154" y="16"/>
                </a:lnTo>
                <a:lnTo>
                  <a:pt x="154" y="15"/>
                </a:lnTo>
                <a:lnTo>
                  <a:pt x="157" y="9"/>
                </a:lnTo>
                <a:lnTo>
                  <a:pt x="162" y="5"/>
                </a:lnTo>
                <a:lnTo>
                  <a:pt x="166" y="2"/>
                </a:lnTo>
                <a:lnTo>
                  <a:pt x="170" y="0"/>
                </a:lnTo>
                <a:lnTo>
                  <a:pt x="173" y="0"/>
                </a:lnTo>
                <a:lnTo>
                  <a:pt x="176" y="0"/>
                </a:lnTo>
                <a:lnTo>
                  <a:pt x="178" y="0"/>
                </a:lnTo>
                <a:lnTo>
                  <a:pt x="179" y="0"/>
                </a:lnTo>
                <a:lnTo>
                  <a:pt x="178" y="0"/>
                </a:lnTo>
                <a:lnTo>
                  <a:pt x="178" y="2"/>
                </a:lnTo>
                <a:lnTo>
                  <a:pt x="179" y="5"/>
                </a:lnTo>
                <a:lnTo>
                  <a:pt x="181" y="8"/>
                </a:lnTo>
                <a:lnTo>
                  <a:pt x="182" y="11"/>
                </a:lnTo>
                <a:lnTo>
                  <a:pt x="186" y="13"/>
                </a:lnTo>
                <a:lnTo>
                  <a:pt x="190" y="18"/>
                </a:lnTo>
                <a:lnTo>
                  <a:pt x="192" y="18"/>
                </a:lnTo>
                <a:lnTo>
                  <a:pt x="195" y="18"/>
                </a:lnTo>
                <a:lnTo>
                  <a:pt x="196" y="19"/>
                </a:lnTo>
                <a:lnTo>
                  <a:pt x="197" y="19"/>
                </a:lnTo>
                <a:lnTo>
                  <a:pt x="196" y="22"/>
                </a:lnTo>
                <a:lnTo>
                  <a:pt x="193" y="25"/>
                </a:lnTo>
                <a:lnTo>
                  <a:pt x="186" y="29"/>
                </a:lnTo>
                <a:lnTo>
                  <a:pt x="186" y="30"/>
                </a:lnTo>
                <a:lnTo>
                  <a:pt x="186" y="33"/>
                </a:lnTo>
                <a:lnTo>
                  <a:pt x="186" y="38"/>
                </a:lnTo>
                <a:lnTo>
                  <a:pt x="185" y="39"/>
                </a:lnTo>
                <a:lnTo>
                  <a:pt x="184" y="43"/>
                </a:lnTo>
                <a:lnTo>
                  <a:pt x="181" y="48"/>
                </a:lnTo>
                <a:lnTo>
                  <a:pt x="179" y="54"/>
                </a:lnTo>
                <a:lnTo>
                  <a:pt x="179" y="57"/>
                </a:lnTo>
                <a:lnTo>
                  <a:pt x="181" y="60"/>
                </a:lnTo>
                <a:lnTo>
                  <a:pt x="185" y="60"/>
                </a:lnTo>
                <a:lnTo>
                  <a:pt x="192" y="59"/>
                </a:lnTo>
                <a:lnTo>
                  <a:pt x="197" y="60"/>
                </a:lnTo>
                <a:lnTo>
                  <a:pt x="205" y="65"/>
                </a:lnTo>
                <a:lnTo>
                  <a:pt x="209" y="72"/>
                </a:lnTo>
                <a:lnTo>
                  <a:pt x="214" y="72"/>
                </a:lnTo>
                <a:lnTo>
                  <a:pt x="214" y="74"/>
                </a:lnTo>
                <a:lnTo>
                  <a:pt x="215" y="76"/>
                </a:lnTo>
                <a:lnTo>
                  <a:pt x="215" y="79"/>
                </a:lnTo>
                <a:lnTo>
                  <a:pt x="216" y="84"/>
                </a:lnTo>
                <a:lnTo>
                  <a:pt x="217" y="86"/>
                </a:lnTo>
                <a:lnTo>
                  <a:pt x="219" y="89"/>
                </a:lnTo>
                <a:lnTo>
                  <a:pt x="220" y="89"/>
                </a:lnTo>
                <a:lnTo>
                  <a:pt x="223" y="87"/>
                </a:lnTo>
                <a:lnTo>
                  <a:pt x="225" y="87"/>
                </a:lnTo>
                <a:lnTo>
                  <a:pt x="226" y="89"/>
                </a:lnTo>
                <a:lnTo>
                  <a:pt x="226" y="90"/>
                </a:lnTo>
                <a:lnTo>
                  <a:pt x="226" y="92"/>
                </a:lnTo>
                <a:lnTo>
                  <a:pt x="226" y="93"/>
                </a:lnTo>
                <a:lnTo>
                  <a:pt x="228" y="95"/>
                </a:lnTo>
                <a:lnTo>
                  <a:pt x="229" y="96"/>
                </a:lnTo>
                <a:lnTo>
                  <a:pt x="232" y="99"/>
                </a:lnTo>
                <a:lnTo>
                  <a:pt x="236" y="101"/>
                </a:lnTo>
                <a:lnTo>
                  <a:pt x="244" y="102"/>
                </a:lnTo>
                <a:lnTo>
                  <a:pt x="252" y="102"/>
                </a:lnTo>
                <a:lnTo>
                  <a:pt x="255" y="101"/>
                </a:lnTo>
                <a:lnTo>
                  <a:pt x="258" y="101"/>
                </a:lnTo>
                <a:lnTo>
                  <a:pt x="261" y="98"/>
                </a:lnTo>
                <a:lnTo>
                  <a:pt x="265" y="95"/>
                </a:lnTo>
                <a:lnTo>
                  <a:pt x="268" y="92"/>
                </a:lnTo>
                <a:lnTo>
                  <a:pt x="269" y="87"/>
                </a:lnTo>
                <a:lnTo>
                  <a:pt x="269" y="84"/>
                </a:lnTo>
                <a:lnTo>
                  <a:pt x="266" y="81"/>
                </a:lnTo>
                <a:lnTo>
                  <a:pt x="265" y="79"/>
                </a:lnTo>
                <a:lnTo>
                  <a:pt x="264" y="76"/>
                </a:lnTo>
                <a:lnTo>
                  <a:pt x="261" y="75"/>
                </a:lnTo>
                <a:lnTo>
                  <a:pt x="258" y="71"/>
                </a:lnTo>
                <a:lnTo>
                  <a:pt x="255" y="69"/>
                </a:lnTo>
                <a:lnTo>
                  <a:pt x="252" y="68"/>
                </a:lnTo>
                <a:lnTo>
                  <a:pt x="250" y="68"/>
                </a:lnTo>
                <a:lnTo>
                  <a:pt x="247" y="71"/>
                </a:lnTo>
                <a:lnTo>
                  <a:pt x="247" y="72"/>
                </a:lnTo>
                <a:lnTo>
                  <a:pt x="247" y="65"/>
                </a:lnTo>
                <a:lnTo>
                  <a:pt x="249" y="63"/>
                </a:lnTo>
                <a:lnTo>
                  <a:pt x="252" y="63"/>
                </a:lnTo>
                <a:lnTo>
                  <a:pt x="258" y="65"/>
                </a:lnTo>
                <a:lnTo>
                  <a:pt x="262" y="68"/>
                </a:lnTo>
                <a:lnTo>
                  <a:pt x="268" y="74"/>
                </a:lnTo>
                <a:lnTo>
                  <a:pt x="274" y="82"/>
                </a:lnTo>
                <a:lnTo>
                  <a:pt x="278" y="95"/>
                </a:lnTo>
                <a:lnTo>
                  <a:pt x="278" y="96"/>
                </a:lnTo>
                <a:lnTo>
                  <a:pt x="278" y="98"/>
                </a:lnTo>
                <a:lnTo>
                  <a:pt x="278" y="101"/>
                </a:lnTo>
                <a:lnTo>
                  <a:pt x="278" y="102"/>
                </a:lnTo>
                <a:lnTo>
                  <a:pt x="278" y="104"/>
                </a:lnTo>
                <a:lnTo>
                  <a:pt x="278" y="105"/>
                </a:lnTo>
                <a:lnTo>
                  <a:pt x="277" y="105"/>
                </a:lnTo>
                <a:lnTo>
                  <a:pt x="275" y="104"/>
                </a:lnTo>
                <a:lnTo>
                  <a:pt x="274" y="104"/>
                </a:lnTo>
                <a:lnTo>
                  <a:pt x="272" y="104"/>
                </a:lnTo>
                <a:lnTo>
                  <a:pt x="269" y="105"/>
                </a:lnTo>
                <a:lnTo>
                  <a:pt x="265" y="106"/>
                </a:lnTo>
                <a:lnTo>
                  <a:pt x="262" y="109"/>
                </a:lnTo>
                <a:lnTo>
                  <a:pt x="261" y="111"/>
                </a:lnTo>
                <a:lnTo>
                  <a:pt x="259" y="111"/>
                </a:lnTo>
                <a:lnTo>
                  <a:pt x="256" y="111"/>
                </a:lnTo>
                <a:lnTo>
                  <a:pt x="253" y="112"/>
                </a:lnTo>
                <a:lnTo>
                  <a:pt x="250" y="113"/>
                </a:lnTo>
                <a:lnTo>
                  <a:pt x="247" y="116"/>
                </a:lnTo>
                <a:lnTo>
                  <a:pt x="245" y="119"/>
                </a:lnTo>
                <a:lnTo>
                  <a:pt x="242" y="122"/>
                </a:lnTo>
                <a:lnTo>
                  <a:pt x="242" y="123"/>
                </a:lnTo>
                <a:lnTo>
                  <a:pt x="241" y="123"/>
                </a:lnTo>
                <a:lnTo>
                  <a:pt x="239" y="123"/>
                </a:lnTo>
                <a:lnTo>
                  <a:pt x="239" y="125"/>
                </a:lnTo>
                <a:lnTo>
                  <a:pt x="231" y="132"/>
                </a:lnTo>
                <a:lnTo>
                  <a:pt x="226" y="129"/>
                </a:lnTo>
                <a:lnTo>
                  <a:pt x="228" y="117"/>
                </a:lnTo>
                <a:lnTo>
                  <a:pt x="228" y="114"/>
                </a:lnTo>
                <a:lnTo>
                  <a:pt x="228" y="112"/>
                </a:lnTo>
                <a:lnTo>
                  <a:pt x="226" y="111"/>
                </a:lnTo>
                <a:lnTo>
                  <a:pt x="223" y="108"/>
                </a:lnTo>
                <a:lnTo>
                  <a:pt x="222" y="108"/>
                </a:lnTo>
                <a:lnTo>
                  <a:pt x="219" y="109"/>
                </a:lnTo>
                <a:lnTo>
                  <a:pt x="217" y="113"/>
                </a:lnTo>
                <a:lnTo>
                  <a:pt x="217" y="119"/>
                </a:lnTo>
                <a:lnTo>
                  <a:pt x="217" y="126"/>
                </a:lnTo>
                <a:lnTo>
                  <a:pt x="217" y="128"/>
                </a:lnTo>
                <a:lnTo>
                  <a:pt x="217" y="129"/>
                </a:lnTo>
                <a:lnTo>
                  <a:pt x="217" y="128"/>
                </a:lnTo>
                <a:lnTo>
                  <a:pt x="217" y="125"/>
                </a:lnTo>
                <a:lnTo>
                  <a:pt x="217" y="122"/>
                </a:lnTo>
                <a:lnTo>
                  <a:pt x="217" y="120"/>
                </a:lnTo>
                <a:lnTo>
                  <a:pt x="217" y="119"/>
                </a:lnTo>
                <a:lnTo>
                  <a:pt x="211" y="126"/>
                </a:lnTo>
                <a:lnTo>
                  <a:pt x="208" y="126"/>
                </a:lnTo>
                <a:lnTo>
                  <a:pt x="208" y="128"/>
                </a:lnTo>
                <a:lnTo>
                  <a:pt x="208" y="131"/>
                </a:lnTo>
                <a:lnTo>
                  <a:pt x="208" y="134"/>
                </a:lnTo>
                <a:lnTo>
                  <a:pt x="206" y="137"/>
                </a:lnTo>
                <a:lnTo>
                  <a:pt x="203" y="139"/>
                </a:lnTo>
                <a:lnTo>
                  <a:pt x="200" y="141"/>
                </a:lnTo>
                <a:lnTo>
                  <a:pt x="196" y="141"/>
                </a:lnTo>
                <a:lnTo>
                  <a:pt x="195" y="141"/>
                </a:lnTo>
                <a:lnTo>
                  <a:pt x="195" y="139"/>
                </a:lnTo>
                <a:lnTo>
                  <a:pt x="195" y="138"/>
                </a:lnTo>
                <a:lnTo>
                  <a:pt x="193" y="135"/>
                </a:lnTo>
                <a:lnTo>
                  <a:pt x="192" y="134"/>
                </a:lnTo>
                <a:lnTo>
                  <a:pt x="192" y="132"/>
                </a:lnTo>
                <a:lnTo>
                  <a:pt x="192" y="131"/>
                </a:lnTo>
                <a:lnTo>
                  <a:pt x="186" y="126"/>
                </a:lnTo>
                <a:lnTo>
                  <a:pt x="179" y="122"/>
                </a:lnTo>
                <a:lnTo>
                  <a:pt x="173" y="120"/>
                </a:lnTo>
                <a:lnTo>
                  <a:pt x="169" y="108"/>
                </a:lnTo>
                <a:lnTo>
                  <a:pt x="163" y="108"/>
                </a:lnTo>
                <a:lnTo>
                  <a:pt x="159" y="96"/>
                </a:lnTo>
                <a:lnTo>
                  <a:pt x="130" y="104"/>
                </a:lnTo>
                <a:lnTo>
                  <a:pt x="130" y="102"/>
                </a:lnTo>
                <a:lnTo>
                  <a:pt x="59" y="120"/>
                </a:lnTo>
                <a:lnTo>
                  <a:pt x="61" y="123"/>
                </a:lnTo>
                <a:lnTo>
                  <a:pt x="56" y="125"/>
                </a:lnTo>
                <a:lnTo>
                  <a:pt x="56" y="120"/>
                </a:lnTo>
                <a:lnTo>
                  <a:pt x="4" y="132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42" name="Freeform 77"/>
          <p:cNvSpPr>
            <a:spLocks/>
          </p:cNvSpPr>
          <p:nvPr/>
        </p:nvSpPr>
        <p:spPr bwMode="blackWhite">
          <a:xfrm>
            <a:off x="8289925" y="2401888"/>
            <a:ext cx="39688" cy="30162"/>
          </a:xfrm>
          <a:custGeom>
            <a:avLst/>
            <a:gdLst>
              <a:gd name="T0" fmla="*/ 0 w 22"/>
              <a:gd name="T1" fmla="*/ 2147483647 h 17"/>
              <a:gd name="T2" fmla="*/ 0 w 22"/>
              <a:gd name="T3" fmla="*/ 2147483647 h 17"/>
              <a:gd name="T4" fmla="*/ 2147483647 w 22"/>
              <a:gd name="T5" fmla="*/ 2147483647 h 17"/>
              <a:gd name="T6" fmla="*/ 2147483647 w 22"/>
              <a:gd name="T7" fmla="*/ 2147483647 h 17"/>
              <a:gd name="T8" fmla="*/ 2147483647 w 22"/>
              <a:gd name="T9" fmla="*/ 2147483647 h 17"/>
              <a:gd name="T10" fmla="*/ 2147483647 w 22"/>
              <a:gd name="T11" fmla="*/ 2147483647 h 17"/>
              <a:gd name="T12" fmla="*/ 2147483647 w 22"/>
              <a:gd name="T13" fmla="*/ 2147483647 h 17"/>
              <a:gd name="T14" fmla="*/ 2147483647 w 22"/>
              <a:gd name="T15" fmla="*/ 2147483647 h 17"/>
              <a:gd name="T16" fmla="*/ 2147483647 w 22"/>
              <a:gd name="T17" fmla="*/ 2147483647 h 17"/>
              <a:gd name="T18" fmla="*/ 2147483647 w 22"/>
              <a:gd name="T19" fmla="*/ 0 h 17"/>
              <a:gd name="T20" fmla="*/ 2147483647 w 22"/>
              <a:gd name="T21" fmla="*/ 0 h 17"/>
              <a:gd name="T22" fmla="*/ 2147483647 w 22"/>
              <a:gd name="T23" fmla="*/ 2147483647 h 17"/>
              <a:gd name="T24" fmla="*/ 2147483647 w 22"/>
              <a:gd name="T25" fmla="*/ 2147483647 h 17"/>
              <a:gd name="T26" fmla="*/ 2147483647 w 22"/>
              <a:gd name="T27" fmla="*/ 2147483647 h 17"/>
              <a:gd name="T28" fmla="*/ 2147483647 w 22"/>
              <a:gd name="T29" fmla="*/ 2147483647 h 17"/>
              <a:gd name="T30" fmla="*/ 2147483647 w 22"/>
              <a:gd name="T31" fmla="*/ 2147483647 h 17"/>
              <a:gd name="T32" fmla="*/ 2147483647 w 22"/>
              <a:gd name="T33" fmla="*/ 2147483647 h 17"/>
              <a:gd name="T34" fmla="*/ 2147483647 w 22"/>
              <a:gd name="T35" fmla="*/ 2147483647 h 17"/>
              <a:gd name="T36" fmla="*/ 0 w 22"/>
              <a:gd name="T37" fmla="*/ 2147483647 h 17"/>
              <a:gd name="T38" fmla="*/ 0 w 22"/>
              <a:gd name="T39" fmla="*/ 2147483647 h 17"/>
              <a:gd name="T40" fmla="*/ 0 w 22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"/>
              <a:gd name="T64" fmla="*/ 0 h 17"/>
              <a:gd name="T65" fmla="*/ 22 w 22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" h="17">
                <a:moveTo>
                  <a:pt x="0" y="16"/>
                </a:moveTo>
                <a:lnTo>
                  <a:pt x="0" y="16"/>
                </a:lnTo>
                <a:lnTo>
                  <a:pt x="5" y="16"/>
                </a:lnTo>
                <a:lnTo>
                  <a:pt x="9" y="16"/>
                </a:lnTo>
                <a:lnTo>
                  <a:pt x="15" y="13"/>
                </a:lnTo>
                <a:lnTo>
                  <a:pt x="20" y="12"/>
                </a:lnTo>
                <a:lnTo>
                  <a:pt x="21" y="9"/>
                </a:lnTo>
                <a:lnTo>
                  <a:pt x="20" y="6"/>
                </a:lnTo>
                <a:lnTo>
                  <a:pt x="15" y="2"/>
                </a:lnTo>
                <a:lnTo>
                  <a:pt x="15" y="0"/>
                </a:lnTo>
                <a:lnTo>
                  <a:pt x="14" y="0"/>
                </a:lnTo>
                <a:lnTo>
                  <a:pt x="12" y="3"/>
                </a:lnTo>
                <a:lnTo>
                  <a:pt x="12" y="7"/>
                </a:lnTo>
                <a:lnTo>
                  <a:pt x="11" y="7"/>
                </a:lnTo>
                <a:lnTo>
                  <a:pt x="9" y="7"/>
                </a:lnTo>
                <a:lnTo>
                  <a:pt x="6" y="7"/>
                </a:lnTo>
                <a:lnTo>
                  <a:pt x="5" y="7"/>
                </a:lnTo>
                <a:lnTo>
                  <a:pt x="2" y="9"/>
                </a:lnTo>
                <a:lnTo>
                  <a:pt x="0" y="10"/>
                </a:lnTo>
                <a:lnTo>
                  <a:pt x="0" y="12"/>
                </a:lnTo>
                <a:lnTo>
                  <a:pt x="0" y="1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43" name="Freeform 78"/>
          <p:cNvSpPr>
            <a:spLocks/>
          </p:cNvSpPr>
          <p:nvPr/>
        </p:nvSpPr>
        <p:spPr bwMode="blackWhite">
          <a:xfrm>
            <a:off x="8289925" y="2401888"/>
            <a:ext cx="39688" cy="30162"/>
          </a:xfrm>
          <a:custGeom>
            <a:avLst/>
            <a:gdLst>
              <a:gd name="T0" fmla="*/ 0 w 22"/>
              <a:gd name="T1" fmla="*/ 2147483647 h 17"/>
              <a:gd name="T2" fmla="*/ 0 w 22"/>
              <a:gd name="T3" fmla="*/ 2147483647 h 17"/>
              <a:gd name="T4" fmla="*/ 0 w 22"/>
              <a:gd name="T5" fmla="*/ 2147483647 h 17"/>
              <a:gd name="T6" fmla="*/ 2147483647 w 22"/>
              <a:gd name="T7" fmla="*/ 2147483647 h 17"/>
              <a:gd name="T8" fmla="*/ 2147483647 w 22"/>
              <a:gd name="T9" fmla="*/ 2147483647 h 17"/>
              <a:gd name="T10" fmla="*/ 2147483647 w 22"/>
              <a:gd name="T11" fmla="*/ 2147483647 h 17"/>
              <a:gd name="T12" fmla="*/ 2147483647 w 22"/>
              <a:gd name="T13" fmla="*/ 2147483647 h 17"/>
              <a:gd name="T14" fmla="*/ 2147483647 w 22"/>
              <a:gd name="T15" fmla="*/ 2147483647 h 17"/>
              <a:gd name="T16" fmla="*/ 2147483647 w 22"/>
              <a:gd name="T17" fmla="*/ 2147483647 h 17"/>
              <a:gd name="T18" fmla="*/ 2147483647 w 22"/>
              <a:gd name="T19" fmla="*/ 2147483647 h 17"/>
              <a:gd name="T20" fmla="*/ 2147483647 w 22"/>
              <a:gd name="T21" fmla="*/ 2147483647 h 17"/>
              <a:gd name="T22" fmla="*/ 2147483647 w 22"/>
              <a:gd name="T23" fmla="*/ 0 h 17"/>
              <a:gd name="T24" fmla="*/ 2147483647 w 22"/>
              <a:gd name="T25" fmla="*/ 0 h 17"/>
              <a:gd name="T26" fmla="*/ 2147483647 w 22"/>
              <a:gd name="T27" fmla="*/ 2147483647 h 17"/>
              <a:gd name="T28" fmla="*/ 2147483647 w 22"/>
              <a:gd name="T29" fmla="*/ 2147483647 h 17"/>
              <a:gd name="T30" fmla="*/ 2147483647 w 22"/>
              <a:gd name="T31" fmla="*/ 2147483647 h 17"/>
              <a:gd name="T32" fmla="*/ 2147483647 w 22"/>
              <a:gd name="T33" fmla="*/ 2147483647 h 17"/>
              <a:gd name="T34" fmla="*/ 2147483647 w 22"/>
              <a:gd name="T35" fmla="*/ 2147483647 h 17"/>
              <a:gd name="T36" fmla="*/ 2147483647 w 22"/>
              <a:gd name="T37" fmla="*/ 2147483647 h 17"/>
              <a:gd name="T38" fmla="*/ 2147483647 w 22"/>
              <a:gd name="T39" fmla="*/ 2147483647 h 17"/>
              <a:gd name="T40" fmla="*/ 2147483647 w 22"/>
              <a:gd name="T41" fmla="*/ 2147483647 h 17"/>
              <a:gd name="T42" fmla="*/ 0 w 22"/>
              <a:gd name="T43" fmla="*/ 2147483647 h 17"/>
              <a:gd name="T44" fmla="*/ 0 w 22"/>
              <a:gd name="T45" fmla="*/ 2147483647 h 17"/>
              <a:gd name="T46" fmla="*/ 0 w 22"/>
              <a:gd name="T47" fmla="*/ 2147483647 h 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"/>
              <a:gd name="T73" fmla="*/ 0 h 17"/>
              <a:gd name="T74" fmla="*/ 22 w 22"/>
              <a:gd name="T75" fmla="*/ 17 h 1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" h="17">
                <a:moveTo>
                  <a:pt x="0" y="16"/>
                </a:moveTo>
                <a:lnTo>
                  <a:pt x="0" y="16"/>
                </a:lnTo>
                <a:lnTo>
                  <a:pt x="5" y="16"/>
                </a:lnTo>
                <a:lnTo>
                  <a:pt x="9" y="16"/>
                </a:lnTo>
                <a:lnTo>
                  <a:pt x="15" y="13"/>
                </a:lnTo>
                <a:lnTo>
                  <a:pt x="20" y="12"/>
                </a:lnTo>
                <a:lnTo>
                  <a:pt x="21" y="9"/>
                </a:lnTo>
                <a:lnTo>
                  <a:pt x="20" y="6"/>
                </a:lnTo>
                <a:lnTo>
                  <a:pt x="15" y="2"/>
                </a:lnTo>
                <a:lnTo>
                  <a:pt x="15" y="0"/>
                </a:lnTo>
                <a:lnTo>
                  <a:pt x="14" y="0"/>
                </a:lnTo>
                <a:lnTo>
                  <a:pt x="12" y="3"/>
                </a:lnTo>
                <a:lnTo>
                  <a:pt x="12" y="7"/>
                </a:lnTo>
                <a:lnTo>
                  <a:pt x="11" y="7"/>
                </a:lnTo>
                <a:lnTo>
                  <a:pt x="9" y="7"/>
                </a:lnTo>
                <a:lnTo>
                  <a:pt x="6" y="7"/>
                </a:lnTo>
                <a:lnTo>
                  <a:pt x="5" y="7"/>
                </a:lnTo>
                <a:lnTo>
                  <a:pt x="2" y="9"/>
                </a:lnTo>
                <a:lnTo>
                  <a:pt x="0" y="10"/>
                </a:lnTo>
                <a:lnTo>
                  <a:pt x="0" y="12"/>
                </a:lnTo>
                <a:lnTo>
                  <a:pt x="0" y="1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44" name="Freeform 79"/>
          <p:cNvSpPr>
            <a:spLocks/>
          </p:cNvSpPr>
          <p:nvPr/>
        </p:nvSpPr>
        <p:spPr bwMode="blackWhite">
          <a:xfrm>
            <a:off x="8207375" y="2405063"/>
            <a:ext cx="44450" cy="38100"/>
          </a:xfrm>
          <a:custGeom>
            <a:avLst/>
            <a:gdLst>
              <a:gd name="T0" fmla="*/ 0 w 25"/>
              <a:gd name="T1" fmla="*/ 2147483647 h 22"/>
              <a:gd name="T2" fmla="*/ 2147483647 w 25"/>
              <a:gd name="T3" fmla="*/ 2147483647 h 22"/>
              <a:gd name="T4" fmla="*/ 2147483647 w 25"/>
              <a:gd name="T5" fmla="*/ 2147483647 h 22"/>
              <a:gd name="T6" fmla="*/ 2147483647 w 25"/>
              <a:gd name="T7" fmla="*/ 2147483647 h 22"/>
              <a:gd name="T8" fmla="*/ 2147483647 w 25"/>
              <a:gd name="T9" fmla="*/ 2147483647 h 22"/>
              <a:gd name="T10" fmla="*/ 2147483647 w 25"/>
              <a:gd name="T11" fmla="*/ 2147483647 h 22"/>
              <a:gd name="T12" fmla="*/ 2147483647 w 25"/>
              <a:gd name="T13" fmla="*/ 2147483647 h 22"/>
              <a:gd name="T14" fmla="*/ 2147483647 w 25"/>
              <a:gd name="T15" fmla="*/ 2147483647 h 22"/>
              <a:gd name="T16" fmla="*/ 2147483647 w 25"/>
              <a:gd name="T17" fmla="*/ 2147483647 h 22"/>
              <a:gd name="T18" fmla="*/ 2147483647 w 25"/>
              <a:gd name="T19" fmla="*/ 2147483647 h 22"/>
              <a:gd name="T20" fmla="*/ 2147483647 w 25"/>
              <a:gd name="T21" fmla="*/ 2147483647 h 22"/>
              <a:gd name="T22" fmla="*/ 2147483647 w 25"/>
              <a:gd name="T23" fmla="*/ 2147483647 h 22"/>
              <a:gd name="T24" fmla="*/ 2147483647 w 25"/>
              <a:gd name="T25" fmla="*/ 2147483647 h 22"/>
              <a:gd name="T26" fmla="*/ 2147483647 w 25"/>
              <a:gd name="T27" fmla="*/ 2147483647 h 22"/>
              <a:gd name="T28" fmla="*/ 2147483647 w 25"/>
              <a:gd name="T29" fmla="*/ 2147483647 h 22"/>
              <a:gd name="T30" fmla="*/ 2147483647 w 25"/>
              <a:gd name="T31" fmla="*/ 0 h 22"/>
              <a:gd name="T32" fmla="*/ 2147483647 w 25"/>
              <a:gd name="T33" fmla="*/ 0 h 22"/>
              <a:gd name="T34" fmla="*/ 2147483647 w 25"/>
              <a:gd name="T35" fmla="*/ 0 h 22"/>
              <a:gd name="T36" fmla="*/ 2147483647 w 25"/>
              <a:gd name="T37" fmla="*/ 2147483647 h 22"/>
              <a:gd name="T38" fmla="*/ 2147483647 w 25"/>
              <a:gd name="T39" fmla="*/ 2147483647 h 22"/>
              <a:gd name="T40" fmla="*/ 2147483647 w 25"/>
              <a:gd name="T41" fmla="*/ 2147483647 h 22"/>
              <a:gd name="T42" fmla="*/ 2147483647 w 25"/>
              <a:gd name="T43" fmla="*/ 2147483647 h 22"/>
              <a:gd name="T44" fmla="*/ 2147483647 w 25"/>
              <a:gd name="T45" fmla="*/ 2147483647 h 22"/>
              <a:gd name="T46" fmla="*/ 0 w 25"/>
              <a:gd name="T47" fmla="*/ 2147483647 h 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"/>
              <a:gd name="T73" fmla="*/ 0 h 22"/>
              <a:gd name="T74" fmla="*/ 25 w 25"/>
              <a:gd name="T75" fmla="*/ 22 h 2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" h="22">
                <a:moveTo>
                  <a:pt x="0" y="15"/>
                </a:moveTo>
                <a:lnTo>
                  <a:pt x="2" y="21"/>
                </a:lnTo>
                <a:lnTo>
                  <a:pt x="3" y="21"/>
                </a:lnTo>
                <a:lnTo>
                  <a:pt x="5" y="19"/>
                </a:lnTo>
                <a:lnTo>
                  <a:pt x="6" y="16"/>
                </a:lnTo>
                <a:lnTo>
                  <a:pt x="9" y="15"/>
                </a:lnTo>
                <a:lnTo>
                  <a:pt x="13" y="12"/>
                </a:lnTo>
                <a:lnTo>
                  <a:pt x="16" y="9"/>
                </a:lnTo>
                <a:lnTo>
                  <a:pt x="21" y="9"/>
                </a:lnTo>
                <a:lnTo>
                  <a:pt x="24" y="7"/>
                </a:lnTo>
                <a:lnTo>
                  <a:pt x="24" y="6"/>
                </a:lnTo>
                <a:lnTo>
                  <a:pt x="24" y="3"/>
                </a:lnTo>
                <a:lnTo>
                  <a:pt x="22" y="1"/>
                </a:lnTo>
                <a:lnTo>
                  <a:pt x="18" y="1"/>
                </a:lnTo>
                <a:lnTo>
                  <a:pt x="16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1"/>
                </a:lnTo>
                <a:lnTo>
                  <a:pt x="8" y="4"/>
                </a:lnTo>
                <a:lnTo>
                  <a:pt x="6" y="7"/>
                </a:lnTo>
                <a:lnTo>
                  <a:pt x="6" y="10"/>
                </a:lnTo>
                <a:lnTo>
                  <a:pt x="2" y="13"/>
                </a:lnTo>
                <a:lnTo>
                  <a:pt x="0" y="1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45" name="Freeform 80"/>
          <p:cNvSpPr>
            <a:spLocks/>
          </p:cNvSpPr>
          <p:nvPr/>
        </p:nvSpPr>
        <p:spPr bwMode="blackWhite">
          <a:xfrm>
            <a:off x="8207375" y="2405063"/>
            <a:ext cx="44450" cy="38100"/>
          </a:xfrm>
          <a:custGeom>
            <a:avLst/>
            <a:gdLst>
              <a:gd name="T0" fmla="*/ 0 w 25"/>
              <a:gd name="T1" fmla="*/ 2147483647 h 22"/>
              <a:gd name="T2" fmla="*/ 2147483647 w 25"/>
              <a:gd name="T3" fmla="*/ 2147483647 h 22"/>
              <a:gd name="T4" fmla="*/ 2147483647 w 25"/>
              <a:gd name="T5" fmla="*/ 2147483647 h 22"/>
              <a:gd name="T6" fmla="*/ 2147483647 w 25"/>
              <a:gd name="T7" fmla="*/ 2147483647 h 22"/>
              <a:gd name="T8" fmla="*/ 2147483647 w 25"/>
              <a:gd name="T9" fmla="*/ 2147483647 h 22"/>
              <a:gd name="T10" fmla="*/ 2147483647 w 25"/>
              <a:gd name="T11" fmla="*/ 2147483647 h 22"/>
              <a:gd name="T12" fmla="*/ 2147483647 w 25"/>
              <a:gd name="T13" fmla="*/ 2147483647 h 22"/>
              <a:gd name="T14" fmla="*/ 2147483647 w 25"/>
              <a:gd name="T15" fmla="*/ 2147483647 h 22"/>
              <a:gd name="T16" fmla="*/ 2147483647 w 25"/>
              <a:gd name="T17" fmla="*/ 2147483647 h 22"/>
              <a:gd name="T18" fmla="*/ 2147483647 w 25"/>
              <a:gd name="T19" fmla="*/ 2147483647 h 22"/>
              <a:gd name="T20" fmla="*/ 2147483647 w 25"/>
              <a:gd name="T21" fmla="*/ 2147483647 h 22"/>
              <a:gd name="T22" fmla="*/ 2147483647 w 25"/>
              <a:gd name="T23" fmla="*/ 2147483647 h 22"/>
              <a:gd name="T24" fmla="*/ 2147483647 w 25"/>
              <a:gd name="T25" fmla="*/ 2147483647 h 22"/>
              <a:gd name="T26" fmla="*/ 2147483647 w 25"/>
              <a:gd name="T27" fmla="*/ 2147483647 h 22"/>
              <a:gd name="T28" fmla="*/ 2147483647 w 25"/>
              <a:gd name="T29" fmla="*/ 2147483647 h 22"/>
              <a:gd name="T30" fmla="*/ 2147483647 w 25"/>
              <a:gd name="T31" fmla="*/ 2147483647 h 22"/>
              <a:gd name="T32" fmla="*/ 2147483647 w 25"/>
              <a:gd name="T33" fmla="*/ 2147483647 h 22"/>
              <a:gd name="T34" fmla="*/ 2147483647 w 25"/>
              <a:gd name="T35" fmla="*/ 2147483647 h 22"/>
              <a:gd name="T36" fmla="*/ 2147483647 w 25"/>
              <a:gd name="T37" fmla="*/ 0 h 22"/>
              <a:gd name="T38" fmla="*/ 2147483647 w 25"/>
              <a:gd name="T39" fmla="*/ 0 h 22"/>
              <a:gd name="T40" fmla="*/ 2147483647 w 25"/>
              <a:gd name="T41" fmla="*/ 0 h 22"/>
              <a:gd name="T42" fmla="*/ 2147483647 w 25"/>
              <a:gd name="T43" fmla="*/ 2147483647 h 22"/>
              <a:gd name="T44" fmla="*/ 2147483647 w 25"/>
              <a:gd name="T45" fmla="*/ 2147483647 h 22"/>
              <a:gd name="T46" fmla="*/ 2147483647 w 25"/>
              <a:gd name="T47" fmla="*/ 2147483647 h 22"/>
              <a:gd name="T48" fmla="*/ 2147483647 w 25"/>
              <a:gd name="T49" fmla="*/ 2147483647 h 22"/>
              <a:gd name="T50" fmla="*/ 2147483647 w 25"/>
              <a:gd name="T51" fmla="*/ 2147483647 h 22"/>
              <a:gd name="T52" fmla="*/ 0 w 25"/>
              <a:gd name="T53" fmla="*/ 2147483647 h 2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5"/>
              <a:gd name="T82" fmla="*/ 0 h 22"/>
              <a:gd name="T83" fmla="*/ 25 w 25"/>
              <a:gd name="T84" fmla="*/ 22 h 2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5" h="22">
                <a:moveTo>
                  <a:pt x="0" y="15"/>
                </a:moveTo>
                <a:lnTo>
                  <a:pt x="2" y="21"/>
                </a:lnTo>
                <a:lnTo>
                  <a:pt x="3" y="21"/>
                </a:lnTo>
                <a:lnTo>
                  <a:pt x="5" y="19"/>
                </a:lnTo>
                <a:lnTo>
                  <a:pt x="6" y="16"/>
                </a:lnTo>
                <a:lnTo>
                  <a:pt x="9" y="15"/>
                </a:lnTo>
                <a:lnTo>
                  <a:pt x="13" y="12"/>
                </a:lnTo>
                <a:lnTo>
                  <a:pt x="16" y="9"/>
                </a:lnTo>
                <a:lnTo>
                  <a:pt x="21" y="9"/>
                </a:lnTo>
                <a:lnTo>
                  <a:pt x="24" y="7"/>
                </a:lnTo>
                <a:lnTo>
                  <a:pt x="24" y="6"/>
                </a:lnTo>
                <a:lnTo>
                  <a:pt x="24" y="3"/>
                </a:lnTo>
                <a:lnTo>
                  <a:pt x="22" y="1"/>
                </a:lnTo>
                <a:lnTo>
                  <a:pt x="18" y="1"/>
                </a:lnTo>
                <a:lnTo>
                  <a:pt x="16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1"/>
                </a:lnTo>
                <a:lnTo>
                  <a:pt x="8" y="4"/>
                </a:lnTo>
                <a:lnTo>
                  <a:pt x="6" y="7"/>
                </a:lnTo>
                <a:lnTo>
                  <a:pt x="6" y="10"/>
                </a:lnTo>
                <a:lnTo>
                  <a:pt x="2" y="13"/>
                </a:lnTo>
                <a:lnTo>
                  <a:pt x="0" y="1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46" name="Freeform 81"/>
          <p:cNvSpPr>
            <a:spLocks/>
          </p:cNvSpPr>
          <p:nvPr/>
        </p:nvSpPr>
        <p:spPr bwMode="blackWhite">
          <a:xfrm>
            <a:off x="8040688" y="2333625"/>
            <a:ext cx="120650" cy="142875"/>
          </a:xfrm>
          <a:custGeom>
            <a:avLst/>
            <a:gdLst>
              <a:gd name="T0" fmla="*/ 2147483647 w 67"/>
              <a:gd name="T1" fmla="*/ 2147483647 h 81"/>
              <a:gd name="T2" fmla="*/ 2147483647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2147483647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2147483647 w 67"/>
              <a:gd name="T35" fmla="*/ 2147483647 h 81"/>
              <a:gd name="T36" fmla="*/ 2147483647 w 67"/>
              <a:gd name="T37" fmla="*/ 2147483647 h 81"/>
              <a:gd name="T38" fmla="*/ 2147483647 w 67"/>
              <a:gd name="T39" fmla="*/ 2147483647 h 81"/>
              <a:gd name="T40" fmla="*/ 2147483647 w 67"/>
              <a:gd name="T41" fmla="*/ 2147483647 h 81"/>
              <a:gd name="T42" fmla="*/ 2147483647 w 67"/>
              <a:gd name="T43" fmla="*/ 2147483647 h 81"/>
              <a:gd name="T44" fmla="*/ 2147483647 w 67"/>
              <a:gd name="T45" fmla="*/ 2147483647 h 81"/>
              <a:gd name="T46" fmla="*/ 2147483647 w 67"/>
              <a:gd name="T47" fmla="*/ 2147483647 h 81"/>
              <a:gd name="T48" fmla="*/ 2147483647 w 67"/>
              <a:gd name="T49" fmla="*/ 2147483647 h 81"/>
              <a:gd name="T50" fmla="*/ 2147483647 w 67"/>
              <a:gd name="T51" fmla="*/ 2147483647 h 81"/>
              <a:gd name="T52" fmla="*/ 2147483647 w 67"/>
              <a:gd name="T53" fmla="*/ 2147483647 h 81"/>
              <a:gd name="T54" fmla="*/ 2147483647 w 67"/>
              <a:gd name="T55" fmla="*/ 2147483647 h 81"/>
              <a:gd name="T56" fmla="*/ 2147483647 w 67"/>
              <a:gd name="T57" fmla="*/ 2147483647 h 81"/>
              <a:gd name="T58" fmla="*/ 2147483647 w 67"/>
              <a:gd name="T59" fmla="*/ 2147483647 h 81"/>
              <a:gd name="T60" fmla="*/ 2147483647 w 67"/>
              <a:gd name="T61" fmla="*/ 2147483647 h 81"/>
              <a:gd name="T62" fmla="*/ 2147483647 w 67"/>
              <a:gd name="T63" fmla="*/ 2147483647 h 81"/>
              <a:gd name="T64" fmla="*/ 2147483647 w 67"/>
              <a:gd name="T65" fmla="*/ 2147483647 h 81"/>
              <a:gd name="T66" fmla="*/ 2147483647 w 67"/>
              <a:gd name="T67" fmla="*/ 2147483647 h 81"/>
              <a:gd name="T68" fmla="*/ 2147483647 w 67"/>
              <a:gd name="T69" fmla="*/ 2147483647 h 81"/>
              <a:gd name="T70" fmla="*/ 2147483647 w 67"/>
              <a:gd name="T71" fmla="*/ 2147483647 h 81"/>
              <a:gd name="T72" fmla="*/ 2147483647 w 67"/>
              <a:gd name="T73" fmla="*/ 2147483647 h 81"/>
              <a:gd name="T74" fmla="*/ 2147483647 w 67"/>
              <a:gd name="T75" fmla="*/ 2147483647 h 81"/>
              <a:gd name="T76" fmla="*/ 2147483647 w 67"/>
              <a:gd name="T77" fmla="*/ 2147483647 h 81"/>
              <a:gd name="T78" fmla="*/ 2147483647 w 67"/>
              <a:gd name="T79" fmla="*/ 2147483647 h 81"/>
              <a:gd name="T80" fmla="*/ 2147483647 w 67"/>
              <a:gd name="T81" fmla="*/ 2147483647 h 81"/>
              <a:gd name="T82" fmla="*/ 2147483647 w 67"/>
              <a:gd name="T83" fmla="*/ 2147483647 h 81"/>
              <a:gd name="T84" fmla="*/ 2147483647 w 67"/>
              <a:gd name="T85" fmla="*/ 2147483647 h 81"/>
              <a:gd name="T86" fmla="*/ 2147483647 w 67"/>
              <a:gd name="T87" fmla="*/ 2147483647 h 81"/>
              <a:gd name="T88" fmla="*/ 2147483647 w 67"/>
              <a:gd name="T89" fmla="*/ 2147483647 h 81"/>
              <a:gd name="T90" fmla="*/ 2147483647 w 67"/>
              <a:gd name="T91" fmla="*/ 2147483647 h 81"/>
              <a:gd name="T92" fmla="*/ 2147483647 w 67"/>
              <a:gd name="T93" fmla="*/ 2147483647 h 81"/>
              <a:gd name="T94" fmla="*/ 2147483647 w 67"/>
              <a:gd name="T95" fmla="*/ 2147483647 h 81"/>
              <a:gd name="T96" fmla="*/ 2147483647 w 67"/>
              <a:gd name="T97" fmla="*/ 2147483647 h 81"/>
              <a:gd name="T98" fmla="*/ 2147483647 w 67"/>
              <a:gd name="T99" fmla="*/ 2147483647 h 81"/>
              <a:gd name="T100" fmla="*/ 2147483647 w 67"/>
              <a:gd name="T101" fmla="*/ 0 h 81"/>
              <a:gd name="T102" fmla="*/ 0 w 67"/>
              <a:gd name="T103" fmla="*/ 2147483647 h 81"/>
              <a:gd name="T104" fmla="*/ 2147483647 w 67"/>
              <a:gd name="T105" fmla="*/ 2147483647 h 8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7"/>
              <a:gd name="T160" fmla="*/ 0 h 81"/>
              <a:gd name="T161" fmla="*/ 67 w 67"/>
              <a:gd name="T162" fmla="*/ 81 h 8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7" h="81">
                <a:moveTo>
                  <a:pt x="17" y="67"/>
                </a:moveTo>
                <a:lnTo>
                  <a:pt x="12" y="70"/>
                </a:lnTo>
                <a:lnTo>
                  <a:pt x="12" y="71"/>
                </a:lnTo>
                <a:lnTo>
                  <a:pt x="12" y="72"/>
                </a:lnTo>
                <a:lnTo>
                  <a:pt x="12" y="74"/>
                </a:lnTo>
                <a:lnTo>
                  <a:pt x="12" y="75"/>
                </a:lnTo>
                <a:lnTo>
                  <a:pt x="12" y="78"/>
                </a:lnTo>
                <a:lnTo>
                  <a:pt x="14" y="80"/>
                </a:lnTo>
                <a:lnTo>
                  <a:pt x="18" y="80"/>
                </a:lnTo>
                <a:lnTo>
                  <a:pt x="23" y="78"/>
                </a:lnTo>
                <a:lnTo>
                  <a:pt x="26" y="75"/>
                </a:lnTo>
                <a:lnTo>
                  <a:pt x="30" y="72"/>
                </a:lnTo>
                <a:lnTo>
                  <a:pt x="33" y="70"/>
                </a:lnTo>
                <a:lnTo>
                  <a:pt x="33" y="67"/>
                </a:lnTo>
                <a:lnTo>
                  <a:pt x="35" y="65"/>
                </a:lnTo>
                <a:lnTo>
                  <a:pt x="36" y="64"/>
                </a:lnTo>
                <a:lnTo>
                  <a:pt x="41" y="64"/>
                </a:lnTo>
                <a:lnTo>
                  <a:pt x="41" y="53"/>
                </a:lnTo>
                <a:lnTo>
                  <a:pt x="33" y="26"/>
                </a:lnTo>
                <a:lnTo>
                  <a:pt x="39" y="24"/>
                </a:lnTo>
                <a:lnTo>
                  <a:pt x="45" y="29"/>
                </a:lnTo>
                <a:lnTo>
                  <a:pt x="48" y="29"/>
                </a:lnTo>
                <a:lnTo>
                  <a:pt x="50" y="29"/>
                </a:lnTo>
                <a:lnTo>
                  <a:pt x="51" y="31"/>
                </a:lnTo>
                <a:lnTo>
                  <a:pt x="54" y="32"/>
                </a:lnTo>
                <a:lnTo>
                  <a:pt x="56" y="35"/>
                </a:lnTo>
                <a:lnTo>
                  <a:pt x="57" y="44"/>
                </a:lnTo>
                <a:lnTo>
                  <a:pt x="60" y="48"/>
                </a:lnTo>
                <a:lnTo>
                  <a:pt x="62" y="51"/>
                </a:lnTo>
                <a:lnTo>
                  <a:pt x="63" y="50"/>
                </a:lnTo>
                <a:lnTo>
                  <a:pt x="65" y="48"/>
                </a:lnTo>
                <a:lnTo>
                  <a:pt x="65" y="45"/>
                </a:lnTo>
                <a:lnTo>
                  <a:pt x="66" y="44"/>
                </a:lnTo>
                <a:lnTo>
                  <a:pt x="66" y="42"/>
                </a:lnTo>
                <a:lnTo>
                  <a:pt x="66" y="44"/>
                </a:lnTo>
                <a:lnTo>
                  <a:pt x="65" y="44"/>
                </a:lnTo>
                <a:lnTo>
                  <a:pt x="65" y="42"/>
                </a:lnTo>
                <a:lnTo>
                  <a:pt x="65" y="41"/>
                </a:lnTo>
                <a:lnTo>
                  <a:pt x="63" y="38"/>
                </a:lnTo>
                <a:lnTo>
                  <a:pt x="62" y="37"/>
                </a:lnTo>
                <a:lnTo>
                  <a:pt x="62" y="35"/>
                </a:lnTo>
                <a:lnTo>
                  <a:pt x="62" y="34"/>
                </a:lnTo>
                <a:lnTo>
                  <a:pt x="56" y="29"/>
                </a:lnTo>
                <a:lnTo>
                  <a:pt x="48" y="26"/>
                </a:lnTo>
                <a:lnTo>
                  <a:pt x="42" y="24"/>
                </a:lnTo>
                <a:lnTo>
                  <a:pt x="38" y="11"/>
                </a:lnTo>
                <a:lnTo>
                  <a:pt x="33" y="11"/>
                </a:lnTo>
                <a:lnTo>
                  <a:pt x="29" y="0"/>
                </a:lnTo>
                <a:lnTo>
                  <a:pt x="0" y="7"/>
                </a:lnTo>
                <a:lnTo>
                  <a:pt x="17" y="67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47" name="Freeform 82"/>
          <p:cNvSpPr>
            <a:spLocks/>
          </p:cNvSpPr>
          <p:nvPr/>
        </p:nvSpPr>
        <p:spPr bwMode="blackWhite">
          <a:xfrm>
            <a:off x="8040688" y="2333625"/>
            <a:ext cx="120650" cy="142875"/>
          </a:xfrm>
          <a:custGeom>
            <a:avLst/>
            <a:gdLst>
              <a:gd name="T0" fmla="*/ 2147483647 w 67"/>
              <a:gd name="T1" fmla="*/ 2147483647 h 81"/>
              <a:gd name="T2" fmla="*/ 2147483647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2147483647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2147483647 w 67"/>
              <a:gd name="T35" fmla="*/ 2147483647 h 81"/>
              <a:gd name="T36" fmla="*/ 2147483647 w 67"/>
              <a:gd name="T37" fmla="*/ 2147483647 h 81"/>
              <a:gd name="T38" fmla="*/ 2147483647 w 67"/>
              <a:gd name="T39" fmla="*/ 2147483647 h 81"/>
              <a:gd name="T40" fmla="*/ 2147483647 w 67"/>
              <a:gd name="T41" fmla="*/ 2147483647 h 81"/>
              <a:gd name="T42" fmla="*/ 2147483647 w 67"/>
              <a:gd name="T43" fmla="*/ 2147483647 h 81"/>
              <a:gd name="T44" fmla="*/ 2147483647 w 67"/>
              <a:gd name="T45" fmla="*/ 2147483647 h 81"/>
              <a:gd name="T46" fmla="*/ 2147483647 w 67"/>
              <a:gd name="T47" fmla="*/ 2147483647 h 81"/>
              <a:gd name="T48" fmla="*/ 2147483647 w 67"/>
              <a:gd name="T49" fmla="*/ 2147483647 h 81"/>
              <a:gd name="T50" fmla="*/ 2147483647 w 67"/>
              <a:gd name="T51" fmla="*/ 2147483647 h 81"/>
              <a:gd name="T52" fmla="*/ 2147483647 w 67"/>
              <a:gd name="T53" fmla="*/ 2147483647 h 81"/>
              <a:gd name="T54" fmla="*/ 2147483647 w 67"/>
              <a:gd name="T55" fmla="*/ 2147483647 h 81"/>
              <a:gd name="T56" fmla="*/ 2147483647 w 67"/>
              <a:gd name="T57" fmla="*/ 2147483647 h 81"/>
              <a:gd name="T58" fmla="*/ 2147483647 w 67"/>
              <a:gd name="T59" fmla="*/ 2147483647 h 81"/>
              <a:gd name="T60" fmla="*/ 2147483647 w 67"/>
              <a:gd name="T61" fmla="*/ 2147483647 h 81"/>
              <a:gd name="T62" fmla="*/ 2147483647 w 67"/>
              <a:gd name="T63" fmla="*/ 2147483647 h 81"/>
              <a:gd name="T64" fmla="*/ 2147483647 w 67"/>
              <a:gd name="T65" fmla="*/ 2147483647 h 81"/>
              <a:gd name="T66" fmla="*/ 2147483647 w 67"/>
              <a:gd name="T67" fmla="*/ 2147483647 h 81"/>
              <a:gd name="T68" fmla="*/ 2147483647 w 67"/>
              <a:gd name="T69" fmla="*/ 2147483647 h 81"/>
              <a:gd name="T70" fmla="*/ 2147483647 w 67"/>
              <a:gd name="T71" fmla="*/ 2147483647 h 81"/>
              <a:gd name="T72" fmla="*/ 2147483647 w 67"/>
              <a:gd name="T73" fmla="*/ 2147483647 h 81"/>
              <a:gd name="T74" fmla="*/ 2147483647 w 67"/>
              <a:gd name="T75" fmla="*/ 2147483647 h 81"/>
              <a:gd name="T76" fmla="*/ 2147483647 w 67"/>
              <a:gd name="T77" fmla="*/ 2147483647 h 81"/>
              <a:gd name="T78" fmla="*/ 2147483647 w 67"/>
              <a:gd name="T79" fmla="*/ 2147483647 h 81"/>
              <a:gd name="T80" fmla="*/ 2147483647 w 67"/>
              <a:gd name="T81" fmla="*/ 2147483647 h 81"/>
              <a:gd name="T82" fmla="*/ 2147483647 w 67"/>
              <a:gd name="T83" fmla="*/ 2147483647 h 81"/>
              <a:gd name="T84" fmla="*/ 2147483647 w 67"/>
              <a:gd name="T85" fmla="*/ 2147483647 h 81"/>
              <a:gd name="T86" fmla="*/ 2147483647 w 67"/>
              <a:gd name="T87" fmla="*/ 2147483647 h 81"/>
              <a:gd name="T88" fmla="*/ 2147483647 w 67"/>
              <a:gd name="T89" fmla="*/ 2147483647 h 81"/>
              <a:gd name="T90" fmla="*/ 2147483647 w 67"/>
              <a:gd name="T91" fmla="*/ 2147483647 h 81"/>
              <a:gd name="T92" fmla="*/ 2147483647 w 67"/>
              <a:gd name="T93" fmla="*/ 2147483647 h 81"/>
              <a:gd name="T94" fmla="*/ 2147483647 w 67"/>
              <a:gd name="T95" fmla="*/ 2147483647 h 81"/>
              <a:gd name="T96" fmla="*/ 2147483647 w 67"/>
              <a:gd name="T97" fmla="*/ 2147483647 h 81"/>
              <a:gd name="T98" fmla="*/ 2147483647 w 67"/>
              <a:gd name="T99" fmla="*/ 2147483647 h 81"/>
              <a:gd name="T100" fmla="*/ 2147483647 w 67"/>
              <a:gd name="T101" fmla="*/ 2147483647 h 81"/>
              <a:gd name="T102" fmla="*/ 2147483647 w 67"/>
              <a:gd name="T103" fmla="*/ 2147483647 h 81"/>
              <a:gd name="T104" fmla="*/ 2147483647 w 67"/>
              <a:gd name="T105" fmla="*/ 2147483647 h 81"/>
              <a:gd name="T106" fmla="*/ 2147483647 w 67"/>
              <a:gd name="T107" fmla="*/ 2147483647 h 81"/>
              <a:gd name="T108" fmla="*/ 2147483647 w 67"/>
              <a:gd name="T109" fmla="*/ 2147483647 h 81"/>
              <a:gd name="T110" fmla="*/ 2147483647 w 67"/>
              <a:gd name="T111" fmla="*/ 0 h 81"/>
              <a:gd name="T112" fmla="*/ 0 w 67"/>
              <a:gd name="T113" fmla="*/ 2147483647 h 81"/>
              <a:gd name="T114" fmla="*/ 2147483647 w 67"/>
              <a:gd name="T115" fmla="*/ 2147483647 h 8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"/>
              <a:gd name="T175" fmla="*/ 0 h 81"/>
              <a:gd name="T176" fmla="*/ 67 w 67"/>
              <a:gd name="T177" fmla="*/ 81 h 8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" h="81">
                <a:moveTo>
                  <a:pt x="17" y="67"/>
                </a:moveTo>
                <a:lnTo>
                  <a:pt x="12" y="70"/>
                </a:lnTo>
                <a:lnTo>
                  <a:pt x="12" y="71"/>
                </a:lnTo>
                <a:lnTo>
                  <a:pt x="12" y="72"/>
                </a:lnTo>
                <a:lnTo>
                  <a:pt x="12" y="74"/>
                </a:lnTo>
                <a:lnTo>
                  <a:pt x="12" y="75"/>
                </a:lnTo>
                <a:lnTo>
                  <a:pt x="12" y="78"/>
                </a:lnTo>
                <a:lnTo>
                  <a:pt x="14" y="80"/>
                </a:lnTo>
                <a:lnTo>
                  <a:pt x="18" y="80"/>
                </a:lnTo>
                <a:lnTo>
                  <a:pt x="23" y="78"/>
                </a:lnTo>
                <a:lnTo>
                  <a:pt x="26" y="75"/>
                </a:lnTo>
                <a:lnTo>
                  <a:pt x="30" y="72"/>
                </a:lnTo>
                <a:lnTo>
                  <a:pt x="33" y="70"/>
                </a:lnTo>
                <a:lnTo>
                  <a:pt x="33" y="67"/>
                </a:lnTo>
                <a:lnTo>
                  <a:pt x="35" y="65"/>
                </a:lnTo>
                <a:lnTo>
                  <a:pt x="36" y="64"/>
                </a:lnTo>
                <a:lnTo>
                  <a:pt x="41" y="64"/>
                </a:lnTo>
                <a:lnTo>
                  <a:pt x="41" y="53"/>
                </a:lnTo>
                <a:lnTo>
                  <a:pt x="33" y="26"/>
                </a:lnTo>
                <a:lnTo>
                  <a:pt x="39" y="24"/>
                </a:lnTo>
                <a:lnTo>
                  <a:pt x="45" y="29"/>
                </a:lnTo>
                <a:lnTo>
                  <a:pt x="48" y="29"/>
                </a:lnTo>
                <a:lnTo>
                  <a:pt x="50" y="29"/>
                </a:lnTo>
                <a:lnTo>
                  <a:pt x="51" y="31"/>
                </a:lnTo>
                <a:lnTo>
                  <a:pt x="54" y="32"/>
                </a:lnTo>
                <a:lnTo>
                  <a:pt x="56" y="35"/>
                </a:lnTo>
                <a:lnTo>
                  <a:pt x="57" y="44"/>
                </a:lnTo>
                <a:lnTo>
                  <a:pt x="60" y="48"/>
                </a:lnTo>
                <a:lnTo>
                  <a:pt x="62" y="51"/>
                </a:lnTo>
                <a:lnTo>
                  <a:pt x="63" y="50"/>
                </a:lnTo>
                <a:lnTo>
                  <a:pt x="65" y="48"/>
                </a:lnTo>
                <a:lnTo>
                  <a:pt x="65" y="45"/>
                </a:lnTo>
                <a:lnTo>
                  <a:pt x="66" y="44"/>
                </a:lnTo>
                <a:lnTo>
                  <a:pt x="66" y="42"/>
                </a:lnTo>
                <a:lnTo>
                  <a:pt x="66" y="44"/>
                </a:lnTo>
                <a:lnTo>
                  <a:pt x="65" y="44"/>
                </a:lnTo>
                <a:lnTo>
                  <a:pt x="65" y="42"/>
                </a:lnTo>
                <a:lnTo>
                  <a:pt x="65" y="41"/>
                </a:lnTo>
                <a:lnTo>
                  <a:pt x="63" y="38"/>
                </a:lnTo>
                <a:lnTo>
                  <a:pt x="62" y="37"/>
                </a:lnTo>
                <a:lnTo>
                  <a:pt x="62" y="35"/>
                </a:lnTo>
                <a:lnTo>
                  <a:pt x="62" y="34"/>
                </a:lnTo>
                <a:lnTo>
                  <a:pt x="56" y="29"/>
                </a:lnTo>
                <a:lnTo>
                  <a:pt x="48" y="26"/>
                </a:lnTo>
                <a:lnTo>
                  <a:pt x="42" y="24"/>
                </a:lnTo>
                <a:lnTo>
                  <a:pt x="38" y="11"/>
                </a:lnTo>
                <a:lnTo>
                  <a:pt x="33" y="11"/>
                </a:lnTo>
                <a:lnTo>
                  <a:pt x="29" y="0"/>
                </a:lnTo>
                <a:lnTo>
                  <a:pt x="0" y="7"/>
                </a:lnTo>
                <a:lnTo>
                  <a:pt x="17" y="67"/>
                </a:lnTo>
              </a:path>
            </a:pathLst>
          </a:custGeom>
          <a:pattFill prst="pct90">
            <a:fgClr>
              <a:srgbClr val="FF6600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48" name="Freeform 83"/>
          <p:cNvSpPr>
            <a:spLocks/>
          </p:cNvSpPr>
          <p:nvPr/>
        </p:nvSpPr>
        <p:spPr bwMode="blackWhite">
          <a:xfrm>
            <a:off x="7813675" y="2344738"/>
            <a:ext cx="258763" cy="247650"/>
          </a:xfrm>
          <a:custGeom>
            <a:avLst/>
            <a:gdLst>
              <a:gd name="T0" fmla="*/ 2147483647 w 144"/>
              <a:gd name="T1" fmla="*/ 2147483647 h 142"/>
              <a:gd name="T2" fmla="*/ 2147483647 w 144"/>
              <a:gd name="T3" fmla="*/ 2147483647 h 142"/>
              <a:gd name="T4" fmla="*/ 2147483647 w 144"/>
              <a:gd name="T5" fmla="*/ 2147483647 h 142"/>
              <a:gd name="T6" fmla="*/ 2147483647 w 144"/>
              <a:gd name="T7" fmla="*/ 2147483647 h 142"/>
              <a:gd name="T8" fmla="*/ 2147483647 w 144"/>
              <a:gd name="T9" fmla="*/ 2147483647 h 142"/>
              <a:gd name="T10" fmla="*/ 2147483647 w 144"/>
              <a:gd name="T11" fmla="*/ 2147483647 h 142"/>
              <a:gd name="T12" fmla="*/ 2147483647 w 144"/>
              <a:gd name="T13" fmla="*/ 2147483647 h 142"/>
              <a:gd name="T14" fmla="*/ 2147483647 w 144"/>
              <a:gd name="T15" fmla="*/ 2147483647 h 142"/>
              <a:gd name="T16" fmla="*/ 2147483647 w 144"/>
              <a:gd name="T17" fmla="*/ 2147483647 h 142"/>
              <a:gd name="T18" fmla="*/ 2147483647 w 144"/>
              <a:gd name="T19" fmla="*/ 2147483647 h 142"/>
              <a:gd name="T20" fmla="*/ 2147483647 w 144"/>
              <a:gd name="T21" fmla="*/ 2147483647 h 142"/>
              <a:gd name="T22" fmla="*/ 2147483647 w 144"/>
              <a:gd name="T23" fmla="*/ 2147483647 h 142"/>
              <a:gd name="T24" fmla="*/ 2147483647 w 144"/>
              <a:gd name="T25" fmla="*/ 2147483647 h 142"/>
              <a:gd name="T26" fmla="*/ 2147483647 w 144"/>
              <a:gd name="T27" fmla="*/ 2147483647 h 142"/>
              <a:gd name="T28" fmla="*/ 2147483647 w 144"/>
              <a:gd name="T29" fmla="*/ 2147483647 h 142"/>
              <a:gd name="T30" fmla="*/ 2147483647 w 144"/>
              <a:gd name="T31" fmla="*/ 2147483647 h 142"/>
              <a:gd name="T32" fmla="*/ 2147483647 w 144"/>
              <a:gd name="T33" fmla="*/ 2147483647 h 142"/>
              <a:gd name="T34" fmla="*/ 2147483647 w 144"/>
              <a:gd name="T35" fmla="*/ 2147483647 h 142"/>
              <a:gd name="T36" fmla="*/ 2147483647 w 144"/>
              <a:gd name="T37" fmla="*/ 2147483647 h 142"/>
              <a:gd name="T38" fmla="*/ 2147483647 w 144"/>
              <a:gd name="T39" fmla="*/ 2147483647 h 142"/>
              <a:gd name="T40" fmla="*/ 2147483647 w 144"/>
              <a:gd name="T41" fmla="*/ 2147483647 h 142"/>
              <a:gd name="T42" fmla="*/ 2147483647 w 144"/>
              <a:gd name="T43" fmla="*/ 2147483647 h 142"/>
              <a:gd name="T44" fmla="*/ 2147483647 w 144"/>
              <a:gd name="T45" fmla="*/ 2147483647 h 142"/>
              <a:gd name="T46" fmla="*/ 2147483647 w 144"/>
              <a:gd name="T47" fmla="*/ 2147483647 h 142"/>
              <a:gd name="T48" fmla="*/ 2147483647 w 144"/>
              <a:gd name="T49" fmla="*/ 2147483647 h 142"/>
              <a:gd name="T50" fmla="*/ 0 w 144"/>
              <a:gd name="T51" fmla="*/ 2147483647 h 142"/>
              <a:gd name="T52" fmla="*/ 2147483647 w 144"/>
              <a:gd name="T53" fmla="*/ 2147483647 h 142"/>
              <a:gd name="T54" fmla="*/ 2147483647 w 144"/>
              <a:gd name="T55" fmla="*/ 2147483647 h 142"/>
              <a:gd name="T56" fmla="*/ 2147483647 w 144"/>
              <a:gd name="T57" fmla="*/ 2147483647 h 142"/>
              <a:gd name="T58" fmla="*/ 2147483647 w 144"/>
              <a:gd name="T59" fmla="*/ 2147483647 h 142"/>
              <a:gd name="T60" fmla="*/ 2147483647 w 144"/>
              <a:gd name="T61" fmla="*/ 0 h 142"/>
              <a:gd name="T62" fmla="*/ 2147483647 w 144"/>
              <a:gd name="T63" fmla="*/ 2147483647 h 142"/>
              <a:gd name="T64" fmla="*/ 2147483647 w 144"/>
              <a:gd name="T65" fmla="*/ 2147483647 h 142"/>
              <a:gd name="T66" fmla="*/ 2147483647 w 144"/>
              <a:gd name="T67" fmla="*/ 2147483647 h 142"/>
              <a:gd name="T68" fmla="*/ 2147483647 w 144"/>
              <a:gd name="T69" fmla="*/ 2147483647 h 142"/>
              <a:gd name="T70" fmla="*/ 2147483647 w 144"/>
              <a:gd name="T71" fmla="*/ 2147483647 h 142"/>
              <a:gd name="T72" fmla="*/ 2147483647 w 144"/>
              <a:gd name="T73" fmla="*/ 2147483647 h 142"/>
              <a:gd name="T74" fmla="*/ 2147483647 w 144"/>
              <a:gd name="T75" fmla="*/ 2147483647 h 142"/>
              <a:gd name="T76" fmla="*/ 2147483647 w 144"/>
              <a:gd name="T77" fmla="*/ 2147483647 h 142"/>
              <a:gd name="T78" fmla="*/ 2147483647 w 144"/>
              <a:gd name="T79" fmla="*/ 2147483647 h 142"/>
              <a:gd name="T80" fmla="*/ 2147483647 w 144"/>
              <a:gd name="T81" fmla="*/ 2147483647 h 142"/>
              <a:gd name="T82" fmla="*/ 2147483647 w 144"/>
              <a:gd name="T83" fmla="*/ 2147483647 h 142"/>
              <a:gd name="T84" fmla="*/ 2147483647 w 144"/>
              <a:gd name="T85" fmla="*/ 2147483647 h 14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4"/>
              <a:gd name="T130" fmla="*/ 0 h 142"/>
              <a:gd name="T131" fmla="*/ 144 w 144"/>
              <a:gd name="T132" fmla="*/ 142 h 14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4" h="142">
                <a:moveTo>
                  <a:pt x="134" y="72"/>
                </a:moveTo>
                <a:lnTo>
                  <a:pt x="132" y="74"/>
                </a:lnTo>
                <a:lnTo>
                  <a:pt x="129" y="75"/>
                </a:lnTo>
                <a:lnTo>
                  <a:pt x="125" y="77"/>
                </a:lnTo>
                <a:lnTo>
                  <a:pt x="119" y="80"/>
                </a:lnTo>
                <a:lnTo>
                  <a:pt x="114" y="83"/>
                </a:lnTo>
                <a:lnTo>
                  <a:pt x="110" y="84"/>
                </a:lnTo>
                <a:lnTo>
                  <a:pt x="105" y="86"/>
                </a:lnTo>
                <a:lnTo>
                  <a:pt x="104" y="86"/>
                </a:lnTo>
                <a:lnTo>
                  <a:pt x="95" y="91"/>
                </a:lnTo>
                <a:lnTo>
                  <a:pt x="86" y="94"/>
                </a:lnTo>
                <a:lnTo>
                  <a:pt x="80" y="97"/>
                </a:lnTo>
                <a:lnTo>
                  <a:pt x="72" y="98"/>
                </a:lnTo>
                <a:lnTo>
                  <a:pt x="66" y="99"/>
                </a:lnTo>
                <a:lnTo>
                  <a:pt x="62" y="101"/>
                </a:lnTo>
                <a:lnTo>
                  <a:pt x="60" y="101"/>
                </a:lnTo>
                <a:lnTo>
                  <a:pt x="59" y="101"/>
                </a:lnTo>
                <a:lnTo>
                  <a:pt x="36" y="119"/>
                </a:lnTo>
                <a:lnTo>
                  <a:pt x="35" y="119"/>
                </a:lnTo>
                <a:lnTo>
                  <a:pt x="17" y="137"/>
                </a:lnTo>
                <a:lnTo>
                  <a:pt x="11" y="141"/>
                </a:lnTo>
                <a:lnTo>
                  <a:pt x="5" y="131"/>
                </a:lnTo>
                <a:lnTo>
                  <a:pt x="17" y="116"/>
                </a:lnTo>
                <a:lnTo>
                  <a:pt x="11" y="110"/>
                </a:lnTo>
                <a:lnTo>
                  <a:pt x="0" y="29"/>
                </a:lnTo>
                <a:lnTo>
                  <a:pt x="51" y="18"/>
                </a:lnTo>
                <a:lnTo>
                  <a:pt x="51" y="23"/>
                </a:lnTo>
                <a:lnTo>
                  <a:pt x="56" y="21"/>
                </a:lnTo>
                <a:lnTo>
                  <a:pt x="54" y="18"/>
                </a:lnTo>
                <a:lnTo>
                  <a:pt x="125" y="0"/>
                </a:lnTo>
                <a:lnTo>
                  <a:pt x="125" y="1"/>
                </a:lnTo>
                <a:lnTo>
                  <a:pt x="143" y="61"/>
                </a:lnTo>
                <a:lnTo>
                  <a:pt x="138" y="64"/>
                </a:lnTo>
                <a:lnTo>
                  <a:pt x="138" y="65"/>
                </a:lnTo>
                <a:lnTo>
                  <a:pt x="138" y="66"/>
                </a:lnTo>
                <a:lnTo>
                  <a:pt x="138" y="68"/>
                </a:lnTo>
                <a:lnTo>
                  <a:pt x="138" y="69"/>
                </a:lnTo>
                <a:lnTo>
                  <a:pt x="138" y="72"/>
                </a:lnTo>
                <a:lnTo>
                  <a:pt x="140" y="74"/>
                </a:lnTo>
                <a:lnTo>
                  <a:pt x="134" y="7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49" name="Freeform 84"/>
          <p:cNvSpPr>
            <a:spLocks/>
          </p:cNvSpPr>
          <p:nvPr/>
        </p:nvSpPr>
        <p:spPr bwMode="blackWhite">
          <a:xfrm>
            <a:off x="7813675" y="2344738"/>
            <a:ext cx="258763" cy="247650"/>
          </a:xfrm>
          <a:custGeom>
            <a:avLst/>
            <a:gdLst>
              <a:gd name="T0" fmla="*/ 2147483647 w 144"/>
              <a:gd name="T1" fmla="*/ 2147483647 h 142"/>
              <a:gd name="T2" fmla="*/ 2147483647 w 144"/>
              <a:gd name="T3" fmla="*/ 2147483647 h 142"/>
              <a:gd name="T4" fmla="*/ 2147483647 w 144"/>
              <a:gd name="T5" fmla="*/ 2147483647 h 142"/>
              <a:gd name="T6" fmla="*/ 2147483647 w 144"/>
              <a:gd name="T7" fmla="*/ 2147483647 h 142"/>
              <a:gd name="T8" fmla="*/ 2147483647 w 144"/>
              <a:gd name="T9" fmla="*/ 2147483647 h 142"/>
              <a:gd name="T10" fmla="*/ 2147483647 w 144"/>
              <a:gd name="T11" fmla="*/ 2147483647 h 142"/>
              <a:gd name="T12" fmla="*/ 2147483647 w 144"/>
              <a:gd name="T13" fmla="*/ 2147483647 h 142"/>
              <a:gd name="T14" fmla="*/ 2147483647 w 144"/>
              <a:gd name="T15" fmla="*/ 2147483647 h 142"/>
              <a:gd name="T16" fmla="*/ 2147483647 w 144"/>
              <a:gd name="T17" fmla="*/ 2147483647 h 142"/>
              <a:gd name="T18" fmla="*/ 2147483647 w 144"/>
              <a:gd name="T19" fmla="*/ 2147483647 h 142"/>
              <a:gd name="T20" fmla="*/ 2147483647 w 144"/>
              <a:gd name="T21" fmla="*/ 2147483647 h 142"/>
              <a:gd name="T22" fmla="*/ 2147483647 w 144"/>
              <a:gd name="T23" fmla="*/ 2147483647 h 142"/>
              <a:gd name="T24" fmla="*/ 2147483647 w 144"/>
              <a:gd name="T25" fmla="*/ 2147483647 h 142"/>
              <a:gd name="T26" fmla="*/ 2147483647 w 144"/>
              <a:gd name="T27" fmla="*/ 2147483647 h 142"/>
              <a:gd name="T28" fmla="*/ 2147483647 w 144"/>
              <a:gd name="T29" fmla="*/ 2147483647 h 142"/>
              <a:gd name="T30" fmla="*/ 2147483647 w 144"/>
              <a:gd name="T31" fmla="*/ 2147483647 h 142"/>
              <a:gd name="T32" fmla="*/ 2147483647 w 144"/>
              <a:gd name="T33" fmla="*/ 2147483647 h 142"/>
              <a:gd name="T34" fmla="*/ 2147483647 w 144"/>
              <a:gd name="T35" fmla="*/ 2147483647 h 142"/>
              <a:gd name="T36" fmla="*/ 2147483647 w 144"/>
              <a:gd name="T37" fmla="*/ 2147483647 h 142"/>
              <a:gd name="T38" fmla="*/ 2147483647 w 144"/>
              <a:gd name="T39" fmla="*/ 2147483647 h 142"/>
              <a:gd name="T40" fmla="*/ 2147483647 w 144"/>
              <a:gd name="T41" fmla="*/ 2147483647 h 142"/>
              <a:gd name="T42" fmla="*/ 2147483647 w 144"/>
              <a:gd name="T43" fmla="*/ 2147483647 h 142"/>
              <a:gd name="T44" fmla="*/ 2147483647 w 144"/>
              <a:gd name="T45" fmla="*/ 2147483647 h 142"/>
              <a:gd name="T46" fmla="*/ 2147483647 w 144"/>
              <a:gd name="T47" fmla="*/ 2147483647 h 142"/>
              <a:gd name="T48" fmla="*/ 2147483647 w 144"/>
              <a:gd name="T49" fmla="*/ 2147483647 h 142"/>
              <a:gd name="T50" fmla="*/ 2147483647 w 144"/>
              <a:gd name="T51" fmla="*/ 2147483647 h 142"/>
              <a:gd name="T52" fmla="*/ 2147483647 w 144"/>
              <a:gd name="T53" fmla="*/ 2147483647 h 142"/>
              <a:gd name="T54" fmla="*/ 0 w 144"/>
              <a:gd name="T55" fmla="*/ 2147483647 h 142"/>
              <a:gd name="T56" fmla="*/ 2147483647 w 144"/>
              <a:gd name="T57" fmla="*/ 2147483647 h 142"/>
              <a:gd name="T58" fmla="*/ 2147483647 w 144"/>
              <a:gd name="T59" fmla="*/ 2147483647 h 142"/>
              <a:gd name="T60" fmla="*/ 2147483647 w 144"/>
              <a:gd name="T61" fmla="*/ 2147483647 h 142"/>
              <a:gd name="T62" fmla="*/ 2147483647 w 144"/>
              <a:gd name="T63" fmla="*/ 2147483647 h 142"/>
              <a:gd name="T64" fmla="*/ 2147483647 w 144"/>
              <a:gd name="T65" fmla="*/ 0 h 142"/>
              <a:gd name="T66" fmla="*/ 2147483647 w 144"/>
              <a:gd name="T67" fmla="*/ 2147483647 h 142"/>
              <a:gd name="T68" fmla="*/ 2147483647 w 144"/>
              <a:gd name="T69" fmla="*/ 2147483647 h 142"/>
              <a:gd name="T70" fmla="*/ 2147483647 w 144"/>
              <a:gd name="T71" fmla="*/ 2147483647 h 142"/>
              <a:gd name="T72" fmla="*/ 2147483647 w 144"/>
              <a:gd name="T73" fmla="*/ 2147483647 h 142"/>
              <a:gd name="T74" fmla="*/ 2147483647 w 144"/>
              <a:gd name="T75" fmla="*/ 2147483647 h 142"/>
              <a:gd name="T76" fmla="*/ 2147483647 w 144"/>
              <a:gd name="T77" fmla="*/ 2147483647 h 142"/>
              <a:gd name="T78" fmla="*/ 2147483647 w 144"/>
              <a:gd name="T79" fmla="*/ 2147483647 h 142"/>
              <a:gd name="T80" fmla="*/ 2147483647 w 144"/>
              <a:gd name="T81" fmla="*/ 2147483647 h 142"/>
              <a:gd name="T82" fmla="*/ 2147483647 w 144"/>
              <a:gd name="T83" fmla="*/ 2147483647 h 142"/>
              <a:gd name="T84" fmla="*/ 2147483647 w 144"/>
              <a:gd name="T85" fmla="*/ 2147483647 h 142"/>
              <a:gd name="T86" fmla="*/ 2147483647 w 144"/>
              <a:gd name="T87" fmla="*/ 2147483647 h 142"/>
              <a:gd name="T88" fmla="*/ 2147483647 w 144"/>
              <a:gd name="T89" fmla="*/ 2147483647 h 142"/>
              <a:gd name="T90" fmla="*/ 2147483647 w 144"/>
              <a:gd name="T91" fmla="*/ 2147483647 h 1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4"/>
              <a:gd name="T139" fmla="*/ 0 h 142"/>
              <a:gd name="T140" fmla="*/ 144 w 144"/>
              <a:gd name="T141" fmla="*/ 142 h 1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4" h="142">
                <a:moveTo>
                  <a:pt x="134" y="72"/>
                </a:moveTo>
                <a:lnTo>
                  <a:pt x="134" y="72"/>
                </a:lnTo>
                <a:lnTo>
                  <a:pt x="132" y="74"/>
                </a:lnTo>
                <a:lnTo>
                  <a:pt x="129" y="75"/>
                </a:lnTo>
                <a:lnTo>
                  <a:pt x="125" y="77"/>
                </a:lnTo>
                <a:lnTo>
                  <a:pt x="119" y="80"/>
                </a:lnTo>
                <a:lnTo>
                  <a:pt x="114" y="83"/>
                </a:lnTo>
                <a:lnTo>
                  <a:pt x="110" y="84"/>
                </a:lnTo>
                <a:lnTo>
                  <a:pt x="105" y="86"/>
                </a:lnTo>
                <a:lnTo>
                  <a:pt x="104" y="86"/>
                </a:lnTo>
                <a:lnTo>
                  <a:pt x="95" y="91"/>
                </a:lnTo>
                <a:lnTo>
                  <a:pt x="86" y="94"/>
                </a:lnTo>
                <a:lnTo>
                  <a:pt x="80" y="97"/>
                </a:lnTo>
                <a:lnTo>
                  <a:pt x="72" y="98"/>
                </a:lnTo>
                <a:lnTo>
                  <a:pt x="66" y="99"/>
                </a:lnTo>
                <a:lnTo>
                  <a:pt x="62" y="101"/>
                </a:lnTo>
                <a:lnTo>
                  <a:pt x="60" y="101"/>
                </a:lnTo>
                <a:lnTo>
                  <a:pt x="59" y="101"/>
                </a:lnTo>
                <a:lnTo>
                  <a:pt x="36" y="119"/>
                </a:lnTo>
                <a:lnTo>
                  <a:pt x="35" y="119"/>
                </a:lnTo>
                <a:lnTo>
                  <a:pt x="17" y="137"/>
                </a:lnTo>
                <a:lnTo>
                  <a:pt x="11" y="141"/>
                </a:lnTo>
                <a:lnTo>
                  <a:pt x="5" y="131"/>
                </a:lnTo>
                <a:lnTo>
                  <a:pt x="17" y="116"/>
                </a:lnTo>
                <a:lnTo>
                  <a:pt x="11" y="110"/>
                </a:lnTo>
                <a:lnTo>
                  <a:pt x="0" y="29"/>
                </a:lnTo>
                <a:lnTo>
                  <a:pt x="51" y="18"/>
                </a:lnTo>
                <a:lnTo>
                  <a:pt x="51" y="23"/>
                </a:lnTo>
                <a:lnTo>
                  <a:pt x="56" y="21"/>
                </a:lnTo>
                <a:lnTo>
                  <a:pt x="54" y="18"/>
                </a:lnTo>
                <a:lnTo>
                  <a:pt x="125" y="0"/>
                </a:lnTo>
                <a:lnTo>
                  <a:pt x="125" y="1"/>
                </a:lnTo>
                <a:lnTo>
                  <a:pt x="143" y="61"/>
                </a:lnTo>
                <a:lnTo>
                  <a:pt x="138" y="64"/>
                </a:lnTo>
                <a:lnTo>
                  <a:pt x="138" y="65"/>
                </a:lnTo>
                <a:lnTo>
                  <a:pt x="138" y="66"/>
                </a:lnTo>
                <a:lnTo>
                  <a:pt x="138" y="68"/>
                </a:lnTo>
                <a:lnTo>
                  <a:pt x="138" y="69"/>
                </a:lnTo>
                <a:lnTo>
                  <a:pt x="138" y="72"/>
                </a:lnTo>
                <a:lnTo>
                  <a:pt x="140" y="74"/>
                </a:lnTo>
                <a:lnTo>
                  <a:pt x="134" y="72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50" name="Freeform 85"/>
          <p:cNvSpPr>
            <a:spLocks/>
          </p:cNvSpPr>
          <p:nvPr/>
        </p:nvSpPr>
        <p:spPr bwMode="blackWhite">
          <a:xfrm>
            <a:off x="7804150" y="2519363"/>
            <a:ext cx="273050" cy="161925"/>
          </a:xfrm>
          <a:custGeom>
            <a:avLst/>
            <a:gdLst>
              <a:gd name="T0" fmla="*/ 2147483647 w 152"/>
              <a:gd name="T1" fmla="*/ 2147483647 h 93"/>
              <a:gd name="T2" fmla="*/ 0 w 152"/>
              <a:gd name="T3" fmla="*/ 2147483647 h 93"/>
              <a:gd name="T4" fmla="*/ 0 w 152"/>
              <a:gd name="T5" fmla="*/ 2147483647 h 93"/>
              <a:gd name="T6" fmla="*/ 0 w 152"/>
              <a:gd name="T7" fmla="*/ 2147483647 h 93"/>
              <a:gd name="T8" fmla="*/ 2147483647 w 152"/>
              <a:gd name="T9" fmla="*/ 2147483647 h 93"/>
              <a:gd name="T10" fmla="*/ 2147483647 w 152"/>
              <a:gd name="T11" fmla="*/ 2147483647 h 93"/>
              <a:gd name="T12" fmla="*/ 2147483647 w 152"/>
              <a:gd name="T13" fmla="*/ 2147483647 h 93"/>
              <a:gd name="T14" fmla="*/ 2147483647 w 152"/>
              <a:gd name="T15" fmla="*/ 2147483647 h 93"/>
              <a:gd name="T16" fmla="*/ 2147483647 w 152"/>
              <a:gd name="T17" fmla="*/ 2147483647 h 93"/>
              <a:gd name="T18" fmla="*/ 2147483647 w 152"/>
              <a:gd name="T19" fmla="*/ 2147483647 h 93"/>
              <a:gd name="T20" fmla="*/ 2147483647 w 152"/>
              <a:gd name="T21" fmla="*/ 2147483647 h 93"/>
              <a:gd name="T22" fmla="*/ 2147483647 w 152"/>
              <a:gd name="T23" fmla="*/ 2147483647 h 93"/>
              <a:gd name="T24" fmla="*/ 2147483647 w 152"/>
              <a:gd name="T25" fmla="*/ 2147483647 h 93"/>
              <a:gd name="T26" fmla="*/ 2147483647 w 152"/>
              <a:gd name="T27" fmla="*/ 2147483647 h 93"/>
              <a:gd name="T28" fmla="*/ 2147483647 w 152"/>
              <a:gd name="T29" fmla="*/ 2147483647 h 93"/>
              <a:gd name="T30" fmla="*/ 2147483647 w 152"/>
              <a:gd name="T31" fmla="*/ 2147483647 h 93"/>
              <a:gd name="T32" fmla="*/ 2147483647 w 152"/>
              <a:gd name="T33" fmla="*/ 2147483647 h 93"/>
              <a:gd name="T34" fmla="*/ 2147483647 w 152"/>
              <a:gd name="T35" fmla="*/ 2147483647 h 93"/>
              <a:gd name="T36" fmla="*/ 2147483647 w 152"/>
              <a:gd name="T37" fmla="*/ 2147483647 h 93"/>
              <a:gd name="T38" fmla="*/ 2147483647 w 152"/>
              <a:gd name="T39" fmla="*/ 2147483647 h 93"/>
              <a:gd name="T40" fmla="*/ 2147483647 w 152"/>
              <a:gd name="T41" fmla="*/ 2147483647 h 93"/>
              <a:gd name="T42" fmla="*/ 2147483647 w 152"/>
              <a:gd name="T43" fmla="*/ 2147483647 h 93"/>
              <a:gd name="T44" fmla="*/ 2147483647 w 152"/>
              <a:gd name="T45" fmla="*/ 2147483647 h 93"/>
              <a:gd name="T46" fmla="*/ 2147483647 w 152"/>
              <a:gd name="T47" fmla="*/ 2147483647 h 93"/>
              <a:gd name="T48" fmla="*/ 2147483647 w 152"/>
              <a:gd name="T49" fmla="*/ 2147483647 h 93"/>
              <a:gd name="T50" fmla="*/ 2147483647 w 152"/>
              <a:gd name="T51" fmla="*/ 2147483647 h 93"/>
              <a:gd name="T52" fmla="*/ 2147483647 w 152"/>
              <a:gd name="T53" fmla="*/ 2147483647 h 93"/>
              <a:gd name="T54" fmla="*/ 2147483647 w 152"/>
              <a:gd name="T55" fmla="*/ 2147483647 h 93"/>
              <a:gd name="T56" fmla="*/ 2147483647 w 152"/>
              <a:gd name="T57" fmla="*/ 2147483647 h 93"/>
              <a:gd name="T58" fmla="*/ 2147483647 w 152"/>
              <a:gd name="T59" fmla="*/ 2147483647 h 93"/>
              <a:gd name="T60" fmla="*/ 2147483647 w 152"/>
              <a:gd name="T61" fmla="*/ 2147483647 h 93"/>
              <a:gd name="T62" fmla="*/ 2147483647 w 152"/>
              <a:gd name="T63" fmla="*/ 2147483647 h 93"/>
              <a:gd name="T64" fmla="*/ 2147483647 w 152"/>
              <a:gd name="T65" fmla="*/ 2147483647 h 93"/>
              <a:gd name="T66" fmla="*/ 2147483647 w 152"/>
              <a:gd name="T67" fmla="*/ 2147483647 h 93"/>
              <a:gd name="T68" fmla="*/ 2147483647 w 152"/>
              <a:gd name="T69" fmla="*/ 2147483647 h 93"/>
              <a:gd name="T70" fmla="*/ 2147483647 w 152"/>
              <a:gd name="T71" fmla="*/ 2147483647 h 93"/>
              <a:gd name="T72" fmla="*/ 2147483647 w 152"/>
              <a:gd name="T73" fmla="*/ 2147483647 h 93"/>
              <a:gd name="T74" fmla="*/ 2147483647 w 152"/>
              <a:gd name="T75" fmla="*/ 0 h 93"/>
              <a:gd name="T76" fmla="*/ 2147483647 w 152"/>
              <a:gd name="T77" fmla="*/ 2147483647 h 93"/>
              <a:gd name="T78" fmla="*/ 2147483647 w 152"/>
              <a:gd name="T79" fmla="*/ 2147483647 h 93"/>
              <a:gd name="T80" fmla="*/ 2147483647 w 152"/>
              <a:gd name="T81" fmla="*/ 2147483647 h 93"/>
              <a:gd name="T82" fmla="*/ 2147483647 w 152"/>
              <a:gd name="T83" fmla="*/ 2147483647 h 93"/>
              <a:gd name="T84" fmla="*/ 2147483647 w 152"/>
              <a:gd name="T85" fmla="*/ 2147483647 h 93"/>
              <a:gd name="T86" fmla="*/ 2147483647 w 152"/>
              <a:gd name="T87" fmla="*/ 2147483647 h 93"/>
              <a:gd name="T88" fmla="*/ 2147483647 w 152"/>
              <a:gd name="T89" fmla="*/ 2147483647 h 93"/>
              <a:gd name="T90" fmla="*/ 2147483647 w 152"/>
              <a:gd name="T91" fmla="*/ 2147483647 h 93"/>
              <a:gd name="T92" fmla="*/ 2147483647 w 152"/>
              <a:gd name="T93" fmla="*/ 2147483647 h 93"/>
              <a:gd name="T94" fmla="*/ 2147483647 w 152"/>
              <a:gd name="T95" fmla="*/ 2147483647 h 93"/>
              <a:gd name="T96" fmla="*/ 2147483647 w 152"/>
              <a:gd name="T97" fmla="*/ 2147483647 h 93"/>
              <a:gd name="T98" fmla="*/ 2147483647 w 152"/>
              <a:gd name="T99" fmla="*/ 2147483647 h 93"/>
              <a:gd name="T100" fmla="*/ 2147483647 w 152"/>
              <a:gd name="T101" fmla="*/ 2147483647 h 93"/>
              <a:gd name="T102" fmla="*/ 2147483647 w 152"/>
              <a:gd name="T103" fmla="*/ 2147483647 h 93"/>
              <a:gd name="T104" fmla="*/ 2147483647 w 152"/>
              <a:gd name="T105" fmla="*/ 2147483647 h 93"/>
              <a:gd name="T106" fmla="*/ 2147483647 w 152"/>
              <a:gd name="T107" fmla="*/ 2147483647 h 93"/>
              <a:gd name="T108" fmla="*/ 2147483647 w 152"/>
              <a:gd name="T109" fmla="*/ 2147483647 h 93"/>
              <a:gd name="T110" fmla="*/ 2147483647 w 152"/>
              <a:gd name="T111" fmla="*/ 2147483647 h 93"/>
              <a:gd name="T112" fmla="*/ 2147483647 w 152"/>
              <a:gd name="T113" fmla="*/ 2147483647 h 93"/>
              <a:gd name="T114" fmla="*/ 2147483647 w 152"/>
              <a:gd name="T115" fmla="*/ 2147483647 h 93"/>
              <a:gd name="T116" fmla="*/ 2147483647 w 152"/>
              <a:gd name="T117" fmla="*/ 2147483647 h 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2"/>
              <a:gd name="T178" fmla="*/ 0 h 93"/>
              <a:gd name="T179" fmla="*/ 152 w 152"/>
              <a:gd name="T180" fmla="*/ 93 h 9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2" h="93">
                <a:moveTo>
                  <a:pt x="5" y="89"/>
                </a:moveTo>
                <a:lnTo>
                  <a:pt x="2" y="91"/>
                </a:lnTo>
                <a:lnTo>
                  <a:pt x="1" y="92"/>
                </a:lnTo>
                <a:lnTo>
                  <a:pt x="0" y="91"/>
                </a:lnTo>
                <a:lnTo>
                  <a:pt x="0" y="89"/>
                </a:lnTo>
                <a:lnTo>
                  <a:pt x="0" y="88"/>
                </a:lnTo>
                <a:lnTo>
                  <a:pt x="0" y="86"/>
                </a:lnTo>
                <a:lnTo>
                  <a:pt x="0" y="83"/>
                </a:lnTo>
                <a:lnTo>
                  <a:pt x="0" y="82"/>
                </a:lnTo>
                <a:lnTo>
                  <a:pt x="0" y="80"/>
                </a:lnTo>
                <a:lnTo>
                  <a:pt x="1" y="77"/>
                </a:lnTo>
                <a:lnTo>
                  <a:pt x="2" y="74"/>
                </a:lnTo>
                <a:lnTo>
                  <a:pt x="4" y="71"/>
                </a:lnTo>
                <a:lnTo>
                  <a:pt x="5" y="70"/>
                </a:lnTo>
                <a:lnTo>
                  <a:pt x="7" y="68"/>
                </a:lnTo>
                <a:lnTo>
                  <a:pt x="8" y="67"/>
                </a:lnTo>
                <a:lnTo>
                  <a:pt x="10" y="67"/>
                </a:lnTo>
                <a:lnTo>
                  <a:pt x="13" y="65"/>
                </a:lnTo>
                <a:lnTo>
                  <a:pt x="16" y="64"/>
                </a:lnTo>
                <a:lnTo>
                  <a:pt x="17" y="61"/>
                </a:lnTo>
                <a:lnTo>
                  <a:pt x="19" y="59"/>
                </a:lnTo>
                <a:lnTo>
                  <a:pt x="19" y="58"/>
                </a:lnTo>
                <a:lnTo>
                  <a:pt x="20" y="55"/>
                </a:lnTo>
                <a:lnTo>
                  <a:pt x="20" y="52"/>
                </a:lnTo>
                <a:lnTo>
                  <a:pt x="22" y="52"/>
                </a:lnTo>
                <a:lnTo>
                  <a:pt x="22" y="50"/>
                </a:lnTo>
                <a:lnTo>
                  <a:pt x="23" y="50"/>
                </a:lnTo>
                <a:lnTo>
                  <a:pt x="26" y="49"/>
                </a:lnTo>
                <a:lnTo>
                  <a:pt x="29" y="49"/>
                </a:lnTo>
                <a:lnTo>
                  <a:pt x="31" y="47"/>
                </a:lnTo>
                <a:lnTo>
                  <a:pt x="32" y="46"/>
                </a:lnTo>
                <a:lnTo>
                  <a:pt x="34" y="44"/>
                </a:lnTo>
                <a:lnTo>
                  <a:pt x="35" y="43"/>
                </a:lnTo>
                <a:lnTo>
                  <a:pt x="53" y="44"/>
                </a:lnTo>
                <a:lnTo>
                  <a:pt x="53" y="43"/>
                </a:lnTo>
                <a:lnTo>
                  <a:pt x="55" y="41"/>
                </a:lnTo>
                <a:lnTo>
                  <a:pt x="55" y="40"/>
                </a:lnTo>
                <a:lnTo>
                  <a:pt x="56" y="38"/>
                </a:lnTo>
                <a:lnTo>
                  <a:pt x="58" y="35"/>
                </a:lnTo>
                <a:lnTo>
                  <a:pt x="59" y="34"/>
                </a:lnTo>
                <a:lnTo>
                  <a:pt x="61" y="32"/>
                </a:lnTo>
                <a:lnTo>
                  <a:pt x="64" y="32"/>
                </a:lnTo>
                <a:lnTo>
                  <a:pt x="67" y="32"/>
                </a:lnTo>
                <a:lnTo>
                  <a:pt x="68" y="31"/>
                </a:lnTo>
                <a:lnTo>
                  <a:pt x="70" y="31"/>
                </a:lnTo>
                <a:lnTo>
                  <a:pt x="79" y="30"/>
                </a:lnTo>
                <a:lnTo>
                  <a:pt x="85" y="29"/>
                </a:lnTo>
                <a:lnTo>
                  <a:pt x="89" y="26"/>
                </a:lnTo>
                <a:lnTo>
                  <a:pt x="91" y="25"/>
                </a:lnTo>
                <a:lnTo>
                  <a:pt x="94" y="23"/>
                </a:lnTo>
                <a:lnTo>
                  <a:pt x="97" y="20"/>
                </a:lnTo>
                <a:lnTo>
                  <a:pt x="100" y="16"/>
                </a:lnTo>
                <a:lnTo>
                  <a:pt x="104" y="10"/>
                </a:lnTo>
                <a:lnTo>
                  <a:pt x="112" y="2"/>
                </a:lnTo>
                <a:lnTo>
                  <a:pt x="116" y="0"/>
                </a:lnTo>
                <a:lnTo>
                  <a:pt x="116" y="1"/>
                </a:lnTo>
                <a:lnTo>
                  <a:pt x="115" y="5"/>
                </a:lnTo>
                <a:lnTo>
                  <a:pt x="112" y="8"/>
                </a:lnTo>
                <a:lnTo>
                  <a:pt x="110" y="11"/>
                </a:lnTo>
                <a:lnTo>
                  <a:pt x="109" y="13"/>
                </a:lnTo>
                <a:lnTo>
                  <a:pt x="109" y="14"/>
                </a:lnTo>
                <a:lnTo>
                  <a:pt x="107" y="16"/>
                </a:lnTo>
                <a:lnTo>
                  <a:pt x="107" y="17"/>
                </a:lnTo>
                <a:lnTo>
                  <a:pt x="106" y="17"/>
                </a:lnTo>
                <a:lnTo>
                  <a:pt x="103" y="22"/>
                </a:lnTo>
                <a:lnTo>
                  <a:pt x="100" y="25"/>
                </a:lnTo>
                <a:lnTo>
                  <a:pt x="98" y="28"/>
                </a:lnTo>
                <a:lnTo>
                  <a:pt x="97" y="29"/>
                </a:lnTo>
                <a:lnTo>
                  <a:pt x="97" y="30"/>
                </a:lnTo>
                <a:lnTo>
                  <a:pt x="97" y="31"/>
                </a:lnTo>
                <a:lnTo>
                  <a:pt x="100" y="30"/>
                </a:lnTo>
                <a:lnTo>
                  <a:pt x="103" y="30"/>
                </a:lnTo>
                <a:lnTo>
                  <a:pt x="104" y="31"/>
                </a:lnTo>
                <a:lnTo>
                  <a:pt x="103" y="32"/>
                </a:lnTo>
                <a:lnTo>
                  <a:pt x="103" y="34"/>
                </a:lnTo>
                <a:lnTo>
                  <a:pt x="103" y="35"/>
                </a:lnTo>
                <a:lnTo>
                  <a:pt x="101" y="40"/>
                </a:lnTo>
                <a:lnTo>
                  <a:pt x="103" y="40"/>
                </a:lnTo>
                <a:lnTo>
                  <a:pt x="104" y="38"/>
                </a:lnTo>
                <a:lnTo>
                  <a:pt x="106" y="38"/>
                </a:lnTo>
                <a:lnTo>
                  <a:pt x="109" y="35"/>
                </a:lnTo>
                <a:lnTo>
                  <a:pt x="112" y="34"/>
                </a:lnTo>
                <a:lnTo>
                  <a:pt x="112" y="32"/>
                </a:lnTo>
                <a:lnTo>
                  <a:pt x="109" y="29"/>
                </a:lnTo>
                <a:lnTo>
                  <a:pt x="109" y="26"/>
                </a:lnTo>
                <a:lnTo>
                  <a:pt x="110" y="22"/>
                </a:lnTo>
                <a:lnTo>
                  <a:pt x="115" y="19"/>
                </a:lnTo>
                <a:lnTo>
                  <a:pt x="118" y="16"/>
                </a:lnTo>
                <a:lnTo>
                  <a:pt x="121" y="13"/>
                </a:lnTo>
                <a:lnTo>
                  <a:pt x="124" y="11"/>
                </a:lnTo>
                <a:lnTo>
                  <a:pt x="126" y="10"/>
                </a:lnTo>
                <a:lnTo>
                  <a:pt x="130" y="10"/>
                </a:lnTo>
                <a:lnTo>
                  <a:pt x="134" y="11"/>
                </a:lnTo>
                <a:lnTo>
                  <a:pt x="136" y="11"/>
                </a:lnTo>
                <a:lnTo>
                  <a:pt x="137" y="10"/>
                </a:lnTo>
                <a:lnTo>
                  <a:pt x="139" y="7"/>
                </a:lnTo>
                <a:lnTo>
                  <a:pt x="140" y="7"/>
                </a:lnTo>
                <a:lnTo>
                  <a:pt x="145" y="2"/>
                </a:lnTo>
                <a:lnTo>
                  <a:pt x="148" y="0"/>
                </a:lnTo>
                <a:lnTo>
                  <a:pt x="149" y="0"/>
                </a:lnTo>
                <a:lnTo>
                  <a:pt x="151" y="1"/>
                </a:lnTo>
                <a:lnTo>
                  <a:pt x="151" y="2"/>
                </a:lnTo>
                <a:lnTo>
                  <a:pt x="149" y="5"/>
                </a:lnTo>
                <a:lnTo>
                  <a:pt x="148" y="7"/>
                </a:lnTo>
                <a:lnTo>
                  <a:pt x="143" y="11"/>
                </a:lnTo>
                <a:lnTo>
                  <a:pt x="139" y="14"/>
                </a:lnTo>
                <a:lnTo>
                  <a:pt x="134" y="19"/>
                </a:lnTo>
                <a:lnTo>
                  <a:pt x="130" y="23"/>
                </a:lnTo>
                <a:lnTo>
                  <a:pt x="124" y="26"/>
                </a:lnTo>
                <a:lnTo>
                  <a:pt x="120" y="30"/>
                </a:lnTo>
                <a:lnTo>
                  <a:pt x="116" y="32"/>
                </a:lnTo>
                <a:lnTo>
                  <a:pt x="112" y="37"/>
                </a:lnTo>
                <a:lnTo>
                  <a:pt x="107" y="40"/>
                </a:lnTo>
                <a:lnTo>
                  <a:pt x="103" y="43"/>
                </a:lnTo>
                <a:lnTo>
                  <a:pt x="100" y="46"/>
                </a:lnTo>
                <a:lnTo>
                  <a:pt x="97" y="49"/>
                </a:lnTo>
                <a:lnTo>
                  <a:pt x="94" y="50"/>
                </a:lnTo>
                <a:lnTo>
                  <a:pt x="93" y="52"/>
                </a:lnTo>
                <a:lnTo>
                  <a:pt x="91" y="53"/>
                </a:lnTo>
                <a:lnTo>
                  <a:pt x="82" y="61"/>
                </a:lnTo>
                <a:lnTo>
                  <a:pt x="74" y="64"/>
                </a:lnTo>
                <a:lnTo>
                  <a:pt x="71" y="65"/>
                </a:lnTo>
                <a:lnTo>
                  <a:pt x="71" y="64"/>
                </a:lnTo>
                <a:lnTo>
                  <a:pt x="73" y="61"/>
                </a:lnTo>
                <a:lnTo>
                  <a:pt x="74" y="61"/>
                </a:lnTo>
                <a:lnTo>
                  <a:pt x="76" y="59"/>
                </a:lnTo>
                <a:lnTo>
                  <a:pt x="82" y="52"/>
                </a:lnTo>
                <a:lnTo>
                  <a:pt x="85" y="49"/>
                </a:lnTo>
                <a:lnTo>
                  <a:pt x="82" y="49"/>
                </a:lnTo>
                <a:lnTo>
                  <a:pt x="79" y="50"/>
                </a:lnTo>
                <a:lnTo>
                  <a:pt x="73" y="55"/>
                </a:lnTo>
                <a:lnTo>
                  <a:pt x="67" y="58"/>
                </a:lnTo>
                <a:lnTo>
                  <a:pt x="62" y="61"/>
                </a:lnTo>
                <a:lnTo>
                  <a:pt x="61" y="61"/>
                </a:lnTo>
                <a:lnTo>
                  <a:pt x="52" y="64"/>
                </a:lnTo>
                <a:lnTo>
                  <a:pt x="52" y="65"/>
                </a:lnTo>
                <a:lnTo>
                  <a:pt x="49" y="67"/>
                </a:lnTo>
                <a:lnTo>
                  <a:pt x="46" y="68"/>
                </a:lnTo>
                <a:lnTo>
                  <a:pt x="43" y="71"/>
                </a:lnTo>
                <a:lnTo>
                  <a:pt x="40" y="73"/>
                </a:lnTo>
                <a:lnTo>
                  <a:pt x="37" y="76"/>
                </a:lnTo>
                <a:lnTo>
                  <a:pt x="34" y="77"/>
                </a:lnTo>
                <a:lnTo>
                  <a:pt x="32" y="77"/>
                </a:lnTo>
                <a:lnTo>
                  <a:pt x="25" y="85"/>
                </a:lnTo>
                <a:lnTo>
                  <a:pt x="17" y="89"/>
                </a:lnTo>
                <a:lnTo>
                  <a:pt x="13" y="92"/>
                </a:lnTo>
                <a:lnTo>
                  <a:pt x="11" y="92"/>
                </a:lnTo>
                <a:lnTo>
                  <a:pt x="10" y="92"/>
                </a:lnTo>
                <a:lnTo>
                  <a:pt x="10" y="91"/>
                </a:lnTo>
                <a:lnTo>
                  <a:pt x="11" y="89"/>
                </a:lnTo>
                <a:lnTo>
                  <a:pt x="13" y="88"/>
                </a:lnTo>
                <a:lnTo>
                  <a:pt x="14" y="86"/>
                </a:lnTo>
                <a:lnTo>
                  <a:pt x="16" y="83"/>
                </a:lnTo>
                <a:lnTo>
                  <a:pt x="16" y="82"/>
                </a:lnTo>
                <a:lnTo>
                  <a:pt x="16" y="80"/>
                </a:lnTo>
                <a:lnTo>
                  <a:pt x="13" y="82"/>
                </a:lnTo>
                <a:lnTo>
                  <a:pt x="10" y="83"/>
                </a:lnTo>
                <a:lnTo>
                  <a:pt x="5" y="89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51" name="Freeform 86"/>
          <p:cNvSpPr>
            <a:spLocks/>
          </p:cNvSpPr>
          <p:nvPr/>
        </p:nvSpPr>
        <p:spPr bwMode="blackWhite">
          <a:xfrm>
            <a:off x="7804150" y="2519363"/>
            <a:ext cx="273050" cy="161925"/>
          </a:xfrm>
          <a:custGeom>
            <a:avLst/>
            <a:gdLst>
              <a:gd name="T0" fmla="*/ 2147483647 w 152"/>
              <a:gd name="T1" fmla="*/ 2147483647 h 93"/>
              <a:gd name="T2" fmla="*/ 0 w 152"/>
              <a:gd name="T3" fmla="*/ 2147483647 h 93"/>
              <a:gd name="T4" fmla="*/ 0 w 152"/>
              <a:gd name="T5" fmla="*/ 2147483647 h 93"/>
              <a:gd name="T6" fmla="*/ 0 w 152"/>
              <a:gd name="T7" fmla="*/ 2147483647 h 93"/>
              <a:gd name="T8" fmla="*/ 2147483647 w 152"/>
              <a:gd name="T9" fmla="*/ 2147483647 h 93"/>
              <a:gd name="T10" fmla="*/ 2147483647 w 152"/>
              <a:gd name="T11" fmla="*/ 2147483647 h 93"/>
              <a:gd name="T12" fmla="*/ 2147483647 w 152"/>
              <a:gd name="T13" fmla="*/ 2147483647 h 93"/>
              <a:gd name="T14" fmla="*/ 2147483647 w 152"/>
              <a:gd name="T15" fmla="*/ 2147483647 h 93"/>
              <a:gd name="T16" fmla="*/ 2147483647 w 152"/>
              <a:gd name="T17" fmla="*/ 2147483647 h 93"/>
              <a:gd name="T18" fmla="*/ 2147483647 w 152"/>
              <a:gd name="T19" fmla="*/ 2147483647 h 93"/>
              <a:gd name="T20" fmla="*/ 2147483647 w 152"/>
              <a:gd name="T21" fmla="*/ 2147483647 h 93"/>
              <a:gd name="T22" fmla="*/ 2147483647 w 152"/>
              <a:gd name="T23" fmla="*/ 2147483647 h 93"/>
              <a:gd name="T24" fmla="*/ 2147483647 w 152"/>
              <a:gd name="T25" fmla="*/ 2147483647 h 93"/>
              <a:gd name="T26" fmla="*/ 2147483647 w 152"/>
              <a:gd name="T27" fmla="*/ 2147483647 h 93"/>
              <a:gd name="T28" fmla="*/ 2147483647 w 152"/>
              <a:gd name="T29" fmla="*/ 2147483647 h 93"/>
              <a:gd name="T30" fmla="*/ 2147483647 w 152"/>
              <a:gd name="T31" fmla="*/ 2147483647 h 93"/>
              <a:gd name="T32" fmla="*/ 2147483647 w 152"/>
              <a:gd name="T33" fmla="*/ 2147483647 h 93"/>
              <a:gd name="T34" fmla="*/ 2147483647 w 152"/>
              <a:gd name="T35" fmla="*/ 2147483647 h 93"/>
              <a:gd name="T36" fmla="*/ 2147483647 w 152"/>
              <a:gd name="T37" fmla="*/ 2147483647 h 93"/>
              <a:gd name="T38" fmla="*/ 2147483647 w 152"/>
              <a:gd name="T39" fmla="*/ 2147483647 h 93"/>
              <a:gd name="T40" fmla="*/ 2147483647 w 152"/>
              <a:gd name="T41" fmla="*/ 2147483647 h 93"/>
              <a:gd name="T42" fmla="*/ 2147483647 w 152"/>
              <a:gd name="T43" fmla="*/ 2147483647 h 93"/>
              <a:gd name="T44" fmla="*/ 2147483647 w 152"/>
              <a:gd name="T45" fmla="*/ 2147483647 h 93"/>
              <a:gd name="T46" fmla="*/ 2147483647 w 152"/>
              <a:gd name="T47" fmla="*/ 2147483647 h 93"/>
              <a:gd name="T48" fmla="*/ 2147483647 w 152"/>
              <a:gd name="T49" fmla="*/ 2147483647 h 93"/>
              <a:gd name="T50" fmla="*/ 2147483647 w 152"/>
              <a:gd name="T51" fmla="*/ 2147483647 h 93"/>
              <a:gd name="T52" fmla="*/ 2147483647 w 152"/>
              <a:gd name="T53" fmla="*/ 2147483647 h 93"/>
              <a:gd name="T54" fmla="*/ 2147483647 w 152"/>
              <a:gd name="T55" fmla="*/ 2147483647 h 93"/>
              <a:gd name="T56" fmla="*/ 2147483647 w 152"/>
              <a:gd name="T57" fmla="*/ 2147483647 h 93"/>
              <a:gd name="T58" fmla="*/ 2147483647 w 152"/>
              <a:gd name="T59" fmla="*/ 2147483647 h 93"/>
              <a:gd name="T60" fmla="*/ 2147483647 w 152"/>
              <a:gd name="T61" fmla="*/ 2147483647 h 93"/>
              <a:gd name="T62" fmla="*/ 2147483647 w 152"/>
              <a:gd name="T63" fmla="*/ 2147483647 h 93"/>
              <a:gd name="T64" fmla="*/ 2147483647 w 152"/>
              <a:gd name="T65" fmla="*/ 0 h 93"/>
              <a:gd name="T66" fmla="*/ 2147483647 w 152"/>
              <a:gd name="T67" fmla="*/ 2147483647 h 93"/>
              <a:gd name="T68" fmla="*/ 2147483647 w 152"/>
              <a:gd name="T69" fmla="*/ 2147483647 h 93"/>
              <a:gd name="T70" fmla="*/ 2147483647 w 152"/>
              <a:gd name="T71" fmla="*/ 2147483647 h 93"/>
              <a:gd name="T72" fmla="*/ 2147483647 w 152"/>
              <a:gd name="T73" fmla="*/ 2147483647 h 93"/>
              <a:gd name="T74" fmla="*/ 2147483647 w 152"/>
              <a:gd name="T75" fmla="*/ 2147483647 h 93"/>
              <a:gd name="T76" fmla="*/ 2147483647 w 152"/>
              <a:gd name="T77" fmla="*/ 2147483647 h 93"/>
              <a:gd name="T78" fmla="*/ 2147483647 w 152"/>
              <a:gd name="T79" fmla="*/ 2147483647 h 93"/>
              <a:gd name="T80" fmla="*/ 2147483647 w 152"/>
              <a:gd name="T81" fmla="*/ 2147483647 h 93"/>
              <a:gd name="T82" fmla="*/ 2147483647 w 152"/>
              <a:gd name="T83" fmla="*/ 2147483647 h 93"/>
              <a:gd name="T84" fmla="*/ 2147483647 w 152"/>
              <a:gd name="T85" fmla="*/ 2147483647 h 93"/>
              <a:gd name="T86" fmla="*/ 2147483647 w 152"/>
              <a:gd name="T87" fmla="*/ 2147483647 h 93"/>
              <a:gd name="T88" fmla="*/ 2147483647 w 152"/>
              <a:gd name="T89" fmla="*/ 2147483647 h 93"/>
              <a:gd name="T90" fmla="*/ 2147483647 w 152"/>
              <a:gd name="T91" fmla="*/ 2147483647 h 93"/>
              <a:gd name="T92" fmla="*/ 2147483647 w 152"/>
              <a:gd name="T93" fmla="*/ 2147483647 h 93"/>
              <a:gd name="T94" fmla="*/ 2147483647 w 152"/>
              <a:gd name="T95" fmla="*/ 2147483647 h 93"/>
              <a:gd name="T96" fmla="*/ 2147483647 w 152"/>
              <a:gd name="T97" fmla="*/ 2147483647 h 93"/>
              <a:gd name="T98" fmla="*/ 2147483647 w 152"/>
              <a:gd name="T99" fmla="*/ 2147483647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2"/>
              <a:gd name="T151" fmla="*/ 0 h 93"/>
              <a:gd name="T152" fmla="*/ 152 w 152"/>
              <a:gd name="T153" fmla="*/ 93 h 9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2" h="93">
                <a:moveTo>
                  <a:pt x="5" y="89"/>
                </a:moveTo>
                <a:lnTo>
                  <a:pt x="5" y="89"/>
                </a:lnTo>
                <a:lnTo>
                  <a:pt x="2" y="91"/>
                </a:lnTo>
                <a:lnTo>
                  <a:pt x="1" y="92"/>
                </a:lnTo>
                <a:lnTo>
                  <a:pt x="0" y="91"/>
                </a:lnTo>
                <a:lnTo>
                  <a:pt x="0" y="89"/>
                </a:lnTo>
                <a:lnTo>
                  <a:pt x="0" y="88"/>
                </a:lnTo>
                <a:lnTo>
                  <a:pt x="0" y="86"/>
                </a:lnTo>
                <a:lnTo>
                  <a:pt x="0" y="83"/>
                </a:lnTo>
                <a:lnTo>
                  <a:pt x="0" y="82"/>
                </a:lnTo>
                <a:lnTo>
                  <a:pt x="0" y="80"/>
                </a:lnTo>
                <a:lnTo>
                  <a:pt x="1" y="77"/>
                </a:lnTo>
                <a:lnTo>
                  <a:pt x="2" y="74"/>
                </a:lnTo>
                <a:lnTo>
                  <a:pt x="4" y="71"/>
                </a:lnTo>
                <a:lnTo>
                  <a:pt x="5" y="70"/>
                </a:lnTo>
                <a:lnTo>
                  <a:pt x="7" y="68"/>
                </a:lnTo>
                <a:lnTo>
                  <a:pt x="8" y="67"/>
                </a:lnTo>
                <a:lnTo>
                  <a:pt x="10" y="67"/>
                </a:lnTo>
                <a:lnTo>
                  <a:pt x="13" y="65"/>
                </a:lnTo>
                <a:lnTo>
                  <a:pt x="16" y="64"/>
                </a:lnTo>
                <a:lnTo>
                  <a:pt x="17" y="61"/>
                </a:lnTo>
                <a:lnTo>
                  <a:pt x="19" y="59"/>
                </a:lnTo>
                <a:lnTo>
                  <a:pt x="19" y="58"/>
                </a:lnTo>
                <a:lnTo>
                  <a:pt x="20" y="55"/>
                </a:lnTo>
                <a:lnTo>
                  <a:pt x="20" y="52"/>
                </a:lnTo>
                <a:lnTo>
                  <a:pt x="22" y="52"/>
                </a:lnTo>
                <a:lnTo>
                  <a:pt x="22" y="50"/>
                </a:lnTo>
                <a:lnTo>
                  <a:pt x="23" y="50"/>
                </a:lnTo>
                <a:lnTo>
                  <a:pt x="26" y="49"/>
                </a:lnTo>
                <a:lnTo>
                  <a:pt x="29" y="49"/>
                </a:lnTo>
                <a:lnTo>
                  <a:pt x="31" y="47"/>
                </a:lnTo>
                <a:lnTo>
                  <a:pt x="32" y="46"/>
                </a:lnTo>
                <a:lnTo>
                  <a:pt x="34" y="44"/>
                </a:lnTo>
                <a:lnTo>
                  <a:pt x="35" y="43"/>
                </a:lnTo>
                <a:lnTo>
                  <a:pt x="53" y="44"/>
                </a:lnTo>
                <a:lnTo>
                  <a:pt x="53" y="43"/>
                </a:lnTo>
                <a:lnTo>
                  <a:pt x="55" y="41"/>
                </a:lnTo>
                <a:lnTo>
                  <a:pt x="55" y="40"/>
                </a:lnTo>
                <a:lnTo>
                  <a:pt x="56" y="38"/>
                </a:lnTo>
                <a:lnTo>
                  <a:pt x="58" y="35"/>
                </a:lnTo>
                <a:lnTo>
                  <a:pt x="59" y="34"/>
                </a:lnTo>
                <a:lnTo>
                  <a:pt x="61" y="32"/>
                </a:lnTo>
                <a:lnTo>
                  <a:pt x="64" y="32"/>
                </a:lnTo>
                <a:lnTo>
                  <a:pt x="67" y="32"/>
                </a:lnTo>
                <a:lnTo>
                  <a:pt x="68" y="31"/>
                </a:lnTo>
                <a:lnTo>
                  <a:pt x="70" y="31"/>
                </a:lnTo>
                <a:lnTo>
                  <a:pt x="79" y="30"/>
                </a:lnTo>
                <a:lnTo>
                  <a:pt x="85" y="29"/>
                </a:lnTo>
                <a:lnTo>
                  <a:pt x="89" y="26"/>
                </a:lnTo>
                <a:lnTo>
                  <a:pt x="91" y="25"/>
                </a:lnTo>
                <a:lnTo>
                  <a:pt x="94" y="23"/>
                </a:lnTo>
                <a:lnTo>
                  <a:pt x="97" y="20"/>
                </a:lnTo>
                <a:lnTo>
                  <a:pt x="100" y="16"/>
                </a:lnTo>
                <a:lnTo>
                  <a:pt x="104" y="10"/>
                </a:lnTo>
                <a:lnTo>
                  <a:pt x="112" y="2"/>
                </a:lnTo>
                <a:lnTo>
                  <a:pt x="116" y="0"/>
                </a:lnTo>
                <a:lnTo>
                  <a:pt x="116" y="1"/>
                </a:lnTo>
                <a:lnTo>
                  <a:pt x="115" y="5"/>
                </a:lnTo>
                <a:lnTo>
                  <a:pt x="112" y="8"/>
                </a:lnTo>
                <a:lnTo>
                  <a:pt x="110" y="11"/>
                </a:lnTo>
                <a:lnTo>
                  <a:pt x="109" y="13"/>
                </a:lnTo>
                <a:lnTo>
                  <a:pt x="109" y="14"/>
                </a:lnTo>
                <a:lnTo>
                  <a:pt x="107" y="16"/>
                </a:lnTo>
                <a:lnTo>
                  <a:pt x="107" y="17"/>
                </a:lnTo>
                <a:lnTo>
                  <a:pt x="106" y="17"/>
                </a:lnTo>
                <a:lnTo>
                  <a:pt x="103" y="22"/>
                </a:lnTo>
                <a:lnTo>
                  <a:pt x="100" y="25"/>
                </a:lnTo>
                <a:lnTo>
                  <a:pt x="98" y="28"/>
                </a:lnTo>
                <a:lnTo>
                  <a:pt x="97" y="29"/>
                </a:lnTo>
                <a:lnTo>
                  <a:pt x="97" y="30"/>
                </a:lnTo>
                <a:lnTo>
                  <a:pt x="97" y="31"/>
                </a:lnTo>
                <a:lnTo>
                  <a:pt x="100" y="30"/>
                </a:lnTo>
                <a:lnTo>
                  <a:pt x="103" y="30"/>
                </a:lnTo>
                <a:lnTo>
                  <a:pt x="104" y="31"/>
                </a:lnTo>
                <a:lnTo>
                  <a:pt x="103" y="32"/>
                </a:lnTo>
                <a:lnTo>
                  <a:pt x="103" y="34"/>
                </a:lnTo>
                <a:lnTo>
                  <a:pt x="103" y="35"/>
                </a:lnTo>
                <a:lnTo>
                  <a:pt x="101" y="40"/>
                </a:lnTo>
                <a:lnTo>
                  <a:pt x="103" y="40"/>
                </a:lnTo>
                <a:lnTo>
                  <a:pt x="104" y="38"/>
                </a:lnTo>
                <a:lnTo>
                  <a:pt x="106" y="38"/>
                </a:lnTo>
                <a:lnTo>
                  <a:pt x="109" y="35"/>
                </a:lnTo>
                <a:lnTo>
                  <a:pt x="112" y="34"/>
                </a:lnTo>
                <a:lnTo>
                  <a:pt x="112" y="32"/>
                </a:lnTo>
                <a:lnTo>
                  <a:pt x="109" y="29"/>
                </a:lnTo>
                <a:lnTo>
                  <a:pt x="109" y="26"/>
                </a:lnTo>
                <a:lnTo>
                  <a:pt x="110" y="22"/>
                </a:lnTo>
                <a:lnTo>
                  <a:pt x="115" y="19"/>
                </a:lnTo>
                <a:lnTo>
                  <a:pt x="118" y="16"/>
                </a:lnTo>
                <a:lnTo>
                  <a:pt x="121" y="13"/>
                </a:lnTo>
                <a:lnTo>
                  <a:pt x="124" y="11"/>
                </a:lnTo>
                <a:lnTo>
                  <a:pt x="126" y="10"/>
                </a:lnTo>
                <a:lnTo>
                  <a:pt x="130" y="10"/>
                </a:lnTo>
                <a:lnTo>
                  <a:pt x="134" y="11"/>
                </a:lnTo>
                <a:lnTo>
                  <a:pt x="136" y="11"/>
                </a:lnTo>
                <a:lnTo>
                  <a:pt x="137" y="10"/>
                </a:lnTo>
                <a:lnTo>
                  <a:pt x="139" y="7"/>
                </a:lnTo>
                <a:lnTo>
                  <a:pt x="140" y="7"/>
                </a:lnTo>
                <a:lnTo>
                  <a:pt x="145" y="2"/>
                </a:lnTo>
                <a:lnTo>
                  <a:pt x="148" y="0"/>
                </a:lnTo>
                <a:lnTo>
                  <a:pt x="149" y="0"/>
                </a:lnTo>
                <a:lnTo>
                  <a:pt x="151" y="1"/>
                </a:lnTo>
                <a:lnTo>
                  <a:pt x="151" y="2"/>
                </a:lnTo>
                <a:lnTo>
                  <a:pt x="149" y="5"/>
                </a:lnTo>
                <a:lnTo>
                  <a:pt x="148" y="7"/>
                </a:lnTo>
                <a:lnTo>
                  <a:pt x="143" y="11"/>
                </a:lnTo>
                <a:lnTo>
                  <a:pt x="139" y="14"/>
                </a:lnTo>
                <a:lnTo>
                  <a:pt x="134" y="19"/>
                </a:lnTo>
                <a:lnTo>
                  <a:pt x="130" y="23"/>
                </a:lnTo>
                <a:lnTo>
                  <a:pt x="124" y="26"/>
                </a:lnTo>
                <a:lnTo>
                  <a:pt x="120" y="30"/>
                </a:lnTo>
                <a:lnTo>
                  <a:pt x="116" y="32"/>
                </a:lnTo>
                <a:lnTo>
                  <a:pt x="112" y="37"/>
                </a:lnTo>
                <a:lnTo>
                  <a:pt x="107" y="40"/>
                </a:lnTo>
                <a:lnTo>
                  <a:pt x="103" y="43"/>
                </a:lnTo>
                <a:lnTo>
                  <a:pt x="100" y="46"/>
                </a:lnTo>
                <a:lnTo>
                  <a:pt x="97" y="49"/>
                </a:lnTo>
                <a:lnTo>
                  <a:pt x="94" y="50"/>
                </a:lnTo>
                <a:lnTo>
                  <a:pt x="93" y="52"/>
                </a:lnTo>
                <a:lnTo>
                  <a:pt x="91" y="53"/>
                </a:lnTo>
                <a:lnTo>
                  <a:pt x="82" y="61"/>
                </a:lnTo>
                <a:lnTo>
                  <a:pt x="74" y="64"/>
                </a:lnTo>
                <a:lnTo>
                  <a:pt x="71" y="65"/>
                </a:lnTo>
                <a:lnTo>
                  <a:pt x="71" y="64"/>
                </a:lnTo>
                <a:lnTo>
                  <a:pt x="73" y="61"/>
                </a:lnTo>
                <a:lnTo>
                  <a:pt x="74" y="61"/>
                </a:lnTo>
                <a:lnTo>
                  <a:pt x="76" y="59"/>
                </a:lnTo>
                <a:lnTo>
                  <a:pt x="82" y="52"/>
                </a:lnTo>
                <a:lnTo>
                  <a:pt x="85" y="49"/>
                </a:lnTo>
                <a:lnTo>
                  <a:pt x="82" y="49"/>
                </a:lnTo>
                <a:lnTo>
                  <a:pt x="79" y="50"/>
                </a:lnTo>
                <a:lnTo>
                  <a:pt x="73" y="55"/>
                </a:lnTo>
                <a:lnTo>
                  <a:pt x="67" y="58"/>
                </a:lnTo>
                <a:lnTo>
                  <a:pt x="62" y="61"/>
                </a:lnTo>
                <a:lnTo>
                  <a:pt x="61" y="61"/>
                </a:lnTo>
                <a:lnTo>
                  <a:pt x="52" y="64"/>
                </a:lnTo>
                <a:lnTo>
                  <a:pt x="52" y="65"/>
                </a:lnTo>
                <a:lnTo>
                  <a:pt x="49" y="67"/>
                </a:lnTo>
                <a:lnTo>
                  <a:pt x="46" y="68"/>
                </a:lnTo>
                <a:lnTo>
                  <a:pt x="43" y="71"/>
                </a:lnTo>
                <a:lnTo>
                  <a:pt x="40" y="73"/>
                </a:lnTo>
                <a:lnTo>
                  <a:pt x="37" y="76"/>
                </a:lnTo>
                <a:lnTo>
                  <a:pt x="34" y="77"/>
                </a:lnTo>
                <a:lnTo>
                  <a:pt x="32" y="77"/>
                </a:lnTo>
                <a:lnTo>
                  <a:pt x="25" y="85"/>
                </a:lnTo>
                <a:lnTo>
                  <a:pt x="17" y="89"/>
                </a:lnTo>
                <a:lnTo>
                  <a:pt x="13" y="92"/>
                </a:lnTo>
                <a:lnTo>
                  <a:pt x="11" y="92"/>
                </a:lnTo>
                <a:lnTo>
                  <a:pt x="10" y="92"/>
                </a:lnTo>
                <a:lnTo>
                  <a:pt x="10" y="91"/>
                </a:lnTo>
                <a:lnTo>
                  <a:pt x="11" y="89"/>
                </a:lnTo>
                <a:lnTo>
                  <a:pt x="13" y="88"/>
                </a:lnTo>
                <a:lnTo>
                  <a:pt x="14" y="86"/>
                </a:lnTo>
                <a:lnTo>
                  <a:pt x="16" y="83"/>
                </a:lnTo>
                <a:lnTo>
                  <a:pt x="16" y="82"/>
                </a:lnTo>
                <a:lnTo>
                  <a:pt x="16" y="80"/>
                </a:lnTo>
                <a:lnTo>
                  <a:pt x="13" y="82"/>
                </a:lnTo>
                <a:lnTo>
                  <a:pt x="10" y="83"/>
                </a:lnTo>
                <a:lnTo>
                  <a:pt x="5" y="89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52" name="Freeform 87"/>
          <p:cNvSpPr>
            <a:spLocks/>
          </p:cNvSpPr>
          <p:nvPr/>
        </p:nvSpPr>
        <p:spPr bwMode="blackWhite">
          <a:xfrm>
            <a:off x="7626350" y="2560638"/>
            <a:ext cx="201613" cy="444500"/>
          </a:xfrm>
          <a:custGeom>
            <a:avLst/>
            <a:gdLst>
              <a:gd name="T0" fmla="*/ 2147483647 w 112"/>
              <a:gd name="T1" fmla="*/ 2147483647 h 255"/>
              <a:gd name="T2" fmla="*/ 2147483647 w 112"/>
              <a:gd name="T3" fmla="*/ 2147483647 h 255"/>
              <a:gd name="T4" fmla="*/ 2147483647 w 112"/>
              <a:gd name="T5" fmla="*/ 2147483647 h 255"/>
              <a:gd name="T6" fmla="*/ 2147483647 w 112"/>
              <a:gd name="T7" fmla="*/ 2147483647 h 255"/>
              <a:gd name="T8" fmla="*/ 2147483647 w 112"/>
              <a:gd name="T9" fmla="*/ 2147483647 h 255"/>
              <a:gd name="T10" fmla="*/ 2147483647 w 112"/>
              <a:gd name="T11" fmla="*/ 2147483647 h 255"/>
              <a:gd name="T12" fmla="*/ 2147483647 w 112"/>
              <a:gd name="T13" fmla="*/ 2147483647 h 255"/>
              <a:gd name="T14" fmla="*/ 2147483647 w 112"/>
              <a:gd name="T15" fmla="*/ 2147483647 h 255"/>
              <a:gd name="T16" fmla="*/ 2147483647 w 112"/>
              <a:gd name="T17" fmla="*/ 2147483647 h 255"/>
              <a:gd name="T18" fmla="*/ 2147483647 w 112"/>
              <a:gd name="T19" fmla="*/ 2147483647 h 255"/>
              <a:gd name="T20" fmla="*/ 2147483647 w 112"/>
              <a:gd name="T21" fmla="*/ 2147483647 h 255"/>
              <a:gd name="T22" fmla="*/ 2147483647 w 112"/>
              <a:gd name="T23" fmla="*/ 2147483647 h 255"/>
              <a:gd name="T24" fmla="*/ 2147483647 w 112"/>
              <a:gd name="T25" fmla="*/ 2147483647 h 255"/>
              <a:gd name="T26" fmla="*/ 0 w 112"/>
              <a:gd name="T27" fmla="*/ 2147483647 h 255"/>
              <a:gd name="T28" fmla="*/ 2147483647 w 112"/>
              <a:gd name="T29" fmla="*/ 0 h 255"/>
              <a:gd name="T30" fmla="*/ 2147483647 w 112"/>
              <a:gd name="T31" fmla="*/ 2147483647 h 255"/>
              <a:gd name="T32" fmla="*/ 2147483647 w 112"/>
              <a:gd name="T33" fmla="*/ 2147483647 h 255"/>
              <a:gd name="T34" fmla="*/ 2147483647 w 112"/>
              <a:gd name="T35" fmla="*/ 2147483647 h 255"/>
              <a:gd name="T36" fmla="*/ 2147483647 w 112"/>
              <a:gd name="T37" fmla="*/ 2147483647 h 255"/>
              <a:gd name="T38" fmla="*/ 2147483647 w 112"/>
              <a:gd name="T39" fmla="*/ 2147483647 h 255"/>
              <a:gd name="T40" fmla="*/ 2147483647 w 112"/>
              <a:gd name="T41" fmla="*/ 2147483647 h 255"/>
              <a:gd name="T42" fmla="*/ 2147483647 w 112"/>
              <a:gd name="T43" fmla="*/ 2147483647 h 255"/>
              <a:gd name="T44" fmla="*/ 2147483647 w 112"/>
              <a:gd name="T45" fmla="*/ 2147483647 h 255"/>
              <a:gd name="T46" fmla="*/ 2147483647 w 112"/>
              <a:gd name="T47" fmla="*/ 2147483647 h 255"/>
              <a:gd name="T48" fmla="*/ 2147483647 w 112"/>
              <a:gd name="T49" fmla="*/ 2147483647 h 255"/>
              <a:gd name="T50" fmla="*/ 2147483647 w 112"/>
              <a:gd name="T51" fmla="*/ 2147483647 h 255"/>
              <a:gd name="T52" fmla="*/ 2147483647 w 112"/>
              <a:gd name="T53" fmla="*/ 2147483647 h 255"/>
              <a:gd name="T54" fmla="*/ 2147483647 w 112"/>
              <a:gd name="T55" fmla="*/ 2147483647 h 255"/>
              <a:gd name="T56" fmla="*/ 2147483647 w 112"/>
              <a:gd name="T57" fmla="*/ 2147483647 h 255"/>
              <a:gd name="T58" fmla="*/ 2147483647 w 112"/>
              <a:gd name="T59" fmla="*/ 2147483647 h 255"/>
              <a:gd name="T60" fmla="*/ 2147483647 w 112"/>
              <a:gd name="T61" fmla="*/ 2147483647 h 255"/>
              <a:gd name="T62" fmla="*/ 2147483647 w 112"/>
              <a:gd name="T63" fmla="*/ 2147483647 h 255"/>
              <a:gd name="T64" fmla="*/ 2147483647 w 112"/>
              <a:gd name="T65" fmla="*/ 2147483647 h 255"/>
              <a:gd name="T66" fmla="*/ 2147483647 w 112"/>
              <a:gd name="T67" fmla="*/ 2147483647 h 255"/>
              <a:gd name="T68" fmla="*/ 2147483647 w 112"/>
              <a:gd name="T69" fmla="*/ 2147483647 h 255"/>
              <a:gd name="T70" fmla="*/ 2147483647 w 112"/>
              <a:gd name="T71" fmla="*/ 2147483647 h 255"/>
              <a:gd name="T72" fmla="*/ 2147483647 w 112"/>
              <a:gd name="T73" fmla="*/ 2147483647 h 255"/>
              <a:gd name="T74" fmla="*/ 2147483647 w 112"/>
              <a:gd name="T75" fmla="*/ 2147483647 h 255"/>
              <a:gd name="T76" fmla="*/ 2147483647 w 112"/>
              <a:gd name="T77" fmla="*/ 2147483647 h 255"/>
              <a:gd name="T78" fmla="*/ 2147483647 w 112"/>
              <a:gd name="T79" fmla="*/ 2147483647 h 255"/>
              <a:gd name="T80" fmla="*/ 2147483647 w 112"/>
              <a:gd name="T81" fmla="*/ 2147483647 h 255"/>
              <a:gd name="T82" fmla="*/ 2147483647 w 112"/>
              <a:gd name="T83" fmla="*/ 2147483647 h 255"/>
              <a:gd name="T84" fmla="*/ 2147483647 w 112"/>
              <a:gd name="T85" fmla="*/ 2147483647 h 255"/>
              <a:gd name="T86" fmla="*/ 2147483647 w 112"/>
              <a:gd name="T87" fmla="*/ 2147483647 h 255"/>
              <a:gd name="T88" fmla="*/ 2147483647 w 112"/>
              <a:gd name="T89" fmla="*/ 2147483647 h 255"/>
              <a:gd name="T90" fmla="*/ 2147483647 w 112"/>
              <a:gd name="T91" fmla="*/ 2147483647 h 255"/>
              <a:gd name="T92" fmla="*/ 2147483647 w 112"/>
              <a:gd name="T93" fmla="*/ 2147483647 h 255"/>
              <a:gd name="T94" fmla="*/ 2147483647 w 112"/>
              <a:gd name="T95" fmla="*/ 2147483647 h 255"/>
              <a:gd name="T96" fmla="*/ 2147483647 w 112"/>
              <a:gd name="T97" fmla="*/ 2147483647 h 255"/>
              <a:gd name="T98" fmla="*/ 2147483647 w 112"/>
              <a:gd name="T99" fmla="*/ 2147483647 h 255"/>
              <a:gd name="T100" fmla="*/ 2147483647 w 112"/>
              <a:gd name="T101" fmla="*/ 2147483647 h 255"/>
              <a:gd name="T102" fmla="*/ 2147483647 w 112"/>
              <a:gd name="T103" fmla="*/ 2147483647 h 255"/>
              <a:gd name="T104" fmla="*/ 2147483647 w 112"/>
              <a:gd name="T105" fmla="*/ 2147483647 h 255"/>
              <a:gd name="T106" fmla="*/ 2147483647 w 112"/>
              <a:gd name="T107" fmla="*/ 2147483647 h 255"/>
              <a:gd name="T108" fmla="*/ 2147483647 w 112"/>
              <a:gd name="T109" fmla="*/ 2147483647 h 255"/>
              <a:gd name="T110" fmla="*/ 2147483647 w 112"/>
              <a:gd name="T111" fmla="*/ 2147483647 h 255"/>
              <a:gd name="T112" fmla="*/ 2147483647 w 112"/>
              <a:gd name="T113" fmla="*/ 2147483647 h 255"/>
              <a:gd name="T114" fmla="*/ 2147483647 w 112"/>
              <a:gd name="T115" fmla="*/ 2147483647 h 255"/>
              <a:gd name="T116" fmla="*/ 2147483647 w 112"/>
              <a:gd name="T117" fmla="*/ 2147483647 h 255"/>
              <a:gd name="T118" fmla="*/ 2147483647 w 112"/>
              <a:gd name="T119" fmla="*/ 2147483647 h 255"/>
              <a:gd name="T120" fmla="*/ 2147483647 w 112"/>
              <a:gd name="T121" fmla="*/ 2147483647 h 255"/>
              <a:gd name="T122" fmla="*/ 2147483647 w 112"/>
              <a:gd name="T123" fmla="*/ 2147483647 h 255"/>
              <a:gd name="T124" fmla="*/ 2147483647 w 112"/>
              <a:gd name="T125" fmla="*/ 2147483647 h 2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"/>
              <a:gd name="T190" fmla="*/ 0 h 255"/>
              <a:gd name="T191" fmla="*/ 112 w 112"/>
              <a:gd name="T192" fmla="*/ 255 h 2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" h="255">
                <a:moveTo>
                  <a:pt x="7" y="173"/>
                </a:moveTo>
                <a:lnTo>
                  <a:pt x="7" y="171"/>
                </a:lnTo>
                <a:lnTo>
                  <a:pt x="10" y="170"/>
                </a:lnTo>
                <a:lnTo>
                  <a:pt x="13" y="167"/>
                </a:lnTo>
                <a:lnTo>
                  <a:pt x="17" y="164"/>
                </a:lnTo>
                <a:lnTo>
                  <a:pt x="20" y="161"/>
                </a:lnTo>
                <a:lnTo>
                  <a:pt x="24" y="160"/>
                </a:lnTo>
                <a:lnTo>
                  <a:pt x="26" y="158"/>
                </a:lnTo>
                <a:lnTo>
                  <a:pt x="27" y="158"/>
                </a:lnTo>
                <a:lnTo>
                  <a:pt x="27" y="153"/>
                </a:lnTo>
                <a:lnTo>
                  <a:pt x="30" y="149"/>
                </a:lnTo>
                <a:lnTo>
                  <a:pt x="33" y="144"/>
                </a:lnTo>
                <a:lnTo>
                  <a:pt x="36" y="140"/>
                </a:lnTo>
                <a:lnTo>
                  <a:pt x="38" y="137"/>
                </a:lnTo>
                <a:lnTo>
                  <a:pt x="41" y="134"/>
                </a:lnTo>
                <a:lnTo>
                  <a:pt x="44" y="132"/>
                </a:lnTo>
                <a:lnTo>
                  <a:pt x="46" y="131"/>
                </a:lnTo>
                <a:lnTo>
                  <a:pt x="49" y="130"/>
                </a:lnTo>
                <a:lnTo>
                  <a:pt x="50" y="127"/>
                </a:lnTo>
                <a:lnTo>
                  <a:pt x="50" y="126"/>
                </a:lnTo>
                <a:lnTo>
                  <a:pt x="50" y="123"/>
                </a:lnTo>
                <a:lnTo>
                  <a:pt x="49" y="122"/>
                </a:lnTo>
                <a:lnTo>
                  <a:pt x="47" y="120"/>
                </a:lnTo>
                <a:lnTo>
                  <a:pt x="47" y="119"/>
                </a:lnTo>
                <a:lnTo>
                  <a:pt x="46" y="119"/>
                </a:lnTo>
                <a:lnTo>
                  <a:pt x="44" y="117"/>
                </a:lnTo>
                <a:lnTo>
                  <a:pt x="41" y="116"/>
                </a:lnTo>
                <a:lnTo>
                  <a:pt x="37" y="111"/>
                </a:lnTo>
                <a:lnTo>
                  <a:pt x="33" y="107"/>
                </a:lnTo>
                <a:lnTo>
                  <a:pt x="27" y="102"/>
                </a:lnTo>
                <a:lnTo>
                  <a:pt x="23" y="98"/>
                </a:lnTo>
                <a:lnTo>
                  <a:pt x="19" y="95"/>
                </a:lnTo>
                <a:lnTo>
                  <a:pt x="17" y="95"/>
                </a:lnTo>
                <a:lnTo>
                  <a:pt x="8" y="90"/>
                </a:lnTo>
                <a:lnTo>
                  <a:pt x="4" y="84"/>
                </a:lnTo>
                <a:lnTo>
                  <a:pt x="2" y="78"/>
                </a:lnTo>
                <a:lnTo>
                  <a:pt x="2" y="72"/>
                </a:lnTo>
                <a:lnTo>
                  <a:pt x="4" y="68"/>
                </a:lnTo>
                <a:lnTo>
                  <a:pt x="5" y="64"/>
                </a:lnTo>
                <a:lnTo>
                  <a:pt x="7" y="62"/>
                </a:lnTo>
                <a:lnTo>
                  <a:pt x="8" y="62"/>
                </a:lnTo>
                <a:lnTo>
                  <a:pt x="0" y="47"/>
                </a:lnTo>
                <a:lnTo>
                  <a:pt x="14" y="26"/>
                </a:lnTo>
                <a:lnTo>
                  <a:pt x="20" y="6"/>
                </a:lnTo>
                <a:lnTo>
                  <a:pt x="24" y="0"/>
                </a:lnTo>
                <a:lnTo>
                  <a:pt x="96" y="23"/>
                </a:lnTo>
                <a:lnTo>
                  <a:pt x="98" y="50"/>
                </a:lnTo>
                <a:lnTo>
                  <a:pt x="96" y="50"/>
                </a:lnTo>
                <a:lnTo>
                  <a:pt x="89" y="63"/>
                </a:lnTo>
                <a:lnTo>
                  <a:pt x="89" y="64"/>
                </a:lnTo>
                <a:lnTo>
                  <a:pt x="91" y="64"/>
                </a:lnTo>
                <a:lnTo>
                  <a:pt x="91" y="67"/>
                </a:lnTo>
                <a:lnTo>
                  <a:pt x="91" y="69"/>
                </a:lnTo>
                <a:lnTo>
                  <a:pt x="91" y="72"/>
                </a:lnTo>
                <a:lnTo>
                  <a:pt x="89" y="75"/>
                </a:lnTo>
                <a:lnTo>
                  <a:pt x="86" y="78"/>
                </a:lnTo>
                <a:lnTo>
                  <a:pt x="82" y="80"/>
                </a:lnTo>
                <a:lnTo>
                  <a:pt x="80" y="84"/>
                </a:lnTo>
                <a:lnTo>
                  <a:pt x="96" y="84"/>
                </a:lnTo>
                <a:lnTo>
                  <a:pt x="96" y="86"/>
                </a:lnTo>
                <a:lnTo>
                  <a:pt x="99" y="87"/>
                </a:lnTo>
                <a:lnTo>
                  <a:pt x="101" y="87"/>
                </a:lnTo>
                <a:lnTo>
                  <a:pt x="101" y="84"/>
                </a:lnTo>
                <a:lnTo>
                  <a:pt x="101" y="83"/>
                </a:lnTo>
                <a:lnTo>
                  <a:pt x="102" y="81"/>
                </a:lnTo>
                <a:lnTo>
                  <a:pt x="104" y="80"/>
                </a:lnTo>
                <a:lnTo>
                  <a:pt x="105" y="80"/>
                </a:lnTo>
                <a:lnTo>
                  <a:pt x="105" y="81"/>
                </a:lnTo>
                <a:lnTo>
                  <a:pt x="107" y="83"/>
                </a:lnTo>
                <a:lnTo>
                  <a:pt x="107" y="84"/>
                </a:lnTo>
                <a:lnTo>
                  <a:pt x="107" y="87"/>
                </a:lnTo>
                <a:lnTo>
                  <a:pt x="108" y="90"/>
                </a:lnTo>
                <a:lnTo>
                  <a:pt x="108" y="95"/>
                </a:lnTo>
                <a:lnTo>
                  <a:pt x="108" y="100"/>
                </a:lnTo>
                <a:lnTo>
                  <a:pt x="108" y="107"/>
                </a:lnTo>
                <a:lnTo>
                  <a:pt x="107" y="116"/>
                </a:lnTo>
                <a:lnTo>
                  <a:pt x="107" y="117"/>
                </a:lnTo>
                <a:lnTo>
                  <a:pt x="108" y="119"/>
                </a:lnTo>
                <a:lnTo>
                  <a:pt x="108" y="120"/>
                </a:lnTo>
                <a:lnTo>
                  <a:pt x="108" y="122"/>
                </a:lnTo>
                <a:lnTo>
                  <a:pt x="108" y="123"/>
                </a:lnTo>
                <a:lnTo>
                  <a:pt x="108" y="125"/>
                </a:lnTo>
                <a:lnTo>
                  <a:pt x="108" y="126"/>
                </a:lnTo>
                <a:lnTo>
                  <a:pt x="108" y="127"/>
                </a:lnTo>
                <a:lnTo>
                  <a:pt x="110" y="128"/>
                </a:lnTo>
                <a:lnTo>
                  <a:pt x="110" y="131"/>
                </a:lnTo>
                <a:lnTo>
                  <a:pt x="111" y="135"/>
                </a:lnTo>
                <a:lnTo>
                  <a:pt x="111" y="138"/>
                </a:lnTo>
                <a:lnTo>
                  <a:pt x="111" y="143"/>
                </a:lnTo>
                <a:lnTo>
                  <a:pt x="111" y="146"/>
                </a:lnTo>
                <a:lnTo>
                  <a:pt x="111" y="150"/>
                </a:lnTo>
                <a:lnTo>
                  <a:pt x="111" y="152"/>
                </a:lnTo>
                <a:lnTo>
                  <a:pt x="111" y="155"/>
                </a:lnTo>
                <a:lnTo>
                  <a:pt x="110" y="153"/>
                </a:lnTo>
                <a:lnTo>
                  <a:pt x="108" y="150"/>
                </a:lnTo>
                <a:lnTo>
                  <a:pt x="108" y="144"/>
                </a:lnTo>
                <a:lnTo>
                  <a:pt x="107" y="137"/>
                </a:lnTo>
                <a:lnTo>
                  <a:pt x="105" y="128"/>
                </a:lnTo>
                <a:lnTo>
                  <a:pt x="105" y="127"/>
                </a:lnTo>
                <a:lnTo>
                  <a:pt x="104" y="127"/>
                </a:lnTo>
                <a:lnTo>
                  <a:pt x="102" y="126"/>
                </a:lnTo>
                <a:lnTo>
                  <a:pt x="101" y="127"/>
                </a:lnTo>
                <a:lnTo>
                  <a:pt x="101" y="130"/>
                </a:lnTo>
                <a:lnTo>
                  <a:pt x="102" y="134"/>
                </a:lnTo>
                <a:lnTo>
                  <a:pt x="104" y="141"/>
                </a:lnTo>
                <a:lnTo>
                  <a:pt x="104" y="143"/>
                </a:lnTo>
                <a:lnTo>
                  <a:pt x="104" y="144"/>
                </a:lnTo>
                <a:lnTo>
                  <a:pt x="104" y="147"/>
                </a:lnTo>
                <a:lnTo>
                  <a:pt x="104" y="150"/>
                </a:lnTo>
                <a:lnTo>
                  <a:pt x="104" y="155"/>
                </a:lnTo>
                <a:lnTo>
                  <a:pt x="104" y="158"/>
                </a:lnTo>
                <a:lnTo>
                  <a:pt x="104" y="160"/>
                </a:lnTo>
                <a:lnTo>
                  <a:pt x="104" y="161"/>
                </a:lnTo>
                <a:lnTo>
                  <a:pt x="104" y="163"/>
                </a:lnTo>
                <a:lnTo>
                  <a:pt x="104" y="165"/>
                </a:lnTo>
                <a:lnTo>
                  <a:pt x="104" y="167"/>
                </a:lnTo>
                <a:lnTo>
                  <a:pt x="101" y="170"/>
                </a:lnTo>
                <a:lnTo>
                  <a:pt x="99" y="173"/>
                </a:lnTo>
                <a:lnTo>
                  <a:pt x="99" y="174"/>
                </a:lnTo>
                <a:lnTo>
                  <a:pt x="98" y="176"/>
                </a:lnTo>
                <a:lnTo>
                  <a:pt x="98" y="179"/>
                </a:lnTo>
                <a:lnTo>
                  <a:pt x="98" y="180"/>
                </a:lnTo>
                <a:lnTo>
                  <a:pt x="93" y="185"/>
                </a:lnTo>
                <a:lnTo>
                  <a:pt x="92" y="191"/>
                </a:lnTo>
                <a:lnTo>
                  <a:pt x="92" y="193"/>
                </a:lnTo>
                <a:lnTo>
                  <a:pt x="92" y="194"/>
                </a:lnTo>
                <a:lnTo>
                  <a:pt x="91" y="195"/>
                </a:lnTo>
                <a:lnTo>
                  <a:pt x="89" y="198"/>
                </a:lnTo>
                <a:lnTo>
                  <a:pt x="88" y="201"/>
                </a:lnTo>
                <a:lnTo>
                  <a:pt x="85" y="206"/>
                </a:lnTo>
                <a:lnTo>
                  <a:pt x="83" y="209"/>
                </a:lnTo>
                <a:lnTo>
                  <a:pt x="80" y="210"/>
                </a:lnTo>
                <a:lnTo>
                  <a:pt x="80" y="212"/>
                </a:lnTo>
                <a:lnTo>
                  <a:pt x="82" y="215"/>
                </a:lnTo>
                <a:lnTo>
                  <a:pt x="82" y="216"/>
                </a:lnTo>
                <a:lnTo>
                  <a:pt x="82" y="218"/>
                </a:lnTo>
                <a:lnTo>
                  <a:pt x="76" y="237"/>
                </a:lnTo>
                <a:lnTo>
                  <a:pt x="74" y="245"/>
                </a:lnTo>
                <a:lnTo>
                  <a:pt x="71" y="251"/>
                </a:lnTo>
                <a:lnTo>
                  <a:pt x="68" y="254"/>
                </a:lnTo>
                <a:lnTo>
                  <a:pt x="65" y="254"/>
                </a:lnTo>
                <a:lnTo>
                  <a:pt x="63" y="254"/>
                </a:lnTo>
                <a:lnTo>
                  <a:pt x="62" y="251"/>
                </a:lnTo>
                <a:lnTo>
                  <a:pt x="60" y="249"/>
                </a:lnTo>
                <a:lnTo>
                  <a:pt x="60" y="245"/>
                </a:lnTo>
                <a:lnTo>
                  <a:pt x="62" y="242"/>
                </a:lnTo>
                <a:lnTo>
                  <a:pt x="62" y="240"/>
                </a:lnTo>
                <a:lnTo>
                  <a:pt x="63" y="239"/>
                </a:lnTo>
                <a:lnTo>
                  <a:pt x="63" y="236"/>
                </a:lnTo>
                <a:lnTo>
                  <a:pt x="63" y="233"/>
                </a:lnTo>
                <a:lnTo>
                  <a:pt x="62" y="230"/>
                </a:lnTo>
                <a:lnTo>
                  <a:pt x="59" y="228"/>
                </a:lnTo>
                <a:lnTo>
                  <a:pt x="55" y="228"/>
                </a:lnTo>
                <a:lnTo>
                  <a:pt x="47" y="230"/>
                </a:lnTo>
                <a:lnTo>
                  <a:pt x="41" y="234"/>
                </a:lnTo>
                <a:lnTo>
                  <a:pt x="41" y="233"/>
                </a:lnTo>
                <a:lnTo>
                  <a:pt x="40" y="231"/>
                </a:lnTo>
                <a:lnTo>
                  <a:pt x="37" y="228"/>
                </a:lnTo>
                <a:lnTo>
                  <a:pt x="36" y="227"/>
                </a:lnTo>
                <a:lnTo>
                  <a:pt x="33" y="224"/>
                </a:lnTo>
                <a:lnTo>
                  <a:pt x="29" y="224"/>
                </a:lnTo>
                <a:lnTo>
                  <a:pt x="24" y="223"/>
                </a:lnTo>
                <a:lnTo>
                  <a:pt x="23" y="222"/>
                </a:lnTo>
                <a:lnTo>
                  <a:pt x="20" y="221"/>
                </a:lnTo>
                <a:lnTo>
                  <a:pt x="17" y="218"/>
                </a:lnTo>
                <a:lnTo>
                  <a:pt x="16" y="216"/>
                </a:lnTo>
                <a:lnTo>
                  <a:pt x="5" y="209"/>
                </a:lnTo>
                <a:lnTo>
                  <a:pt x="5" y="201"/>
                </a:lnTo>
                <a:lnTo>
                  <a:pt x="2" y="200"/>
                </a:lnTo>
                <a:lnTo>
                  <a:pt x="1" y="197"/>
                </a:lnTo>
                <a:lnTo>
                  <a:pt x="1" y="194"/>
                </a:lnTo>
                <a:lnTo>
                  <a:pt x="1" y="191"/>
                </a:lnTo>
                <a:lnTo>
                  <a:pt x="1" y="189"/>
                </a:lnTo>
                <a:lnTo>
                  <a:pt x="1" y="186"/>
                </a:lnTo>
                <a:lnTo>
                  <a:pt x="2" y="185"/>
                </a:lnTo>
                <a:lnTo>
                  <a:pt x="4" y="183"/>
                </a:lnTo>
                <a:lnTo>
                  <a:pt x="10" y="176"/>
                </a:lnTo>
                <a:lnTo>
                  <a:pt x="11" y="173"/>
                </a:lnTo>
                <a:lnTo>
                  <a:pt x="7" y="173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53" name="Freeform 88"/>
          <p:cNvSpPr>
            <a:spLocks/>
          </p:cNvSpPr>
          <p:nvPr/>
        </p:nvSpPr>
        <p:spPr bwMode="blackWhite">
          <a:xfrm>
            <a:off x="7626350" y="2560638"/>
            <a:ext cx="201613" cy="444500"/>
          </a:xfrm>
          <a:custGeom>
            <a:avLst/>
            <a:gdLst>
              <a:gd name="T0" fmla="*/ 2147483647 w 112"/>
              <a:gd name="T1" fmla="*/ 2147483647 h 255"/>
              <a:gd name="T2" fmla="*/ 2147483647 w 112"/>
              <a:gd name="T3" fmla="*/ 2147483647 h 255"/>
              <a:gd name="T4" fmla="*/ 2147483647 w 112"/>
              <a:gd name="T5" fmla="*/ 2147483647 h 255"/>
              <a:gd name="T6" fmla="*/ 2147483647 w 112"/>
              <a:gd name="T7" fmla="*/ 2147483647 h 255"/>
              <a:gd name="T8" fmla="*/ 2147483647 w 112"/>
              <a:gd name="T9" fmla="*/ 2147483647 h 255"/>
              <a:gd name="T10" fmla="*/ 2147483647 w 112"/>
              <a:gd name="T11" fmla="*/ 2147483647 h 255"/>
              <a:gd name="T12" fmla="*/ 2147483647 w 112"/>
              <a:gd name="T13" fmla="*/ 2147483647 h 255"/>
              <a:gd name="T14" fmla="*/ 2147483647 w 112"/>
              <a:gd name="T15" fmla="*/ 2147483647 h 255"/>
              <a:gd name="T16" fmla="*/ 2147483647 w 112"/>
              <a:gd name="T17" fmla="*/ 2147483647 h 255"/>
              <a:gd name="T18" fmla="*/ 2147483647 w 112"/>
              <a:gd name="T19" fmla="*/ 2147483647 h 255"/>
              <a:gd name="T20" fmla="*/ 2147483647 w 112"/>
              <a:gd name="T21" fmla="*/ 2147483647 h 255"/>
              <a:gd name="T22" fmla="*/ 2147483647 w 112"/>
              <a:gd name="T23" fmla="*/ 2147483647 h 255"/>
              <a:gd name="T24" fmla="*/ 2147483647 w 112"/>
              <a:gd name="T25" fmla="*/ 2147483647 h 255"/>
              <a:gd name="T26" fmla="*/ 2147483647 w 112"/>
              <a:gd name="T27" fmla="*/ 2147483647 h 255"/>
              <a:gd name="T28" fmla="*/ 2147483647 w 112"/>
              <a:gd name="T29" fmla="*/ 2147483647 h 255"/>
              <a:gd name="T30" fmla="*/ 2147483647 w 112"/>
              <a:gd name="T31" fmla="*/ 2147483647 h 255"/>
              <a:gd name="T32" fmla="*/ 2147483647 w 112"/>
              <a:gd name="T33" fmla="*/ 2147483647 h 255"/>
              <a:gd name="T34" fmla="*/ 2147483647 w 112"/>
              <a:gd name="T35" fmla="*/ 2147483647 h 255"/>
              <a:gd name="T36" fmla="*/ 2147483647 w 112"/>
              <a:gd name="T37" fmla="*/ 2147483647 h 255"/>
              <a:gd name="T38" fmla="*/ 2147483647 w 112"/>
              <a:gd name="T39" fmla="*/ 2147483647 h 255"/>
              <a:gd name="T40" fmla="*/ 2147483647 w 112"/>
              <a:gd name="T41" fmla="*/ 2147483647 h 255"/>
              <a:gd name="T42" fmla="*/ 2147483647 w 112"/>
              <a:gd name="T43" fmla="*/ 2147483647 h 255"/>
              <a:gd name="T44" fmla="*/ 2147483647 w 112"/>
              <a:gd name="T45" fmla="*/ 2147483647 h 255"/>
              <a:gd name="T46" fmla="*/ 2147483647 w 112"/>
              <a:gd name="T47" fmla="*/ 2147483647 h 255"/>
              <a:gd name="T48" fmla="*/ 2147483647 w 112"/>
              <a:gd name="T49" fmla="*/ 2147483647 h 255"/>
              <a:gd name="T50" fmla="*/ 2147483647 w 112"/>
              <a:gd name="T51" fmla="*/ 2147483647 h 255"/>
              <a:gd name="T52" fmla="*/ 2147483647 w 112"/>
              <a:gd name="T53" fmla="*/ 2147483647 h 255"/>
              <a:gd name="T54" fmla="*/ 2147483647 w 112"/>
              <a:gd name="T55" fmla="*/ 2147483647 h 255"/>
              <a:gd name="T56" fmla="*/ 2147483647 w 112"/>
              <a:gd name="T57" fmla="*/ 2147483647 h 255"/>
              <a:gd name="T58" fmla="*/ 2147483647 w 112"/>
              <a:gd name="T59" fmla="*/ 2147483647 h 255"/>
              <a:gd name="T60" fmla="*/ 2147483647 w 112"/>
              <a:gd name="T61" fmla="*/ 2147483647 h 255"/>
              <a:gd name="T62" fmla="*/ 2147483647 w 112"/>
              <a:gd name="T63" fmla="*/ 2147483647 h 255"/>
              <a:gd name="T64" fmla="*/ 2147483647 w 112"/>
              <a:gd name="T65" fmla="*/ 2147483647 h 255"/>
              <a:gd name="T66" fmla="*/ 2147483647 w 112"/>
              <a:gd name="T67" fmla="*/ 2147483647 h 255"/>
              <a:gd name="T68" fmla="*/ 2147483647 w 112"/>
              <a:gd name="T69" fmla="*/ 2147483647 h 255"/>
              <a:gd name="T70" fmla="*/ 2147483647 w 112"/>
              <a:gd name="T71" fmla="*/ 2147483647 h 255"/>
              <a:gd name="T72" fmla="*/ 2147483647 w 112"/>
              <a:gd name="T73" fmla="*/ 2147483647 h 255"/>
              <a:gd name="T74" fmla="*/ 2147483647 w 112"/>
              <a:gd name="T75" fmla="*/ 2147483647 h 255"/>
              <a:gd name="T76" fmla="*/ 2147483647 w 112"/>
              <a:gd name="T77" fmla="*/ 2147483647 h 255"/>
              <a:gd name="T78" fmla="*/ 2147483647 w 112"/>
              <a:gd name="T79" fmla="*/ 2147483647 h 255"/>
              <a:gd name="T80" fmla="*/ 2147483647 w 112"/>
              <a:gd name="T81" fmla="*/ 2147483647 h 255"/>
              <a:gd name="T82" fmla="*/ 2147483647 w 112"/>
              <a:gd name="T83" fmla="*/ 2147483647 h 255"/>
              <a:gd name="T84" fmla="*/ 2147483647 w 112"/>
              <a:gd name="T85" fmla="*/ 2147483647 h 255"/>
              <a:gd name="T86" fmla="*/ 2147483647 w 112"/>
              <a:gd name="T87" fmla="*/ 2147483647 h 255"/>
              <a:gd name="T88" fmla="*/ 2147483647 w 112"/>
              <a:gd name="T89" fmla="*/ 2147483647 h 255"/>
              <a:gd name="T90" fmla="*/ 2147483647 w 112"/>
              <a:gd name="T91" fmla="*/ 2147483647 h 255"/>
              <a:gd name="T92" fmla="*/ 2147483647 w 112"/>
              <a:gd name="T93" fmla="*/ 2147483647 h 255"/>
              <a:gd name="T94" fmla="*/ 2147483647 w 112"/>
              <a:gd name="T95" fmla="*/ 2147483647 h 255"/>
              <a:gd name="T96" fmla="*/ 2147483647 w 112"/>
              <a:gd name="T97" fmla="*/ 2147483647 h 255"/>
              <a:gd name="T98" fmla="*/ 2147483647 w 112"/>
              <a:gd name="T99" fmla="*/ 2147483647 h 255"/>
              <a:gd name="T100" fmla="*/ 2147483647 w 112"/>
              <a:gd name="T101" fmla="*/ 2147483647 h 255"/>
              <a:gd name="T102" fmla="*/ 2147483647 w 112"/>
              <a:gd name="T103" fmla="*/ 2147483647 h 25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2"/>
              <a:gd name="T157" fmla="*/ 0 h 255"/>
              <a:gd name="T158" fmla="*/ 112 w 112"/>
              <a:gd name="T159" fmla="*/ 255 h 25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2" h="255">
                <a:moveTo>
                  <a:pt x="7" y="173"/>
                </a:moveTo>
                <a:lnTo>
                  <a:pt x="7" y="173"/>
                </a:lnTo>
                <a:lnTo>
                  <a:pt x="7" y="171"/>
                </a:lnTo>
                <a:lnTo>
                  <a:pt x="10" y="170"/>
                </a:lnTo>
                <a:lnTo>
                  <a:pt x="13" y="167"/>
                </a:lnTo>
                <a:lnTo>
                  <a:pt x="17" y="164"/>
                </a:lnTo>
                <a:lnTo>
                  <a:pt x="20" y="161"/>
                </a:lnTo>
                <a:lnTo>
                  <a:pt x="24" y="160"/>
                </a:lnTo>
                <a:lnTo>
                  <a:pt x="26" y="158"/>
                </a:lnTo>
                <a:lnTo>
                  <a:pt x="27" y="158"/>
                </a:lnTo>
                <a:lnTo>
                  <a:pt x="27" y="153"/>
                </a:lnTo>
                <a:lnTo>
                  <a:pt x="30" y="149"/>
                </a:lnTo>
                <a:lnTo>
                  <a:pt x="33" y="144"/>
                </a:lnTo>
                <a:lnTo>
                  <a:pt x="36" y="140"/>
                </a:lnTo>
                <a:lnTo>
                  <a:pt x="38" y="137"/>
                </a:lnTo>
                <a:lnTo>
                  <a:pt x="41" y="134"/>
                </a:lnTo>
                <a:lnTo>
                  <a:pt x="44" y="132"/>
                </a:lnTo>
                <a:lnTo>
                  <a:pt x="46" y="131"/>
                </a:lnTo>
                <a:lnTo>
                  <a:pt x="49" y="130"/>
                </a:lnTo>
                <a:lnTo>
                  <a:pt x="50" y="127"/>
                </a:lnTo>
                <a:lnTo>
                  <a:pt x="50" y="126"/>
                </a:lnTo>
                <a:lnTo>
                  <a:pt x="50" y="123"/>
                </a:lnTo>
                <a:lnTo>
                  <a:pt x="49" y="122"/>
                </a:lnTo>
                <a:lnTo>
                  <a:pt x="47" y="120"/>
                </a:lnTo>
                <a:lnTo>
                  <a:pt x="47" y="119"/>
                </a:lnTo>
                <a:lnTo>
                  <a:pt x="46" y="119"/>
                </a:lnTo>
                <a:lnTo>
                  <a:pt x="44" y="117"/>
                </a:lnTo>
                <a:lnTo>
                  <a:pt x="41" y="116"/>
                </a:lnTo>
                <a:lnTo>
                  <a:pt x="37" y="111"/>
                </a:lnTo>
                <a:lnTo>
                  <a:pt x="33" y="107"/>
                </a:lnTo>
                <a:lnTo>
                  <a:pt x="27" y="102"/>
                </a:lnTo>
                <a:lnTo>
                  <a:pt x="23" y="98"/>
                </a:lnTo>
                <a:lnTo>
                  <a:pt x="19" y="95"/>
                </a:lnTo>
                <a:lnTo>
                  <a:pt x="17" y="95"/>
                </a:lnTo>
                <a:lnTo>
                  <a:pt x="8" y="90"/>
                </a:lnTo>
                <a:lnTo>
                  <a:pt x="4" y="84"/>
                </a:lnTo>
                <a:lnTo>
                  <a:pt x="2" y="78"/>
                </a:lnTo>
                <a:lnTo>
                  <a:pt x="2" y="72"/>
                </a:lnTo>
                <a:lnTo>
                  <a:pt x="4" y="68"/>
                </a:lnTo>
                <a:lnTo>
                  <a:pt x="5" y="64"/>
                </a:lnTo>
                <a:lnTo>
                  <a:pt x="7" y="62"/>
                </a:lnTo>
                <a:lnTo>
                  <a:pt x="8" y="62"/>
                </a:lnTo>
                <a:lnTo>
                  <a:pt x="0" y="47"/>
                </a:lnTo>
                <a:lnTo>
                  <a:pt x="14" y="26"/>
                </a:lnTo>
                <a:lnTo>
                  <a:pt x="20" y="6"/>
                </a:lnTo>
                <a:lnTo>
                  <a:pt x="24" y="0"/>
                </a:lnTo>
                <a:lnTo>
                  <a:pt x="96" y="23"/>
                </a:lnTo>
                <a:lnTo>
                  <a:pt x="98" y="50"/>
                </a:lnTo>
                <a:lnTo>
                  <a:pt x="96" y="50"/>
                </a:lnTo>
                <a:lnTo>
                  <a:pt x="89" y="63"/>
                </a:lnTo>
                <a:lnTo>
                  <a:pt x="89" y="64"/>
                </a:lnTo>
                <a:lnTo>
                  <a:pt x="91" y="64"/>
                </a:lnTo>
                <a:lnTo>
                  <a:pt x="91" y="67"/>
                </a:lnTo>
                <a:lnTo>
                  <a:pt x="91" y="69"/>
                </a:lnTo>
                <a:lnTo>
                  <a:pt x="91" y="72"/>
                </a:lnTo>
                <a:lnTo>
                  <a:pt x="89" y="75"/>
                </a:lnTo>
                <a:lnTo>
                  <a:pt x="86" y="78"/>
                </a:lnTo>
                <a:lnTo>
                  <a:pt x="82" y="80"/>
                </a:lnTo>
                <a:lnTo>
                  <a:pt x="80" y="84"/>
                </a:lnTo>
                <a:lnTo>
                  <a:pt x="96" y="84"/>
                </a:lnTo>
                <a:lnTo>
                  <a:pt x="96" y="86"/>
                </a:lnTo>
                <a:lnTo>
                  <a:pt x="99" y="87"/>
                </a:lnTo>
                <a:lnTo>
                  <a:pt x="101" y="87"/>
                </a:lnTo>
                <a:lnTo>
                  <a:pt x="101" y="84"/>
                </a:lnTo>
                <a:lnTo>
                  <a:pt x="101" y="83"/>
                </a:lnTo>
                <a:lnTo>
                  <a:pt x="102" y="81"/>
                </a:lnTo>
                <a:lnTo>
                  <a:pt x="104" y="80"/>
                </a:lnTo>
                <a:lnTo>
                  <a:pt x="105" y="80"/>
                </a:lnTo>
                <a:lnTo>
                  <a:pt x="105" y="81"/>
                </a:lnTo>
                <a:lnTo>
                  <a:pt x="107" y="83"/>
                </a:lnTo>
                <a:lnTo>
                  <a:pt x="107" y="84"/>
                </a:lnTo>
                <a:lnTo>
                  <a:pt x="107" y="87"/>
                </a:lnTo>
                <a:lnTo>
                  <a:pt x="108" y="90"/>
                </a:lnTo>
                <a:lnTo>
                  <a:pt x="108" y="95"/>
                </a:lnTo>
                <a:lnTo>
                  <a:pt x="108" y="100"/>
                </a:lnTo>
                <a:lnTo>
                  <a:pt x="108" y="107"/>
                </a:lnTo>
                <a:lnTo>
                  <a:pt x="107" y="116"/>
                </a:lnTo>
                <a:lnTo>
                  <a:pt x="107" y="117"/>
                </a:lnTo>
                <a:lnTo>
                  <a:pt x="108" y="119"/>
                </a:lnTo>
                <a:lnTo>
                  <a:pt x="108" y="120"/>
                </a:lnTo>
                <a:lnTo>
                  <a:pt x="108" y="122"/>
                </a:lnTo>
                <a:lnTo>
                  <a:pt x="108" y="123"/>
                </a:lnTo>
                <a:lnTo>
                  <a:pt x="108" y="125"/>
                </a:lnTo>
                <a:lnTo>
                  <a:pt x="108" y="126"/>
                </a:lnTo>
                <a:lnTo>
                  <a:pt x="108" y="127"/>
                </a:lnTo>
                <a:lnTo>
                  <a:pt x="110" y="128"/>
                </a:lnTo>
                <a:lnTo>
                  <a:pt x="110" y="131"/>
                </a:lnTo>
                <a:lnTo>
                  <a:pt x="111" y="135"/>
                </a:lnTo>
                <a:lnTo>
                  <a:pt x="111" y="138"/>
                </a:lnTo>
                <a:lnTo>
                  <a:pt x="111" y="143"/>
                </a:lnTo>
                <a:lnTo>
                  <a:pt x="111" y="146"/>
                </a:lnTo>
                <a:lnTo>
                  <a:pt x="111" y="150"/>
                </a:lnTo>
                <a:lnTo>
                  <a:pt x="111" y="152"/>
                </a:lnTo>
                <a:lnTo>
                  <a:pt x="111" y="155"/>
                </a:lnTo>
                <a:lnTo>
                  <a:pt x="110" y="153"/>
                </a:lnTo>
                <a:lnTo>
                  <a:pt x="108" y="150"/>
                </a:lnTo>
                <a:lnTo>
                  <a:pt x="108" y="144"/>
                </a:lnTo>
                <a:lnTo>
                  <a:pt x="107" y="137"/>
                </a:lnTo>
                <a:lnTo>
                  <a:pt x="105" y="128"/>
                </a:lnTo>
                <a:lnTo>
                  <a:pt x="105" y="127"/>
                </a:lnTo>
                <a:lnTo>
                  <a:pt x="104" y="127"/>
                </a:lnTo>
                <a:lnTo>
                  <a:pt x="102" y="126"/>
                </a:lnTo>
                <a:lnTo>
                  <a:pt x="101" y="127"/>
                </a:lnTo>
                <a:lnTo>
                  <a:pt x="101" y="130"/>
                </a:lnTo>
                <a:lnTo>
                  <a:pt x="102" y="134"/>
                </a:lnTo>
                <a:lnTo>
                  <a:pt x="104" y="141"/>
                </a:lnTo>
                <a:lnTo>
                  <a:pt x="104" y="143"/>
                </a:lnTo>
                <a:lnTo>
                  <a:pt x="104" y="144"/>
                </a:lnTo>
                <a:lnTo>
                  <a:pt x="104" y="147"/>
                </a:lnTo>
                <a:lnTo>
                  <a:pt x="104" y="150"/>
                </a:lnTo>
                <a:lnTo>
                  <a:pt x="104" y="155"/>
                </a:lnTo>
                <a:lnTo>
                  <a:pt x="104" y="158"/>
                </a:lnTo>
                <a:lnTo>
                  <a:pt x="104" y="160"/>
                </a:lnTo>
                <a:lnTo>
                  <a:pt x="104" y="161"/>
                </a:lnTo>
                <a:lnTo>
                  <a:pt x="104" y="163"/>
                </a:lnTo>
                <a:lnTo>
                  <a:pt x="104" y="165"/>
                </a:lnTo>
                <a:lnTo>
                  <a:pt x="104" y="167"/>
                </a:lnTo>
                <a:lnTo>
                  <a:pt x="101" y="170"/>
                </a:lnTo>
                <a:lnTo>
                  <a:pt x="99" y="173"/>
                </a:lnTo>
                <a:lnTo>
                  <a:pt x="99" y="174"/>
                </a:lnTo>
                <a:lnTo>
                  <a:pt x="98" y="176"/>
                </a:lnTo>
                <a:lnTo>
                  <a:pt x="98" y="179"/>
                </a:lnTo>
                <a:lnTo>
                  <a:pt x="98" y="180"/>
                </a:lnTo>
                <a:lnTo>
                  <a:pt x="93" y="185"/>
                </a:lnTo>
                <a:lnTo>
                  <a:pt x="92" y="191"/>
                </a:lnTo>
                <a:lnTo>
                  <a:pt x="92" y="193"/>
                </a:lnTo>
                <a:lnTo>
                  <a:pt x="92" y="194"/>
                </a:lnTo>
                <a:lnTo>
                  <a:pt x="91" y="195"/>
                </a:lnTo>
                <a:lnTo>
                  <a:pt x="89" y="198"/>
                </a:lnTo>
                <a:lnTo>
                  <a:pt x="88" y="201"/>
                </a:lnTo>
                <a:lnTo>
                  <a:pt x="85" y="206"/>
                </a:lnTo>
                <a:lnTo>
                  <a:pt x="83" y="209"/>
                </a:lnTo>
                <a:lnTo>
                  <a:pt x="80" y="210"/>
                </a:lnTo>
                <a:lnTo>
                  <a:pt x="80" y="212"/>
                </a:lnTo>
                <a:lnTo>
                  <a:pt x="82" y="215"/>
                </a:lnTo>
                <a:lnTo>
                  <a:pt x="82" y="216"/>
                </a:lnTo>
                <a:lnTo>
                  <a:pt x="82" y="218"/>
                </a:lnTo>
                <a:lnTo>
                  <a:pt x="76" y="237"/>
                </a:lnTo>
                <a:lnTo>
                  <a:pt x="74" y="245"/>
                </a:lnTo>
                <a:lnTo>
                  <a:pt x="71" y="251"/>
                </a:lnTo>
                <a:lnTo>
                  <a:pt x="68" y="254"/>
                </a:lnTo>
                <a:lnTo>
                  <a:pt x="65" y="254"/>
                </a:lnTo>
                <a:lnTo>
                  <a:pt x="63" y="254"/>
                </a:lnTo>
                <a:lnTo>
                  <a:pt x="62" y="251"/>
                </a:lnTo>
                <a:lnTo>
                  <a:pt x="60" y="249"/>
                </a:lnTo>
                <a:lnTo>
                  <a:pt x="60" y="245"/>
                </a:lnTo>
                <a:lnTo>
                  <a:pt x="62" y="242"/>
                </a:lnTo>
                <a:lnTo>
                  <a:pt x="62" y="240"/>
                </a:lnTo>
                <a:lnTo>
                  <a:pt x="63" y="239"/>
                </a:lnTo>
                <a:lnTo>
                  <a:pt x="63" y="236"/>
                </a:lnTo>
                <a:lnTo>
                  <a:pt x="63" y="233"/>
                </a:lnTo>
                <a:lnTo>
                  <a:pt x="62" y="230"/>
                </a:lnTo>
                <a:lnTo>
                  <a:pt x="59" y="228"/>
                </a:lnTo>
                <a:lnTo>
                  <a:pt x="55" y="228"/>
                </a:lnTo>
                <a:lnTo>
                  <a:pt x="47" y="230"/>
                </a:lnTo>
                <a:lnTo>
                  <a:pt x="41" y="234"/>
                </a:lnTo>
                <a:lnTo>
                  <a:pt x="41" y="233"/>
                </a:lnTo>
                <a:lnTo>
                  <a:pt x="40" y="231"/>
                </a:lnTo>
                <a:lnTo>
                  <a:pt x="37" y="228"/>
                </a:lnTo>
                <a:lnTo>
                  <a:pt x="36" y="227"/>
                </a:lnTo>
                <a:lnTo>
                  <a:pt x="33" y="224"/>
                </a:lnTo>
                <a:lnTo>
                  <a:pt x="29" y="224"/>
                </a:lnTo>
                <a:lnTo>
                  <a:pt x="24" y="223"/>
                </a:lnTo>
                <a:lnTo>
                  <a:pt x="23" y="222"/>
                </a:lnTo>
                <a:lnTo>
                  <a:pt x="20" y="221"/>
                </a:lnTo>
                <a:lnTo>
                  <a:pt x="17" y="218"/>
                </a:lnTo>
                <a:lnTo>
                  <a:pt x="16" y="216"/>
                </a:lnTo>
                <a:lnTo>
                  <a:pt x="5" y="209"/>
                </a:lnTo>
                <a:lnTo>
                  <a:pt x="5" y="201"/>
                </a:lnTo>
                <a:lnTo>
                  <a:pt x="2" y="200"/>
                </a:lnTo>
                <a:lnTo>
                  <a:pt x="1" y="197"/>
                </a:lnTo>
                <a:lnTo>
                  <a:pt x="1" y="194"/>
                </a:lnTo>
                <a:lnTo>
                  <a:pt x="1" y="191"/>
                </a:lnTo>
                <a:lnTo>
                  <a:pt x="1" y="189"/>
                </a:lnTo>
                <a:lnTo>
                  <a:pt x="1" y="186"/>
                </a:lnTo>
                <a:lnTo>
                  <a:pt x="2" y="185"/>
                </a:lnTo>
                <a:lnTo>
                  <a:pt x="4" y="183"/>
                </a:lnTo>
                <a:lnTo>
                  <a:pt x="10" y="176"/>
                </a:lnTo>
                <a:lnTo>
                  <a:pt x="11" y="173"/>
                </a:lnTo>
                <a:lnTo>
                  <a:pt x="7" y="173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54" name="Freeform 89"/>
          <p:cNvSpPr>
            <a:spLocks/>
          </p:cNvSpPr>
          <p:nvPr/>
        </p:nvSpPr>
        <p:spPr bwMode="blackWhite">
          <a:xfrm>
            <a:off x="7591425" y="2857500"/>
            <a:ext cx="160338" cy="263525"/>
          </a:xfrm>
          <a:custGeom>
            <a:avLst/>
            <a:gdLst>
              <a:gd name="T0" fmla="*/ 2147483647 w 89"/>
              <a:gd name="T1" fmla="*/ 2147483647 h 150"/>
              <a:gd name="T2" fmla="*/ 2147483647 w 89"/>
              <a:gd name="T3" fmla="*/ 2147483647 h 150"/>
              <a:gd name="T4" fmla="*/ 2147483647 w 89"/>
              <a:gd name="T5" fmla="*/ 2147483647 h 150"/>
              <a:gd name="T6" fmla="*/ 2147483647 w 89"/>
              <a:gd name="T7" fmla="*/ 2147483647 h 150"/>
              <a:gd name="T8" fmla="*/ 2147483647 w 89"/>
              <a:gd name="T9" fmla="*/ 2147483647 h 150"/>
              <a:gd name="T10" fmla="*/ 2147483647 w 89"/>
              <a:gd name="T11" fmla="*/ 2147483647 h 150"/>
              <a:gd name="T12" fmla="*/ 2147483647 w 89"/>
              <a:gd name="T13" fmla="*/ 2147483647 h 150"/>
              <a:gd name="T14" fmla="*/ 2147483647 w 89"/>
              <a:gd name="T15" fmla="*/ 2147483647 h 150"/>
              <a:gd name="T16" fmla="*/ 2147483647 w 89"/>
              <a:gd name="T17" fmla="*/ 2147483647 h 150"/>
              <a:gd name="T18" fmla="*/ 2147483647 w 89"/>
              <a:gd name="T19" fmla="*/ 2147483647 h 150"/>
              <a:gd name="T20" fmla="*/ 2147483647 w 89"/>
              <a:gd name="T21" fmla="*/ 2147483647 h 150"/>
              <a:gd name="T22" fmla="*/ 2147483647 w 89"/>
              <a:gd name="T23" fmla="*/ 2147483647 h 150"/>
              <a:gd name="T24" fmla="*/ 2147483647 w 89"/>
              <a:gd name="T25" fmla="*/ 2147483647 h 150"/>
              <a:gd name="T26" fmla="*/ 2147483647 w 89"/>
              <a:gd name="T27" fmla="*/ 2147483647 h 150"/>
              <a:gd name="T28" fmla="*/ 2147483647 w 89"/>
              <a:gd name="T29" fmla="*/ 2147483647 h 150"/>
              <a:gd name="T30" fmla="*/ 2147483647 w 89"/>
              <a:gd name="T31" fmla="*/ 2147483647 h 150"/>
              <a:gd name="T32" fmla="*/ 2147483647 w 89"/>
              <a:gd name="T33" fmla="*/ 2147483647 h 150"/>
              <a:gd name="T34" fmla="*/ 2147483647 w 89"/>
              <a:gd name="T35" fmla="*/ 2147483647 h 150"/>
              <a:gd name="T36" fmla="*/ 2147483647 w 89"/>
              <a:gd name="T37" fmla="*/ 2147483647 h 150"/>
              <a:gd name="T38" fmla="*/ 2147483647 w 89"/>
              <a:gd name="T39" fmla="*/ 2147483647 h 150"/>
              <a:gd name="T40" fmla="*/ 2147483647 w 89"/>
              <a:gd name="T41" fmla="*/ 2147483647 h 150"/>
              <a:gd name="T42" fmla="*/ 2147483647 w 89"/>
              <a:gd name="T43" fmla="*/ 2147483647 h 150"/>
              <a:gd name="T44" fmla="*/ 2147483647 w 89"/>
              <a:gd name="T45" fmla="*/ 2147483647 h 150"/>
              <a:gd name="T46" fmla="*/ 2147483647 w 89"/>
              <a:gd name="T47" fmla="*/ 2147483647 h 150"/>
              <a:gd name="T48" fmla="*/ 2147483647 w 89"/>
              <a:gd name="T49" fmla="*/ 2147483647 h 150"/>
              <a:gd name="T50" fmla="*/ 2147483647 w 89"/>
              <a:gd name="T51" fmla="*/ 2147483647 h 150"/>
              <a:gd name="T52" fmla="*/ 2147483647 w 89"/>
              <a:gd name="T53" fmla="*/ 2147483647 h 150"/>
              <a:gd name="T54" fmla="*/ 2147483647 w 89"/>
              <a:gd name="T55" fmla="*/ 2147483647 h 150"/>
              <a:gd name="T56" fmla="*/ 2147483647 w 89"/>
              <a:gd name="T57" fmla="*/ 2147483647 h 150"/>
              <a:gd name="T58" fmla="*/ 2147483647 w 89"/>
              <a:gd name="T59" fmla="*/ 2147483647 h 150"/>
              <a:gd name="T60" fmla="*/ 2147483647 w 89"/>
              <a:gd name="T61" fmla="*/ 2147483647 h 150"/>
              <a:gd name="T62" fmla="*/ 2147483647 w 89"/>
              <a:gd name="T63" fmla="*/ 2147483647 h 150"/>
              <a:gd name="T64" fmla="*/ 2147483647 w 89"/>
              <a:gd name="T65" fmla="*/ 2147483647 h 150"/>
              <a:gd name="T66" fmla="*/ 2147483647 w 89"/>
              <a:gd name="T67" fmla="*/ 2147483647 h 150"/>
              <a:gd name="T68" fmla="*/ 2147483647 w 89"/>
              <a:gd name="T69" fmla="*/ 2147483647 h 150"/>
              <a:gd name="T70" fmla="*/ 2147483647 w 89"/>
              <a:gd name="T71" fmla="*/ 2147483647 h 150"/>
              <a:gd name="T72" fmla="*/ 0 w 89"/>
              <a:gd name="T73" fmla="*/ 2147483647 h 150"/>
              <a:gd name="T74" fmla="*/ 2147483647 w 89"/>
              <a:gd name="T75" fmla="*/ 2147483647 h 150"/>
              <a:gd name="T76" fmla="*/ 2147483647 w 89"/>
              <a:gd name="T77" fmla="*/ 0 h 150"/>
              <a:gd name="T78" fmla="*/ 2147483647 w 89"/>
              <a:gd name="T79" fmla="*/ 0 h 150"/>
              <a:gd name="T80" fmla="*/ 2147483647 w 89"/>
              <a:gd name="T81" fmla="*/ 2147483647 h 15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9"/>
              <a:gd name="T124" fmla="*/ 0 h 150"/>
              <a:gd name="T125" fmla="*/ 89 w 89"/>
              <a:gd name="T126" fmla="*/ 150 h 15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9" h="150">
                <a:moveTo>
                  <a:pt x="22" y="5"/>
                </a:moveTo>
                <a:lnTo>
                  <a:pt x="19" y="13"/>
                </a:lnTo>
                <a:lnTo>
                  <a:pt x="16" y="19"/>
                </a:lnTo>
                <a:lnTo>
                  <a:pt x="16" y="22"/>
                </a:lnTo>
                <a:lnTo>
                  <a:pt x="16" y="24"/>
                </a:lnTo>
                <a:lnTo>
                  <a:pt x="16" y="26"/>
                </a:lnTo>
                <a:lnTo>
                  <a:pt x="18" y="29"/>
                </a:lnTo>
                <a:lnTo>
                  <a:pt x="18" y="30"/>
                </a:lnTo>
                <a:lnTo>
                  <a:pt x="19" y="30"/>
                </a:lnTo>
                <a:lnTo>
                  <a:pt x="19" y="32"/>
                </a:lnTo>
                <a:lnTo>
                  <a:pt x="21" y="38"/>
                </a:lnTo>
                <a:lnTo>
                  <a:pt x="22" y="41"/>
                </a:lnTo>
                <a:lnTo>
                  <a:pt x="24" y="46"/>
                </a:lnTo>
                <a:lnTo>
                  <a:pt x="25" y="47"/>
                </a:lnTo>
                <a:lnTo>
                  <a:pt x="28" y="50"/>
                </a:lnTo>
                <a:lnTo>
                  <a:pt x="29" y="52"/>
                </a:lnTo>
                <a:lnTo>
                  <a:pt x="30" y="52"/>
                </a:lnTo>
                <a:lnTo>
                  <a:pt x="32" y="53"/>
                </a:lnTo>
                <a:lnTo>
                  <a:pt x="36" y="56"/>
                </a:lnTo>
                <a:lnTo>
                  <a:pt x="39" y="59"/>
                </a:lnTo>
                <a:lnTo>
                  <a:pt x="41" y="62"/>
                </a:lnTo>
                <a:lnTo>
                  <a:pt x="41" y="66"/>
                </a:lnTo>
                <a:lnTo>
                  <a:pt x="41" y="69"/>
                </a:lnTo>
                <a:lnTo>
                  <a:pt x="41" y="72"/>
                </a:lnTo>
                <a:lnTo>
                  <a:pt x="41" y="74"/>
                </a:lnTo>
                <a:lnTo>
                  <a:pt x="42" y="77"/>
                </a:lnTo>
                <a:lnTo>
                  <a:pt x="45" y="79"/>
                </a:lnTo>
                <a:lnTo>
                  <a:pt x="46" y="82"/>
                </a:lnTo>
                <a:lnTo>
                  <a:pt x="49" y="83"/>
                </a:lnTo>
                <a:lnTo>
                  <a:pt x="51" y="86"/>
                </a:lnTo>
                <a:lnTo>
                  <a:pt x="52" y="87"/>
                </a:lnTo>
                <a:lnTo>
                  <a:pt x="52" y="89"/>
                </a:lnTo>
                <a:lnTo>
                  <a:pt x="54" y="89"/>
                </a:lnTo>
                <a:lnTo>
                  <a:pt x="54" y="92"/>
                </a:lnTo>
                <a:lnTo>
                  <a:pt x="55" y="93"/>
                </a:lnTo>
                <a:lnTo>
                  <a:pt x="55" y="95"/>
                </a:lnTo>
                <a:lnTo>
                  <a:pt x="59" y="98"/>
                </a:lnTo>
                <a:lnTo>
                  <a:pt x="62" y="101"/>
                </a:lnTo>
                <a:lnTo>
                  <a:pt x="66" y="102"/>
                </a:lnTo>
                <a:lnTo>
                  <a:pt x="69" y="104"/>
                </a:lnTo>
                <a:lnTo>
                  <a:pt x="72" y="104"/>
                </a:lnTo>
                <a:lnTo>
                  <a:pt x="74" y="104"/>
                </a:lnTo>
                <a:lnTo>
                  <a:pt x="75" y="104"/>
                </a:lnTo>
                <a:lnTo>
                  <a:pt x="78" y="107"/>
                </a:lnTo>
                <a:lnTo>
                  <a:pt x="78" y="115"/>
                </a:lnTo>
                <a:lnTo>
                  <a:pt x="72" y="115"/>
                </a:lnTo>
                <a:lnTo>
                  <a:pt x="72" y="119"/>
                </a:lnTo>
                <a:lnTo>
                  <a:pt x="72" y="120"/>
                </a:lnTo>
                <a:lnTo>
                  <a:pt x="71" y="120"/>
                </a:lnTo>
                <a:lnTo>
                  <a:pt x="71" y="122"/>
                </a:lnTo>
                <a:lnTo>
                  <a:pt x="69" y="123"/>
                </a:lnTo>
                <a:lnTo>
                  <a:pt x="68" y="125"/>
                </a:lnTo>
                <a:lnTo>
                  <a:pt x="69" y="126"/>
                </a:lnTo>
                <a:lnTo>
                  <a:pt x="71" y="126"/>
                </a:lnTo>
                <a:lnTo>
                  <a:pt x="74" y="126"/>
                </a:lnTo>
                <a:lnTo>
                  <a:pt x="75" y="125"/>
                </a:lnTo>
                <a:lnTo>
                  <a:pt x="76" y="125"/>
                </a:lnTo>
                <a:lnTo>
                  <a:pt x="78" y="123"/>
                </a:lnTo>
                <a:lnTo>
                  <a:pt x="82" y="122"/>
                </a:lnTo>
                <a:lnTo>
                  <a:pt x="84" y="122"/>
                </a:lnTo>
                <a:lnTo>
                  <a:pt x="85" y="125"/>
                </a:lnTo>
                <a:lnTo>
                  <a:pt x="85" y="126"/>
                </a:lnTo>
                <a:lnTo>
                  <a:pt x="85" y="131"/>
                </a:lnTo>
                <a:lnTo>
                  <a:pt x="88" y="134"/>
                </a:lnTo>
                <a:lnTo>
                  <a:pt x="87" y="138"/>
                </a:lnTo>
                <a:lnTo>
                  <a:pt x="33" y="149"/>
                </a:lnTo>
                <a:lnTo>
                  <a:pt x="0" y="17"/>
                </a:lnTo>
                <a:lnTo>
                  <a:pt x="0" y="19"/>
                </a:lnTo>
                <a:lnTo>
                  <a:pt x="0" y="10"/>
                </a:lnTo>
                <a:lnTo>
                  <a:pt x="3" y="5"/>
                </a:lnTo>
                <a:lnTo>
                  <a:pt x="7" y="2"/>
                </a:lnTo>
                <a:lnTo>
                  <a:pt x="12" y="0"/>
                </a:lnTo>
                <a:lnTo>
                  <a:pt x="18" y="0"/>
                </a:lnTo>
                <a:lnTo>
                  <a:pt x="22" y="0"/>
                </a:lnTo>
                <a:lnTo>
                  <a:pt x="25" y="0"/>
                </a:lnTo>
                <a:lnTo>
                  <a:pt x="27" y="1"/>
                </a:lnTo>
                <a:lnTo>
                  <a:pt x="22" y="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55" name="Freeform 90"/>
          <p:cNvSpPr>
            <a:spLocks/>
          </p:cNvSpPr>
          <p:nvPr/>
        </p:nvSpPr>
        <p:spPr bwMode="blackWhite">
          <a:xfrm>
            <a:off x="7591425" y="2857500"/>
            <a:ext cx="160338" cy="263525"/>
          </a:xfrm>
          <a:custGeom>
            <a:avLst/>
            <a:gdLst>
              <a:gd name="T0" fmla="*/ 2147483647 w 89"/>
              <a:gd name="T1" fmla="*/ 2147483647 h 150"/>
              <a:gd name="T2" fmla="*/ 2147483647 w 89"/>
              <a:gd name="T3" fmla="*/ 2147483647 h 150"/>
              <a:gd name="T4" fmla="*/ 2147483647 w 89"/>
              <a:gd name="T5" fmla="*/ 2147483647 h 150"/>
              <a:gd name="T6" fmla="*/ 2147483647 w 89"/>
              <a:gd name="T7" fmla="*/ 2147483647 h 150"/>
              <a:gd name="T8" fmla="*/ 2147483647 w 89"/>
              <a:gd name="T9" fmla="*/ 2147483647 h 150"/>
              <a:gd name="T10" fmla="*/ 2147483647 w 89"/>
              <a:gd name="T11" fmla="*/ 2147483647 h 150"/>
              <a:gd name="T12" fmla="*/ 2147483647 w 89"/>
              <a:gd name="T13" fmla="*/ 2147483647 h 150"/>
              <a:gd name="T14" fmla="*/ 2147483647 w 89"/>
              <a:gd name="T15" fmla="*/ 2147483647 h 150"/>
              <a:gd name="T16" fmla="*/ 2147483647 w 89"/>
              <a:gd name="T17" fmla="*/ 2147483647 h 150"/>
              <a:gd name="T18" fmla="*/ 2147483647 w 89"/>
              <a:gd name="T19" fmla="*/ 2147483647 h 150"/>
              <a:gd name="T20" fmla="*/ 2147483647 w 89"/>
              <a:gd name="T21" fmla="*/ 2147483647 h 150"/>
              <a:gd name="T22" fmla="*/ 2147483647 w 89"/>
              <a:gd name="T23" fmla="*/ 2147483647 h 150"/>
              <a:gd name="T24" fmla="*/ 2147483647 w 89"/>
              <a:gd name="T25" fmla="*/ 2147483647 h 150"/>
              <a:gd name="T26" fmla="*/ 2147483647 w 89"/>
              <a:gd name="T27" fmla="*/ 2147483647 h 150"/>
              <a:gd name="T28" fmla="*/ 2147483647 w 89"/>
              <a:gd name="T29" fmla="*/ 2147483647 h 150"/>
              <a:gd name="T30" fmla="*/ 2147483647 w 89"/>
              <a:gd name="T31" fmla="*/ 2147483647 h 150"/>
              <a:gd name="T32" fmla="*/ 2147483647 w 89"/>
              <a:gd name="T33" fmla="*/ 2147483647 h 150"/>
              <a:gd name="T34" fmla="*/ 2147483647 w 89"/>
              <a:gd name="T35" fmla="*/ 2147483647 h 150"/>
              <a:gd name="T36" fmla="*/ 2147483647 w 89"/>
              <a:gd name="T37" fmla="*/ 2147483647 h 150"/>
              <a:gd name="T38" fmla="*/ 2147483647 w 89"/>
              <a:gd name="T39" fmla="*/ 2147483647 h 150"/>
              <a:gd name="T40" fmla="*/ 2147483647 w 89"/>
              <a:gd name="T41" fmla="*/ 2147483647 h 150"/>
              <a:gd name="T42" fmla="*/ 2147483647 w 89"/>
              <a:gd name="T43" fmla="*/ 2147483647 h 150"/>
              <a:gd name="T44" fmla="*/ 2147483647 w 89"/>
              <a:gd name="T45" fmla="*/ 2147483647 h 150"/>
              <a:gd name="T46" fmla="*/ 2147483647 w 89"/>
              <a:gd name="T47" fmla="*/ 2147483647 h 150"/>
              <a:gd name="T48" fmla="*/ 2147483647 w 89"/>
              <a:gd name="T49" fmla="*/ 2147483647 h 150"/>
              <a:gd name="T50" fmla="*/ 2147483647 w 89"/>
              <a:gd name="T51" fmla="*/ 2147483647 h 150"/>
              <a:gd name="T52" fmla="*/ 2147483647 w 89"/>
              <a:gd name="T53" fmla="*/ 2147483647 h 150"/>
              <a:gd name="T54" fmla="*/ 2147483647 w 89"/>
              <a:gd name="T55" fmla="*/ 2147483647 h 150"/>
              <a:gd name="T56" fmla="*/ 2147483647 w 89"/>
              <a:gd name="T57" fmla="*/ 2147483647 h 150"/>
              <a:gd name="T58" fmla="*/ 2147483647 w 89"/>
              <a:gd name="T59" fmla="*/ 2147483647 h 150"/>
              <a:gd name="T60" fmla="*/ 2147483647 w 89"/>
              <a:gd name="T61" fmla="*/ 2147483647 h 150"/>
              <a:gd name="T62" fmla="*/ 2147483647 w 89"/>
              <a:gd name="T63" fmla="*/ 2147483647 h 150"/>
              <a:gd name="T64" fmla="*/ 2147483647 w 89"/>
              <a:gd name="T65" fmla="*/ 2147483647 h 150"/>
              <a:gd name="T66" fmla="*/ 2147483647 w 89"/>
              <a:gd name="T67" fmla="*/ 2147483647 h 150"/>
              <a:gd name="T68" fmla="*/ 2147483647 w 89"/>
              <a:gd name="T69" fmla="*/ 2147483647 h 150"/>
              <a:gd name="T70" fmla="*/ 2147483647 w 89"/>
              <a:gd name="T71" fmla="*/ 2147483647 h 150"/>
              <a:gd name="T72" fmla="*/ 2147483647 w 89"/>
              <a:gd name="T73" fmla="*/ 2147483647 h 150"/>
              <a:gd name="T74" fmla="*/ 2147483647 w 89"/>
              <a:gd name="T75" fmla="*/ 2147483647 h 150"/>
              <a:gd name="T76" fmla="*/ 2147483647 w 89"/>
              <a:gd name="T77" fmla="*/ 2147483647 h 150"/>
              <a:gd name="T78" fmla="*/ 2147483647 w 89"/>
              <a:gd name="T79" fmla="*/ 2147483647 h 150"/>
              <a:gd name="T80" fmla="*/ 0 w 89"/>
              <a:gd name="T81" fmla="*/ 2147483647 h 150"/>
              <a:gd name="T82" fmla="*/ 0 w 89"/>
              <a:gd name="T83" fmla="*/ 2147483647 h 150"/>
              <a:gd name="T84" fmla="*/ 2147483647 w 89"/>
              <a:gd name="T85" fmla="*/ 2147483647 h 150"/>
              <a:gd name="T86" fmla="*/ 2147483647 w 89"/>
              <a:gd name="T87" fmla="*/ 0 h 150"/>
              <a:gd name="T88" fmla="*/ 2147483647 w 89"/>
              <a:gd name="T89" fmla="*/ 0 h 150"/>
              <a:gd name="T90" fmla="*/ 2147483647 w 89"/>
              <a:gd name="T91" fmla="*/ 2147483647 h 1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9"/>
              <a:gd name="T139" fmla="*/ 0 h 150"/>
              <a:gd name="T140" fmla="*/ 89 w 89"/>
              <a:gd name="T141" fmla="*/ 150 h 15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9" h="150">
                <a:moveTo>
                  <a:pt x="22" y="5"/>
                </a:moveTo>
                <a:lnTo>
                  <a:pt x="19" y="13"/>
                </a:lnTo>
                <a:lnTo>
                  <a:pt x="16" y="19"/>
                </a:lnTo>
                <a:lnTo>
                  <a:pt x="16" y="22"/>
                </a:lnTo>
                <a:lnTo>
                  <a:pt x="16" y="24"/>
                </a:lnTo>
                <a:lnTo>
                  <a:pt x="16" y="26"/>
                </a:lnTo>
                <a:lnTo>
                  <a:pt x="18" y="29"/>
                </a:lnTo>
                <a:lnTo>
                  <a:pt x="18" y="30"/>
                </a:lnTo>
                <a:lnTo>
                  <a:pt x="19" y="30"/>
                </a:lnTo>
                <a:lnTo>
                  <a:pt x="19" y="32"/>
                </a:lnTo>
                <a:lnTo>
                  <a:pt x="21" y="38"/>
                </a:lnTo>
                <a:lnTo>
                  <a:pt x="22" y="41"/>
                </a:lnTo>
                <a:lnTo>
                  <a:pt x="24" y="46"/>
                </a:lnTo>
                <a:lnTo>
                  <a:pt x="25" y="47"/>
                </a:lnTo>
                <a:lnTo>
                  <a:pt x="28" y="50"/>
                </a:lnTo>
                <a:lnTo>
                  <a:pt x="29" y="52"/>
                </a:lnTo>
                <a:lnTo>
                  <a:pt x="30" y="52"/>
                </a:lnTo>
                <a:lnTo>
                  <a:pt x="32" y="53"/>
                </a:lnTo>
                <a:lnTo>
                  <a:pt x="36" y="56"/>
                </a:lnTo>
                <a:lnTo>
                  <a:pt x="39" y="59"/>
                </a:lnTo>
                <a:lnTo>
                  <a:pt x="41" y="62"/>
                </a:lnTo>
                <a:lnTo>
                  <a:pt x="41" y="66"/>
                </a:lnTo>
                <a:lnTo>
                  <a:pt x="41" y="69"/>
                </a:lnTo>
                <a:lnTo>
                  <a:pt x="41" y="72"/>
                </a:lnTo>
                <a:lnTo>
                  <a:pt x="41" y="74"/>
                </a:lnTo>
                <a:lnTo>
                  <a:pt x="42" y="77"/>
                </a:lnTo>
                <a:lnTo>
                  <a:pt x="45" y="79"/>
                </a:lnTo>
                <a:lnTo>
                  <a:pt x="46" y="82"/>
                </a:lnTo>
                <a:lnTo>
                  <a:pt x="49" y="83"/>
                </a:lnTo>
                <a:lnTo>
                  <a:pt x="51" y="86"/>
                </a:lnTo>
                <a:lnTo>
                  <a:pt x="52" y="87"/>
                </a:lnTo>
                <a:lnTo>
                  <a:pt x="52" y="89"/>
                </a:lnTo>
                <a:lnTo>
                  <a:pt x="54" y="89"/>
                </a:lnTo>
                <a:lnTo>
                  <a:pt x="54" y="92"/>
                </a:lnTo>
                <a:lnTo>
                  <a:pt x="55" y="93"/>
                </a:lnTo>
                <a:lnTo>
                  <a:pt x="55" y="95"/>
                </a:lnTo>
                <a:lnTo>
                  <a:pt x="59" y="98"/>
                </a:lnTo>
                <a:lnTo>
                  <a:pt x="62" y="101"/>
                </a:lnTo>
                <a:lnTo>
                  <a:pt x="66" y="102"/>
                </a:lnTo>
                <a:lnTo>
                  <a:pt x="69" y="104"/>
                </a:lnTo>
                <a:lnTo>
                  <a:pt x="72" y="104"/>
                </a:lnTo>
                <a:lnTo>
                  <a:pt x="74" y="104"/>
                </a:lnTo>
                <a:lnTo>
                  <a:pt x="75" y="104"/>
                </a:lnTo>
                <a:lnTo>
                  <a:pt x="78" y="107"/>
                </a:lnTo>
                <a:lnTo>
                  <a:pt x="78" y="115"/>
                </a:lnTo>
                <a:lnTo>
                  <a:pt x="72" y="115"/>
                </a:lnTo>
                <a:lnTo>
                  <a:pt x="72" y="119"/>
                </a:lnTo>
                <a:lnTo>
                  <a:pt x="72" y="120"/>
                </a:lnTo>
                <a:lnTo>
                  <a:pt x="71" y="120"/>
                </a:lnTo>
                <a:lnTo>
                  <a:pt x="71" y="122"/>
                </a:lnTo>
                <a:lnTo>
                  <a:pt x="69" y="123"/>
                </a:lnTo>
                <a:lnTo>
                  <a:pt x="68" y="125"/>
                </a:lnTo>
                <a:lnTo>
                  <a:pt x="69" y="126"/>
                </a:lnTo>
                <a:lnTo>
                  <a:pt x="71" y="126"/>
                </a:lnTo>
                <a:lnTo>
                  <a:pt x="74" y="126"/>
                </a:lnTo>
                <a:lnTo>
                  <a:pt x="75" y="125"/>
                </a:lnTo>
                <a:lnTo>
                  <a:pt x="76" y="125"/>
                </a:lnTo>
                <a:lnTo>
                  <a:pt x="78" y="123"/>
                </a:lnTo>
                <a:lnTo>
                  <a:pt x="82" y="122"/>
                </a:lnTo>
                <a:lnTo>
                  <a:pt x="84" y="122"/>
                </a:lnTo>
                <a:lnTo>
                  <a:pt x="85" y="125"/>
                </a:lnTo>
                <a:lnTo>
                  <a:pt x="85" y="126"/>
                </a:lnTo>
                <a:lnTo>
                  <a:pt x="85" y="131"/>
                </a:lnTo>
                <a:lnTo>
                  <a:pt x="88" y="134"/>
                </a:lnTo>
                <a:lnTo>
                  <a:pt x="87" y="138"/>
                </a:lnTo>
                <a:lnTo>
                  <a:pt x="33" y="149"/>
                </a:lnTo>
                <a:lnTo>
                  <a:pt x="0" y="17"/>
                </a:lnTo>
                <a:lnTo>
                  <a:pt x="0" y="19"/>
                </a:lnTo>
                <a:lnTo>
                  <a:pt x="0" y="10"/>
                </a:lnTo>
                <a:lnTo>
                  <a:pt x="3" y="5"/>
                </a:lnTo>
                <a:lnTo>
                  <a:pt x="7" y="2"/>
                </a:lnTo>
                <a:lnTo>
                  <a:pt x="12" y="0"/>
                </a:lnTo>
                <a:lnTo>
                  <a:pt x="18" y="0"/>
                </a:lnTo>
                <a:lnTo>
                  <a:pt x="22" y="0"/>
                </a:lnTo>
                <a:lnTo>
                  <a:pt x="25" y="0"/>
                </a:lnTo>
                <a:lnTo>
                  <a:pt x="27" y="1"/>
                </a:lnTo>
                <a:lnTo>
                  <a:pt x="22" y="5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56" name="Freeform 91"/>
          <p:cNvSpPr>
            <a:spLocks/>
          </p:cNvSpPr>
          <p:nvPr/>
        </p:nvSpPr>
        <p:spPr bwMode="blackWhite">
          <a:xfrm>
            <a:off x="5564188" y="3616325"/>
            <a:ext cx="1274762" cy="439738"/>
          </a:xfrm>
          <a:custGeom>
            <a:avLst/>
            <a:gdLst>
              <a:gd name="T0" fmla="*/ 2147483647 w 707"/>
              <a:gd name="T1" fmla="*/ 0 h 251"/>
              <a:gd name="T2" fmla="*/ 2147483647 w 707"/>
              <a:gd name="T3" fmla="*/ 2147483647 h 251"/>
              <a:gd name="T4" fmla="*/ 2147483647 w 707"/>
              <a:gd name="T5" fmla="*/ 2147483647 h 251"/>
              <a:gd name="T6" fmla="*/ 2147483647 w 707"/>
              <a:gd name="T7" fmla="*/ 2147483647 h 251"/>
              <a:gd name="T8" fmla="*/ 2147483647 w 707"/>
              <a:gd name="T9" fmla="*/ 2147483647 h 251"/>
              <a:gd name="T10" fmla="*/ 2147483647 w 707"/>
              <a:gd name="T11" fmla="*/ 2147483647 h 251"/>
              <a:gd name="T12" fmla="*/ 2147483647 w 707"/>
              <a:gd name="T13" fmla="*/ 2147483647 h 251"/>
              <a:gd name="T14" fmla="*/ 2147483647 w 707"/>
              <a:gd name="T15" fmla="*/ 2147483647 h 251"/>
              <a:gd name="T16" fmla="*/ 2147483647 w 707"/>
              <a:gd name="T17" fmla="*/ 2147483647 h 251"/>
              <a:gd name="T18" fmla="*/ 2147483647 w 707"/>
              <a:gd name="T19" fmla="*/ 2147483647 h 251"/>
              <a:gd name="T20" fmla="*/ 2147483647 w 707"/>
              <a:gd name="T21" fmla="*/ 2147483647 h 251"/>
              <a:gd name="T22" fmla="*/ 2147483647 w 707"/>
              <a:gd name="T23" fmla="*/ 2147483647 h 251"/>
              <a:gd name="T24" fmla="*/ 2147483647 w 707"/>
              <a:gd name="T25" fmla="*/ 2147483647 h 251"/>
              <a:gd name="T26" fmla="*/ 2147483647 w 707"/>
              <a:gd name="T27" fmla="*/ 2147483647 h 251"/>
              <a:gd name="T28" fmla="*/ 2147483647 w 707"/>
              <a:gd name="T29" fmla="*/ 2147483647 h 251"/>
              <a:gd name="T30" fmla="*/ 2147483647 w 707"/>
              <a:gd name="T31" fmla="*/ 2147483647 h 251"/>
              <a:gd name="T32" fmla="*/ 2147483647 w 707"/>
              <a:gd name="T33" fmla="*/ 2147483647 h 251"/>
              <a:gd name="T34" fmla="*/ 2147483647 w 707"/>
              <a:gd name="T35" fmla="*/ 2147483647 h 251"/>
              <a:gd name="T36" fmla="*/ 2147483647 w 707"/>
              <a:gd name="T37" fmla="*/ 2147483647 h 251"/>
              <a:gd name="T38" fmla="*/ 2147483647 w 707"/>
              <a:gd name="T39" fmla="*/ 2147483647 h 251"/>
              <a:gd name="T40" fmla="*/ 2147483647 w 707"/>
              <a:gd name="T41" fmla="*/ 2147483647 h 251"/>
              <a:gd name="T42" fmla="*/ 2147483647 w 707"/>
              <a:gd name="T43" fmla="*/ 2147483647 h 251"/>
              <a:gd name="T44" fmla="*/ 2147483647 w 707"/>
              <a:gd name="T45" fmla="*/ 2147483647 h 251"/>
              <a:gd name="T46" fmla="*/ 2147483647 w 707"/>
              <a:gd name="T47" fmla="*/ 2147483647 h 251"/>
              <a:gd name="T48" fmla="*/ 0 w 707"/>
              <a:gd name="T49" fmla="*/ 2147483647 h 251"/>
              <a:gd name="T50" fmla="*/ 2147483647 w 707"/>
              <a:gd name="T51" fmla="*/ 2147483647 h 251"/>
              <a:gd name="T52" fmla="*/ 2147483647 w 707"/>
              <a:gd name="T53" fmla="*/ 2147483647 h 251"/>
              <a:gd name="T54" fmla="*/ 2147483647 w 707"/>
              <a:gd name="T55" fmla="*/ 2147483647 h 251"/>
              <a:gd name="T56" fmla="*/ 2147483647 w 707"/>
              <a:gd name="T57" fmla="*/ 2147483647 h 251"/>
              <a:gd name="T58" fmla="*/ 2147483647 w 707"/>
              <a:gd name="T59" fmla="*/ 2147483647 h 251"/>
              <a:gd name="T60" fmla="*/ 2147483647 w 707"/>
              <a:gd name="T61" fmla="*/ 2147483647 h 251"/>
              <a:gd name="T62" fmla="*/ 2147483647 w 707"/>
              <a:gd name="T63" fmla="*/ 2147483647 h 251"/>
              <a:gd name="T64" fmla="*/ 2147483647 w 707"/>
              <a:gd name="T65" fmla="*/ 2147483647 h 251"/>
              <a:gd name="T66" fmla="*/ 2147483647 w 707"/>
              <a:gd name="T67" fmla="*/ 2147483647 h 251"/>
              <a:gd name="T68" fmla="*/ 2147483647 w 707"/>
              <a:gd name="T69" fmla="*/ 2147483647 h 251"/>
              <a:gd name="T70" fmla="*/ 2147483647 w 707"/>
              <a:gd name="T71" fmla="*/ 2147483647 h 251"/>
              <a:gd name="T72" fmla="*/ 2147483647 w 707"/>
              <a:gd name="T73" fmla="*/ 2147483647 h 251"/>
              <a:gd name="T74" fmla="*/ 2147483647 w 707"/>
              <a:gd name="T75" fmla="*/ 2147483647 h 251"/>
              <a:gd name="T76" fmla="*/ 2147483647 w 707"/>
              <a:gd name="T77" fmla="*/ 2147483647 h 251"/>
              <a:gd name="T78" fmla="*/ 2147483647 w 707"/>
              <a:gd name="T79" fmla="*/ 2147483647 h 251"/>
              <a:gd name="T80" fmla="*/ 2147483647 w 707"/>
              <a:gd name="T81" fmla="*/ 2147483647 h 251"/>
              <a:gd name="T82" fmla="*/ 2147483647 w 707"/>
              <a:gd name="T83" fmla="*/ 2147483647 h 251"/>
              <a:gd name="T84" fmla="*/ 2147483647 w 707"/>
              <a:gd name="T85" fmla="*/ 2147483647 h 251"/>
              <a:gd name="T86" fmla="*/ 2147483647 w 707"/>
              <a:gd name="T87" fmla="*/ 2147483647 h 251"/>
              <a:gd name="T88" fmla="*/ 2147483647 w 707"/>
              <a:gd name="T89" fmla="*/ 2147483647 h 251"/>
              <a:gd name="T90" fmla="*/ 2147483647 w 707"/>
              <a:gd name="T91" fmla="*/ 2147483647 h 251"/>
              <a:gd name="T92" fmla="*/ 2147483647 w 707"/>
              <a:gd name="T93" fmla="*/ 2147483647 h 251"/>
              <a:gd name="T94" fmla="*/ 2147483647 w 707"/>
              <a:gd name="T95" fmla="*/ 2147483647 h 251"/>
              <a:gd name="T96" fmla="*/ 2147483647 w 707"/>
              <a:gd name="T97" fmla="*/ 2147483647 h 251"/>
              <a:gd name="T98" fmla="*/ 2147483647 w 707"/>
              <a:gd name="T99" fmla="*/ 2147483647 h 251"/>
              <a:gd name="T100" fmla="*/ 2147483647 w 707"/>
              <a:gd name="T101" fmla="*/ 2147483647 h 251"/>
              <a:gd name="T102" fmla="*/ 2147483647 w 707"/>
              <a:gd name="T103" fmla="*/ 2147483647 h 251"/>
              <a:gd name="T104" fmla="*/ 2147483647 w 707"/>
              <a:gd name="T105" fmla="*/ 2147483647 h 251"/>
              <a:gd name="T106" fmla="*/ 2147483647 w 707"/>
              <a:gd name="T107" fmla="*/ 2147483647 h 251"/>
              <a:gd name="T108" fmla="*/ 2147483647 w 707"/>
              <a:gd name="T109" fmla="*/ 2147483647 h 251"/>
              <a:gd name="T110" fmla="*/ 2147483647 w 707"/>
              <a:gd name="T111" fmla="*/ 2147483647 h 251"/>
              <a:gd name="T112" fmla="*/ 2147483647 w 707"/>
              <a:gd name="T113" fmla="*/ 2147483647 h 251"/>
              <a:gd name="T114" fmla="*/ 2147483647 w 707"/>
              <a:gd name="T115" fmla="*/ 2147483647 h 251"/>
              <a:gd name="T116" fmla="*/ 2147483647 w 707"/>
              <a:gd name="T117" fmla="*/ 2147483647 h 251"/>
              <a:gd name="T118" fmla="*/ 2147483647 w 707"/>
              <a:gd name="T119" fmla="*/ 2147483647 h 251"/>
              <a:gd name="T120" fmla="*/ 2147483647 w 707"/>
              <a:gd name="T121" fmla="*/ 2147483647 h 2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07"/>
              <a:gd name="T184" fmla="*/ 0 h 251"/>
              <a:gd name="T185" fmla="*/ 707 w 707"/>
              <a:gd name="T186" fmla="*/ 251 h 25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07" h="251">
                <a:moveTo>
                  <a:pt x="681" y="5"/>
                </a:moveTo>
                <a:lnTo>
                  <a:pt x="691" y="0"/>
                </a:lnTo>
                <a:lnTo>
                  <a:pt x="705" y="0"/>
                </a:lnTo>
                <a:lnTo>
                  <a:pt x="705" y="1"/>
                </a:lnTo>
                <a:lnTo>
                  <a:pt x="705" y="4"/>
                </a:lnTo>
                <a:lnTo>
                  <a:pt x="705" y="10"/>
                </a:lnTo>
                <a:lnTo>
                  <a:pt x="705" y="14"/>
                </a:lnTo>
                <a:lnTo>
                  <a:pt x="706" y="20"/>
                </a:lnTo>
                <a:lnTo>
                  <a:pt x="705" y="26"/>
                </a:lnTo>
                <a:lnTo>
                  <a:pt x="705" y="29"/>
                </a:lnTo>
                <a:lnTo>
                  <a:pt x="705" y="31"/>
                </a:lnTo>
                <a:lnTo>
                  <a:pt x="699" y="31"/>
                </a:lnTo>
                <a:lnTo>
                  <a:pt x="694" y="32"/>
                </a:lnTo>
                <a:lnTo>
                  <a:pt x="690" y="37"/>
                </a:lnTo>
                <a:lnTo>
                  <a:pt x="687" y="43"/>
                </a:lnTo>
                <a:lnTo>
                  <a:pt x="684" y="49"/>
                </a:lnTo>
                <a:lnTo>
                  <a:pt x="683" y="53"/>
                </a:lnTo>
                <a:lnTo>
                  <a:pt x="681" y="56"/>
                </a:lnTo>
                <a:lnTo>
                  <a:pt x="675" y="53"/>
                </a:lnTo>
                <a:lnTo>
                  <a:pt x="670" y="53"/>
                </a:lnTo>
                <a:lnTo>
                  <a:pt x="663" y="58"/>
                </a:lnTo>
                <a:lnTo>
                  <a:pt x="655" y="62"/>
                </a:lnTo>
                <a:lnTo>
                  <a:pt x="650" y="70"/>
                </a:lnTo>
                <a:lnTo>
                  <a:pt x="644" y="76"/>
                </a:lnTo>
                <a:lnTo>
                  <a:pt x="640" y="79"/>
                </a:lnTo>
                <a:lnTo>
                  <a:pt x="639" y="79"/>
                </a:lnTo>
                <a:lnTo>
                  <a:pt x="637" y="74"/>
                </a:lnTo>
                <a:lnTo>
                  <a:pt x="634" y="73"/>
                </a:lnTo>
                <a:lnTo>
                  <a:pt x="633" y="71"/>
                </a:lnTo>
                <a:lnTo>
                  <a:pt x="630" y="71"/>
                </a:lnTo>
                <a:lnTo>
                  <a:pt x="627" y="73"/>
                </a:lnTo>
                <a:lnTo>
                  <a:pt x="624" y="74"/>
                </a:lnTo>
                <a:lnTo>
                  <a:pt x="621" y="77"/>
                </a:lnTo>
                <a:lnTo>
                  <a:pt x="619" y="82"/>
                </a:lnTo>
                <a:lnTo>
                  <a:pt x="617" y="85"/>
                </a:lnTo>
                <a:lnTo>
                  <a:pt x="614" y="89"/>
                </a:lnTo>
                <a:lnTo>
                  <a:pt x="612" y="93"/>
                </a:lnTo>
                <a:lnTo>
                  <a:pt x="611" y="95"/>
                </a:lnTo>
                <a:lnTo>
                  <a:pt x="609" y="100"/>
                </a:lnTo>
                <a:lnTo>
                  <a:pt x="609" y="101"/>
                </a:lnTo>
                <a:lnTo>
                  <a:pt x="607" y="103"/>
                </a:lnTo>
                <a:lnTo>
                  <a:pt x="607" y="104"/>
                </a:lnTo>
                <a:lnTo>
                  <a:pt x="600" y="106"/>
                </a:lnTo>
                <a:lnTo>
                  <a:pt x="592" y="109"/>
                </a:lnTo>
                <a:lnTo>
                  <a:pt x="585" y="113"/>
                </a:lnTo>
                <a:lnTo>
                  <a:pt x="578" y="119"/>
                </a:lnTo>
                <a:lnTo>
                  <a:pt x="574" y="124"/>
                </a:lnTo>
                <a:lnTo>
                  <a:pt x="568" y="128"/>
                </a:lnTo>
                <a:lnTo>
                  <a:pt x="565" y="131"/>
                </a:lnTo>
                <a:lnTo>
                  <a:pt x="564" y="133"/>
                </a:lnTo>
                <a:lnTo>
                  <a:pt x="555" y="133"/>
                </a:lnTo>
                <a:lnTo>
                  <a:pt x="548" y="136"/>
                </a:lnTo>
                <a:lnTo>
                  <a:pt x="543" y="139"/>
                </a:lnTo>
                <a:lnTo>
                  <a:pt x="537" y="143"/>
                </a:lnTo>
                <a:lnTo>
                  <a:pt x="534" y="148"/>
                </a:lnTo>
                <a:lnTo>
                  <a:pt x="531" y="152"/>
                </a:lnTo>
                <a:lnTo>
                  <a:pt x="529" y="155"/>
                </a:lnTo>
                <a:lnTo>
                  <a:pt x="529" y="156"/>
                </a:lnTo>
                <a:lnTo>
                  <a:pt x="528" y="161"/>
                </a:lnTo>
                <a:lnTo>
                  <a:pt x="525" y="166"/>
                </a:lnTo>
                <a:lnTo>
                  <a:pt x="522" y="170"/>
                </a:lnTo>
                <a:lnTo>
                  <a:pt x="517" y="172"/>
                </a:lnTo>
                <a:lnTo>
                  <a:pt x="514" y="173"/>
                </a:lnTo>
                <a:lnTo>
                  <a:pt x="511" y="173"/>
                </a:lnTo>
                <a:lnTo>
                  <a:pt x="508" y="173"/>
                </a:lnTo>
                <a:lnTo>
                  <a:pt x="508" y="202"/>
                </a:lnTo>
                <a:lnTo>
                  <a:pt x="399" y="214"/>
                </a:lnTo>
                <a:lnTo>
                  <a:pt x="185" y="232"/>
                </a:lnTo>
                <a:lnTo>
                  <a:pt x="5" y="248"/>
                </a:lnTo>
                <a:lnTo>
                  <a:pt x="5" y="250"/>
                </a:lnTo>
                <a:lnTo>
                  <a:pt x="1" y="250"/>
                </a:lnTo>
                <a:lnTo>
                  <a:pt x="0" y="248"/>
                </a:lnTo>
                <a:lnTo>
                  <a:pt x="0" y="247"/>
                </a:lnTo>
                <a:lnTo>
                  <a:pt x="2" y="245"/>
                </a:lnTo>
                <a:lnTo>
                  <a:pt x="5" y="242"/>
                </a:lnTo>
                <a:lnTo>
                  <a:pt x="7" y="241"/>
                </a:lnTo>
                <a:lnTo>
                  <a:pt x="10" y="239"/>
                </a:lnTo>
                <a:lnTo>
                  <a:pt x="11" y="239"/>
                </a:lnTo>
                <a:lnTo>
                  <a:pt x="16" y="233"/>
                </a:lnTo>
                <a:lnTo>
                  <a:pt x="17" y="227"/>
                </a:lnTo>
                <a:lnTo>
                  <a:pt x="19" y="223"/>
                </a:lnTo>
                <a:lnTo>
                  <a:pt x="17" y="219"/>
                </a:lnTo>
                <a:lnTo>
                  <a:pt x="16" y="217"/>
                </a:lnTo>
                <a:lnTo>
                  <a:pt x="14" y="215"/>
                </a:lnTo>
                <a:lnTo>
                  <a:pt x="13" y="212"/>
                </a:lnTo>
                <a:lnTo>
                  <a:pt x="17" y="202"/>
                </a:lnTo>
                <a:lnTo>
                  <a:pt x="17" y="200"/>
                </a:lnTo>
                <a:lnTo>
                  <a:pt x="19" y="199"/>
                </a:lnTo>
                <a:lnTo>
                  <a:pt x="20" y="197"/>
                </a:lnTo>
                <a:lnTo>
                  <a:pt x="22" y="194"/>
                </a:lnTo>
                <a:lnTo>
                  <a:pt x="25" y="191"/>
                </a:lnTo>
                <a:lnTo>
                  <a:pt x="26" y="188"/>
                </a:lnTo>
                <a:lnTo>
                  <a:pt x="28" y="187"/>
                </a:lnTo>
                <a:lnTo>
                  <a:pt x="29" y="187"/>
                </a:lnTo>
                <a:lnTo>
                  <a:pt x="33" y="182"/>
                </a:lnTo>
                <a:lnTo>
                  <a:pt x="34" y="178"/>
                </a:lnTo>
                <a:lnTo>
                  <a:pt x="34" y="176"/>
                </a:lnTo>
                <a:lnTo>
                  <a:pt x="33" y="173"/>
                </a:lnTo>
                <a:lnTo>
                  <a:pt x="31" y="173"/>
                </a:lnTo>
                <a:lnTo>
                  <a:pt x="28" y="172"/>
                </a:lnTo>
                <a:lnTo>
                  <a:pt x="26" y="172"/>
                </a:lnTo>
                <a:lnTo>
                  <a:pt x="28" y="170"/>
                </a:lnTo>
                <a:lnTo>
                  <a:pt x="29" y="169"/>
                </a:lnTo>
                <a:lnTo>
                  <a:pt x="31" y="167"/>
                </a:lnTo>
                <a:lnTo>
                  <a:pt x="33" y="164"/>
                </a:lnTo>
                <a:lnTo>
                  <a:pt x="34" y="163"/>
                </a:lnTo>
                <a:lnTo>
                  <a:pt x="35" y="161"/>
                </a:lnTo>
                <a:lnTo>
                  <a:pt x="37" y="160"/>
                </a:lnTo>
                <a:lnTo>
                  <a:pt x="41" y="155"/>
                </a:lnTo>
                <a:lnTo>
                  <a:pt x="44" y="151"/>
                </a:lnTo>
                <a:lnTo>
                  <a:pt x="46" y="148"/>
                </a:lnTo>
                <a:lnTo>
                  <a:pt x="46" y="145"/>
                </a:lnTo>
                <a:lnTo>
                  <a:pt x="46" y="142"/>
                </a:lnTo>
                <a:lnTo>
                  <a:pt x="44" y="140"/>
                </a:lnTo>
                <a:lnTo>
                  <a:pt x="43" y="139"/>
                </a:lnTo>
                <a:lnTo>
                  <a:pt x="52" y="125"/>
                </a:lnTo>
                <a:lnTo>
                  <a:pt x="53" y="125"/>
                </a:lnTo>
                <a:lnTo>
                  <a:pt x="55" y="125"/>
                </a:lnTo>
                <a:lnTo>
                  <a:pt x="55" y="124"/>
                </a:lnTo>
                <a:lnTo>
                  <a:pt x="53" y="121"/>
                </a:lnTo>
                <a:lnTo>
                  <a:pt x="49" y="118"/>
                </a:lnTo>
                <a:lnTo>
                  <a:pt x="46" y="115"/>
                </a:lnTo>
                <a:lnTo>
                  <a:pt x="44" y="112"/>
                </a:lnTo>
                <a:lnTo>
                  <a:pt x="44" y="110"/>
                </a:lnTo>
                <a:lnTo>
                  <a:pt x="46" y="109"/>
                </a:lnTo>
                <a:lnTo>
                  <a:pt x="49" y="109"/>
                </a:lnTo>
                <a:lnTo>
                  <a:pt x="50" y="109"/>
                </a:lnTo>
                <a:lnTo>
                  <a:pt x="52" y="109"/>
                </a:lnTo>
                <a:lnTo>
                  <a:pt x="53" y="109"/>
                </a:lnTo>
                <a:lnTo>
                  <a:pt x="55" y="85"/>
                </a:lnTo>
                <a:lnTo>
                  <a:pt x="55" y="83"/>
                </a:lnTo>
                <a:lnTo>
                  <a:pt x="179" y="73"/>
                </a:lnTo>
                <a:lnTo>
                  <a:pt x="179" y="53"/>
                </a:lnTo>
                <a:lnTo>
                  <a:pt x="181" y="55"/>
                </a:lnTo>
                <a:lnTo>
                  <a:pt x="184" y="55"/>
                </a:lnTo>
                <a:lnTo>
                  <a:pt x="188" y="55"/>
                </a:lnTo>
                <a:lnTo>
                  <a:pt x="193" y="55"/>
                </a:lnTo>
                <a:lnTo>
                  <a:pt x="199" y="56"/>
                </a:lnTo>
                <a:lnTo>
                  <a:pt x="205" y="56"/>
                </a:lnTo>
                <a:lnTo>
                  <a:pt x="212" y="56"/>
                </a:lnTo>
                <a:lnTo>
                  <a:pt x="214" y="56"/>
                </a:lnTo>
                <a:lnTo>
                  <a:pt x="217" y="56"/>
                </a:lnTo>
                <a:lnTo>
                  <a:pt x="221" y="55"/>
                </a:lnTo>
                <a:lnTo>
                  <a:pt x="226" y="55"/>
                </a:lnTo>
                <a:lnTo>
                  <a:pt x="234" y="53"/>
                </a:lnTo>
                <a:lnTo>
                  <a:pt x="242" y="53"/>
                </a:lnTo>
                <a:lnTo>
                  <a:pt x="251" y="52"/>
                </a:lnTo>
                <a:lnTo>
                  <a:pt x="262" y="52"/>
                </a:lnTo>
                <a:lnTo>
                  <a:pt x="274" y="50"/>
                </a:lnTo>
                <a:lnTo>
                  <a:pt x="286" y="49"/>
                </a:lnTo>
                <a:lnTo>
                  <a:pt x="298" y="49"/>
                </a:lnTo>
                <a:lnTo>
                  <a:pt x="313" y="47"/>
                </a:lnTo>
                <a:lnTo>
                  <a:pt x="327" y="46"/>
                </a:lnTo>
                <a:lnTo>
                  <a:pt x="342" y="44"/>
                </a:lnTo>
                <a:lnTo>
                  <a:pt x="355" y="43"/>
                </a:lnTo>
                <a:lnTo>
                  <a:pt x="370" y="41"/>
                </a:lnTo>
                <a:lnTo>
                  <a:pt x="385" y="40"/>
                </a:lnTo>
                <a:lnTo>
                  <a:pt x="400" y="40"/>
                </a:lnTo>
                <a:lnTo>
                  <a:pt x="415" y="38"/>
                </a:lnTo>
                <a:lnTo>
                  <a:pt x="427" y="37"/>
                </a:lnTo>
                <a:lnTo>
                  <a:pt x="442" y="35"/>
                </a:lnTo>
                <a:lnTo>
                  <a:pt x="454" y="34"/>
                </a:lnTo>
                <a:lnTo>
                  <a:pt x="468" y="32"/>
                </a:lnTo>
                <a:lnTo>
                  <a:pt x="480" y="32"/>
                </a:lnTo>
                <a:lnTo>
                  <a:pt x="489" y="31"/>
                </a:lnTo>
                <a:lnTo>
                  <a:pt x="499" y="31"/>
                </a:lnTo>
                <a:lnTo>
                  <a:pt x="508" y="31"/>
                </a:lnTo>
                <a:lnTo>
                  <a:pt x="514" y="31"/>
                </a:lnTo>
                <a:lnTo>
                  <a:pt x="519" y="29"/>
                </a:lnTo>
                <a:lnTo>
                  <a:pt x="523" y="29"/>
                </a:lnTo>
                <a:lnTo>
                  <a:pt x="526" y="29"/>
                </a:lnTo>
                <a:lnTo>
                  <a:pt x="528" y="29"/>
                </a:lnTo>
                <a:lnTo>
                  <a:pt x="681" y="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57" name="Freeform 92"/>
          <p:cNvSpPr>
            <a:spLocks/>
          </p:cNvSpPr>
          <p:nvPr/>
        </p:nvSpPr>
        <p:spPr bwMode="blackWhite">
          <a:xfrm>
            <a:off x="5564188" y="3616325"/>
            <a:ext cx="1274762" cy="439738"/>
          </a:xfrm>
          <a:custGeom>
            <a:avLst/>
            <a:gdLst>
              <a:gd name="T0" fmla="*/ 2147483647 w 707"/>
              <a:gd name="T1" fmla="*/ 0 h 251"/>
              <a:gd name="T2" fmla="*/ 2147483647 w 707"/>
              <a:gd name="T3" fmla="*/ 2147483647 h 251"/>
              <a:gd name="T4" fmla="*/ 2147483647 w 707"/>
              <a:gd name="T5" fmla="*/ 2147483647 h 251"/>
              <a:gd name="T6" fmla="*/ 2147483647 w 707"/>
              <a:gd name="T7" fmla="*/ 2147483647 h 251"/>
              <a:gd name="T8" fmla="*/ 2147483647 w 707"/>
              <a:gd name="T9" fmla="*/ 2147483647 h 251"/>
              <a:gd name="T10" fmla="*/ 2147483647 w 707"/>
              <a:gd name="T11" fmla="*/ 2147483647 h 251"/>
              <a:gd name="T12" fmla="*/ 2147483647 w 707"/>
              <a:gd name="T13" fmla="*/ 2147483647 h 251"/>
              <a:gd name="T14" fmla="*/ 2147483647 w 707"/>
              <a:gd name="T15" fmla="*/ 2147483647 h 251"/>
              <a:gd name="T16" fmla="*/ 2147483647 w 707"/>
              <a:gd name="T17" fmla="*/ 2147483647 h 251"/>
              <a:gd name="T18" fmla="*/ 2147483647 w 707"/>
              <a:gd name="T19" fmla="*/ 2147483647 h 251"/>
              <a:gd name="T20" fmla="*/ 2147483647 w 707"/>
              <a:gd name="T21" fmla="*/ 2147483647 h 251"/>
              <a:gd name="T22" fmla="*/ 2147483647 w 707"/>
              <a:gd name="T23" fmla="*/ 2147483647 h 251"/>
              <a:gd name="T24" fmla="*/ 2147483647 w 707"/>
              <a:gd name="T25" fmla="*/ 2147483647 h 251"/>
              <a:gd name="T26" fmla="*/ 2147483647 w 707"/>
              <a:gd name="T27" fmla="*/ 2147483647 h 251"/>
              <a:gd name="T28" fmla="*/ 2147483647 w 707"/>
              <a:gd name="T29" fmla="*/ 2147483647 h 251"/>
              <a:gd name="T30" fmla="*/ 2147483647 w 707"/>
              <a:gd name="T31" fmla="*/ 2147483647 h 251"/>
              <a:gd name="T32" fmla="*/ 2147483647 w 707"/>
              <a:gd name="T33" fmla="*/ 2147483647 h 251"/>
              <a:gd name="T34" fmla="*/ 2147483647 w 707"/>
              <a:gd name="T35" fmla="*/ 2147483647 h 251"/>
              <a:gd name="T36" fmla="*/ 2147483647 w 707"/>
              <a:gd name="T37" fmla="*/ 2147483647 h 251"/>
              <a:gd name="T38" fmla="*/ 2147483647 w 707"/>
              <a:gd name="T39" fmla="*/ 2147483647 h 251"/>
              <a:gd name="T40" fmla="*/ 2147483647 w 707"/>
              <a:gd name="T41" fmla="*/ 2147483647 h 251"/>
              <a:gd name="T42" fmla="*/ 2147483647 w 707"/>
              <a:gd name="T43" fmla="*/ 2147483647 h 251"/>
              <a:gd name="T44" fmla="*/ 2147483647 w 707"/>
              <a:gd name="T45" fmla="*/ 2147483647 h 251"/>
              <a:gd name="T46" fmla="*/ 2147483647 w 707"/>
              <a:gd name="T47" fmla="*/ 2147483647 h 251"/>
              <a:gd name="T48" fmla="*/ 2147483647 w 707"/>
              <a:gd name="T49" fmla="*/ 2147483647 h 251"/>
              <a:gd name="T50" fmla="*/ 2147483647 w 707"/>
              <a:gd name="T51" fmla="*/ 2147483647 h 251"/>
              <a:gd name="T52" fmla="*/ 2147483647 w 707"/>
              <a:gd name="T53" fmla="*/ 2147483647 h 251"/>
              <a:gd name="T54" fmla="*/ 2147483647 w 707"/>
              <a:gd name="T55" fmla="*/ 2147483647 h 251"/>
              <a:gd name="T56" fmla="*/ 2147483647 w 707"/>
              <a:gd name="T57" fmla="*/ 2147483647 h 251"/>
              <a:gd name="T58" fmla="*/ 2147483647 w 707"/>
              <a:gd name="T59" fmla="*/ 2147483647 h 251"/>
              <a:gd name="T60" fmla="*/ 2147483647 w 707"/>
              <a:gd name="T61" fmla="*/ 2147483647 h 251"/>
              <a:gd name="T62" fmla="*/ 2147483647 w 707"/>
              <a:gd name="T63" fmla="*/ 2147483647 h 251"/>
              <a:gd name="T64" fmla="*/ 2147483647 w 707"/>
              <a:gd name="T65" fmla="*/ 2147483647 h 251"/>
              <a:gd name="T66" fmla="*/ 2147483647 w 707"/>
              <a:gd name="T67" fmla="*/ 2147483647 h 251"/>
              <a:gd name="T68" fmla="*/ 2147483647 w 707"/>
              <a:gd name="T69" fmla="*/ 2147483647 h 251"/>
              <a:gd name="T70" fmla="*/ 2147483647 w 707"/>
              <a:gd name="T71" fmla="*/ 2147483647 h 251"/>
              <a:gd name="T72" fmla="*/ 2147483647 w 707"/>
              <a:gd name="T73" fmla="*/ 2147483647 h 251"/>
              <a:gd name="T74" fmla="*/ 2147483647 w 707"/>
              <a:gd name="T75" fmla="*/ 2147483647 h 251"/>
              <a:gd name="T76" fmla="*/ 2147483647 w 707"/>
              <a:gd name="T77" fmla="*/ 2147483647 h 251"/>
              <a:gd name="T78" fmla="*/ 2147483647 w 707"/>
              <a:gd name="T79" fmla="*/ 2147483647 h 251"/>
              <a:gd name="T80" fmla="*/ 2147483647 w 707"/>
              <a:gd name="T81" fmla="*/ 2147483647 h 251"/>
              <a:gd name="T82" fmla="*/ 2147483647 w 707"/>
              <a:gd name="T83" fmla="*/ 2147483647 h 251"/>
              <a:gd name="T84" fmla="*/ 2147483647 w 707"/>
              <a:gd name="T85" fmla="*/ 2147483647 h 251"/>
              <a:gd name="T86" fmla="*/ 2147483647 w 707"/>
              <a:gd name="T87" fmla="*/ 2147483647 h 251"/>
              <a:gd name="T88" fmla="*/ 2147483647 w 707"/>
              <a:gd name="T89" fmla="*/ 2147483647 h 251"/>
              <a:gd name="T90" fmla="*/ 2147483647 w 707"/>
              <a:gd name="T91" fmla="*/ 2147483647 h 251"/>
              <a:gd name="T92" fmla="*/ 2147483647 w 707"/>
              <a:gd name="T93" fmla="*/ 2147483647 h 251"/>
              <a:gd name="T94" fmla="*/ 2147483647 w 707"/>
              <a:gd name="T95" fmla="*/ 2147483647 h 251"/>
              <a:gd name="T96" fmla="*/ 2147483647 w 707"/>
              <a:gd name="T97" fmla="*/ 2147483647 h 251"/>
              <a:gd name="T98" fmla="*/ 2147483647 w 707"/>
              <a:gd name="T99" fmla="*/ 2147483647 h 2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07"/>
              <a:gd name="T151" fmla="*/ 0 h 251"/>
              <a:gd name="T152" fmla="*/ 707 w 707"/>
              <a:gd name="T153" fmla="*/ 251 h 25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07" h="251">
                <a:moveTo>
                  <a:pt x="681" y="5"/>
                </a:moveTo>
                <a:lnTo>
                  <a:pt x="691" y="0"/>
                </a:lnTo>
                <a:lnTo>
                  <a:pt x="705" y="0"/>
                </a:lnTo>
                <a:lnTo>
                  <a:pt x="705" y="1"/>
                </a:lnTo>
                <a:lnTo>
                  <a:pt x="705" y="4"/>
                </a:lnTo>
                <a:lnTo>
                  <a:pt x="705" y="10"/>
                </a:lnTo>
                <a:lnTo>
                  <a:pt x="705" y="14"/>
                </a:lnTo>
                <a:lnTo>
                  <a:pt x="706" y="20"/>
                </a:lnTo>
                <a:lnTo>
                  <a:pt x="705" y="26"/>
                </a:lnTo>
                <a:lnTo>
                  <a:pt x="705" y="29"/>
                </a:lnTo>
                <a:lnTo>
                  <a:pt x="705" y="31"/>
                </a:lnTo>
                <a:lnTo>
                  <a:pt x="699" y="31"/>
                </a:lnTo>
                <a:lnTo>
                  <a:pt x="694" y="32"/>
                </a:lnTo>
                <a:lnTo>
                  <a:pt x="690" y="37"/>
                </a:lnTo>
                <a:lnTo>
                  <a:pt x="687" y="43"/>
                </a:lnTo>
                <a:lnTo>
                  <a:pt x="684" y="49"/>
                </a:lnTo>
                <a:lnTo>
                  <a:pt x="683" y="53"/>
                </a:lnTo>
                <a:lnTo>
                  <a:pt x="681" y="56"/>
                </a:lnTo>
                <a:lnTo>
                  <a:pt x="675" y="53"/>
                </a:lnTo>
                <a:lnTo>
                  <a:pt x="670" y="53"/>
                </a:lnTo>
                <a:lnTo>
                  <a:pt x="663" y="58"/>
                </a:lnTo>
                <a:lnTo>
                  <a:pt x="655" y="62"/>
                </a:lnTo>
                <a:lnTo>
                  <a:pt x="650" y="70"/>
                </a:lnTo>
                <a:lnTo>
                  <a:pt x="644" y="76"/>
                </a:lnTo>
                <a:lnTo>
                  <a:pt x="640" y="79"/>
                </a:lnTo>
                <a:lnTo>
                  <a:pt x="639" y="79"/>
                </a:lnTo>
                <a:lnTo>
                  <a:pt x="637" y="74"/>
                </a:lnTo>
                <a:lnTo>
                  <a:pt x="634" y="73"/>
                </a:lnTo>
                <a:lnTo>
                  <a:pt x="633" y="71"/>
                </a:lnTo>
                <a:lnTo>
                  <a:pt x="630" y="71"/>
                </a:lnTo>
                <a:lnTo>
                  <a:pt x="627" y="73"/>
                </a:lnTo>
                <a:lnTo>
                  <a:pt x="624" y="74"/>
                </a:lnTo>
                <a:lnTo>
                  <a:pt x="621" y="77"/>
                </a:lnTo>
                <a:lnTo>
                  <a:pt x="619" y="82"/>
                </a:lnTo>
                <a:lnTo>
                  <a:pt x="617" y="85"/>
                </a:lnTo>
                <a:lnTo>
                  <a:pt x="614" y="89"/>
                </a:lnTo>
                <a:lnTo>
                  <a:pt x="612" y="93"/>
                </a:lnTo>
                <a:lnTo>
                  <a:pt x="611" y="95"/>
                </a:lnTo>
                <a:lnTo>
                  <a:pt x="609" y="100"/>
                </a:lnTo>
                <a:lnTo>
                  <a:pt x="609" y="101"/>
                </a:lnTo>
                <a:lnTo>
                  <a:pt x="607" y="103"/>
                </a:lnTo>
                <a:lnTo>
                  <a:pt x="607" y="104"/>
                </a:lnTo>
                <a:lnTo>
                  <a:pt x="600" y="106"/>
                </a:lnTo>
                <a:lnTo>
                  <a:pt x="592" y="109"/>
                </a:lnTo>
                <a:lnTo>
                  <a:pt x="585" y="113"/>
                </a:lnTo>
                <a:lnTo>
                  <a:pt x="578" y="119"/>
                </a:lnTo>
                <a:lnTo>
                  <a:pt x="574" y="124"/>
                </a:lnTo>
                <a:lnTo>
                  <a:pt x="568" y="128"/>
                </a:lnTo>
                <a:lnTo>
                  <a:pt x="565" y="131"/>
                </a:lnTo>
                <a:lnTo>
                  <a:pt x="564" y="133"/>
                </a:lnTo>
                <a:lnTo>
                  <a:pt x="555" y="133"/>
                </a:lnTo>
                <a:lnTo>
                  <a:pt x="548" y="136"/>
                </a:lnTo>
                <a:lnTo>
                  <a:pt x="543" y="139"/>
                </a:lnTo>
                <a:lnTo>
                  <a:pt x="537" y="143"/>
                </a:lnTo>
                <a:lnTo>
                  <a:pt x="534" y="148"/>
                </a:lnTo>
                <a:lnTo>
                  <a:pt x="531" y="152"/>
                </a:lnTo>
                <a:lnTo>
                  <a:pt x="529" y="155"/>
                </a:lnTo>
                <a:lnTo>
                  <a:pt x="529" y="156"/>
                </a:lnTo>
                <a:lnTo>
                  <a:pt x="528" y="161"/>
                </a:lnTo>
                <a:lnTo>
                  <a:pt x="525" y="166"/>
                </a:lnTo>
                <a:lnTo>
                  <a:pt x="522" y="170"/>
                </a:lnTo>
                <a:lnTo>
                  <a:pt x="517" y="172"/>
                </a:lnTo>
                <a:lnTo>
                  <a:pt x="514" y="173"/>
                </a:lnTo>
                <a:lnTo>
                  <a:pt x="511" y="173"/>
                </a:lnTo>
                <a:lnTo>
                  <a:pt x="508" y="173"/>
                </a:lnTo>
                <a:lnTo>
                  <a:pt x="508" y="202"/>
                </a:lnTo>
                <a:lnTo>
                  <a:pt x="399" y="214"/>
                </a:lnTo>
                <a:lnTo>
                  <a:pt x="185" y="232"/>
                </a:lnTo>
                <a:lnTo>
                  <a:pt x="5" y="248"/>
                </a:lnTo>
                <a:lnTo>
                  <a:pt x="5" y="250"/>
                </a:lnTo>
                <a:lnTo>
                  <a:pt x="1" y="250"/>
                </a:lnTo>
                <a:lnTo>
                  <a:pt x="0" y="248"/>
                </a:lnTo>
                <a:lnTo>
                  <a:pt x="0" y="247"/>
                </a:lnTo>
                <a:lnTo>
                  <a:pt x="2" y="245"/>
                </a:lnTo>
                <a:lnTo>
                  <a:pt x="5" y="242"/>
                </a:lnTo>
                <a:lnTo>
                  <a:pt x="7" y="241"/>
                </a:lnTo>
                <a:lnTo>
                  <a:pt x="10" y="239"/>
                </a:lnTo>
                <a:lnTo>
                  <a:pt x="11" y="239"/>
                </a:lnTo>
                <a:lnTo>
                  <a:pt x="16" y="233"/>
                </a:lnTo>
                <a:lnTo>
                  <a:pt x="17" y="227"/>
                </a:lnTo>
                <a:lnTo>
                  <a:pt x="19" y="223"/>
                </a:lnTo>
                <a:lnTo>
                  <a:pt x="17" y="219"/>
                </a:lnTo>
                <a:lnTo>
                  <a:pt x="16" y="217"/>
                </a:lnTo>
                <a:lnTo>
                  <a:pt x="14" y="215"/>
                </a:lnTo>
                <a:lnTo>
                  <a:pt x="13" y="212"/>
                </a:lnTo>
                <a:lnTo>
                  <a:pt x="17" y="202"/>
                </a:lnTo>
                <a:lnTo>
                  <a:pt x="17" y="200"/>
                </a:lnTo>
                <a:lnTo>
                  <a:pt x="19" y="199"/>
                </a:lnTo>
                <a:lnTo>
                  <a:pt x="20" y="197"/>
                </a:lnTo>
                <a:lnTo>
                  <a:pt x="22" y="194"/>
                </a:lnTo>
                <a:lnTo>
                  <a:pt x="25" y="191"/>
                </a:lnTo>
                <a:lnTo>
                  <a:pt x="26" y="188"/>
                </a:lnTo>
                <a:lnTo>
                  <a:pt x="28" y="187"/>
                </a:lnTo>
                <a:lnTo>
                  <a:pt x="29" y="187"/>
                </a:lnTo>
                <a:lnTo>
                  <a:pt x="33" y="182"/>
                </a:lnTo>
                <a:lnTo>
                  <a:pt x="34" y="178"/>
                </a:lnTo>
                <a:lnTo>
                  <a:pt x="34" y="176"/>
                </a:lnTo>
                <a:lnTo>
                  <a:pt x="33" y="173"/>
                </a:lnTo>
                <a:lnTo>
                  <a:pt x="31" y="173"/>
                </a:lnTo>
                <a:lnTo>
                  <a:pt x="28" y="172"/>
                </a:lnTo>
                <a:lnTo>
                  <a:pt x="26" y="172"/>
                </a:lnTo>
                <a:lnTo>
                  <a:pt x="28" y="170"/>
                </a:lnTo>
                <a:lnTo>
                  <a:pt x="29" y="169"/>
                </a:lnTo>
                <a:lnTo>
                  <a:pt x="31" y="167"/>
                </a:lnTo>
                <a:lnTo>
                  <a:pt x="33" y="164"/>
                </a:lnTo>
                <a:lnTo>
                  <a:pt x="34" y="163"/>
                </a:lnTo>
                <a:lnTo>
                  <a:pt x="35" y="161"/>
                </a:lnTo>
                <a:lnTo>
                  <a:pt x="37" y="160"/>
                </a:lnTo>
                <a:lnTo>
                  <a:pt x="41" y="155"/>
                </a:lnTo>
                <a:lnTo>
                  <a:pt x="44" y="151"/>
                </a:lnTo>
                <a:lnTo>
                  <a:pt x="46" y="148"/>
                </a:lnTo>
                <a:lnTo>
                  <a:pt x="46" y="145"/>
                </a:lnTo>
                <a:lnTo>
                  <a:pt x="46" y="142"/>
                </a:lnTo>
                <a:lnTo>
                  <a:pt x="44" y="140"/>
                </a:lnTo>
                <a:lnTo>
                  <a:pt x="43" y="139"/>
                </a:lnTo>
                <a:lnTo>
                  <a:pt x="52" y="125"/>
                </a:lnTo>
                <a:lnTo>
                  <a:pt x="53" y="125"/>
                </a:lnTo>
                <a:lnTo>
                  <a:pt x="55" y="125"/>
                </a:lnTo>
                <a:lnTo>
                  <a:pt x="55" y="124"/>
                </a:lnTo>
                <a:lnTo>
                  <a:pt x="53" y="121"/>
                </a:lnTo>
                <a:lnTo>
                  <a:pt x="49" y="118"/>
                </a:lnTo>
                <a:lnTo>
                  <a:pt x="46" y="115"/>
                </a:lnTo>
                <a:lnTo>
                  <a:pt x="44" y="112"/>
                </a:lnTo>
                <a:lnTo>
                  <a:pt x="44" y="110"/>
                </a:lnTo>
                <a:lnTo>
                  <a:pt x="46" y="109"/>
                </a:lnTo>
                <a:lnTo>
                  <a:pt x="49" y="109"/>
                </a:lnTo>
                <a:lnTo>
                  <a:pt x="50" y="109"/>
                </a:lnTo>
                <a:lnTo>
                  <a:pt x="52" y="109"/>
                </a:lnTo>
                <a:lnTo>
                  <a:pt x="53" y="109"/>
                </a:lnTo>
                <a:lnTo>
                  <a:pt x="55" y="85"/>
                </a:lnTo>
                <a:lnTo>
                  <a:pt x="55" y="83"/>
                </a:lnTo>
                <a:lnTo>
                  <a:pt x="179" y="73"/>
                </a:lnTo>
                <a:lnTo>
                  <a:pt x="179" y="53"/>
                </a:lnTo>
                <a:lnTo>
                  <a:pt x="181" y="55"/>
                </a:lnTo>
                <a:lnTo>
                  <a:pt x="184" y="55"/>
                </a:lnTo>
                <a:lnTo>
                  <a:pt x="188" y="55"/>
                </a:lnTo>
                <a:lnTo>
                  <a:pt x="193" y="55"/>
                </a:lnTo>
                <a:lnTo>
                  <a:pt x="199" y="56"/>
                </a:lnTo>
                <a:lnTo>
                  <a:pt x="205" y="56"/>
                </a:lnTo>
                <a:lnTo>
                  <a:pt x="212" y="56"/>
                </a:lnTo>
                <a:lnTo>
                  <a:pt x="214" y="56"/>
                </a:lnTo>
                <a:lnTo>
                  <a:pt x="217" y="56"/>
                </a:lnTo>
                <a:lnTo>
                  <a:pt x="221" y="55"/>
                </a:lnTo>
                <a:lnTo>
                  <a:pt x="226" y="55"/>
                </a:lnTo>
                <a:lnTo>
                  <a:pt x="234" y="53"/>
                </a:lnTo>
                <a:lnTo>
                  <a:pt x="242" y="53"/>
                </a:lnTo>
                <a:lnTo>
                  <a:pt x="251" y="52"/>
                </a:lnTo>
                <a:lnTo>
                  <a:pt x="262" y="52"/>
                </a:lnTo>
                <a:lnTo>
                  <a:pt x="274" y="50"/>
                </a:lnTo>
                <a:lnTo>
                  <a:pt x="286" y="49"/>
                </a:lnTo>
                <a:lnTo>
                  <a:pt x="298" y="49"/>
                </a:lnTo>
                <a:lnTo>
                  <a:pt x="313" y="47"/>
                </a:lnTo>
                <a:lnTo>
                  <a:pt x="327" y="46"/>
                </a:lnTo>
                <a:lnTo>
                  <a:pt x="342" y="44"/>
                </a:lnTo>
                <a:lnTo>
                  <a:pt x="355" y="43"/>
                </a:lnTo>
                <a:lnTo>
                  <a:pt x="370" y="41"/>
                </a:lnTo>
                <a:lnTo>
                  <a:pt x="385" y="40"/>
                </a:lnTo>
                <a:lnTo>
                  <a:pt x="400" y="40"/>
                </a:lnTo>
                <a:lnTo>
                  <a:pt x="415" y="38"/>
                </a:lnTo>
                <a:lnTo>
                  <a:pt x="427" y="37"/>
                </a:lnTo>
                <a:lnTo>
                  <a:pt x="442" y="35"/>
                </a:lnTo>
                <a:lnTo>
                  <a:pt x="454" y="34"/>
                </a:lnTo>
                <a:lnTo>
                  <a:pt x="468" y="32"/>
                </a:lnTo>
                <a:lnTo>
                  <a:pt x="480" y="32"/>
                </a:lnTo>
                <a:lnTo>
                  <a:pt x="489" y="31"/>
                </a:lnTo>
                <a:lnTo>
                  <a:pt x="499" y="31"/>
                </a:lnTo>
                <a:lnTo>
                  <a:pt x="508" y="31"/>
                </a:lnTo>
                <a:lnTo>
                  <a:pt x="514" y="31"/>
                </a:lnTo>
                <a:lnTo>
                  <a:pt x="519" y="29"/>
                </a:lnTo>
                <a:lnTo>
                  <a:pt x="523" y="29"/>
                </a:lnTo>
                <a:lnTo>
                  <a:pt x="526" y="29"/>
                </a:lnTo>
                <a:lnTo>
                  <a:pt x="528" y="29"/>
                </a:lnTo>
                <a:lnTo>
                  <a:pt x="681" y="5"/>
                </a:lnTo>
              </a:path>
            </a:pathLst>
          </a:custGeom>
          <a:solidFill>
            <a:srgbClr val="00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58" name="Freeform 93"/>
          <p:cNvSpPr>
            <a:spLocks/>
          </p:cNvSpPr>
          <p:nvPr/>
        </p:nvSpPr>
        <p:spPr bwMode="blackWhite">
          <a:xfrm>
            <a:off x="5389563" y="4024313"/>
            <a:ext cx="538162" cy="909637"/>
          </a:xfrm>
          <a:custGeom>
            <a:avLst/>
            <a:gdLst>
              <a:gd name="T0" fmla="*/ 2147483647 w 299"/>
              <a:gd name="T1" fmla="*/ 2147483647 h 520"/>
              <a:gd name="T2" fmla="*/ 2147483647 w 299"/>
              <a:gd name="T3" fmla="*/ 2147483647 h 520"/>
              <a:gd name="T4" fmla="*/ 2147483647 w 299"/>
              <a:gd name="T5" fmla="*/ 2147483647 h 520"/>
              <a:gd name="T6" fmla="*/ 2147483647 w 299"/>
              <a:gd name="T7" fmla="*/ 2147483647 h 520"/>
              <a:gd name="T8" fmla="*/ 2147483647 w 299"/>
              <a:gd name="T9" fmla="*/ 2147483647 h 520"/>
              <a:gd name="T10" fmla="*/ 2147483647 w 299"/>
              <a:gd name="T11" fmla="*/ 2147483647 h 520"/>
              <a:gd name="T12" fmla="*/ 2147483647 w 299"/>
              <a:gd name="T13" fmla="*/ 2147483647 h 520"/>
              <a:gd name="T14" fmla="*/ 2147483647 w 299"/>
              <a:gd name="T15" fmla="*/ 2147483647 h 520"/>
              <a:gd name="T16" fmla="*/ 2147483647 w 299"/>
              <a:gd name="T17" fmla="*/ 2147483647 h 520"/>
              <a:gd name="T18" fmla="*/ 2147483647 w 299"/>
              <a:gd name="T19" fmla="*/ 2147483647 h 520"/>
              <a:gd name="T20" fmla="*/ 2147483647 w 299"/>
              <a:gd name="T21" fmla="*/ 0 h 520"/>
              <a:gd name="T22" fmla="*/ 2147483647 w 299"/>
              <a:gd name="T23" fmla="*/ 2147483647 h 520"/>
              <a:gd name="T24" fmla="*/ 2147483647 w 299"/>
              <a:gd name="T25" fmla="*/ 2147483647 h 520"/>
              <a:gd name="T26" fmla="*/ 2147483647 w 299"/>
              <a:gd name="T27" fmla="*/ 2147483647 h 520"/>
              <a:gd name="T28" fmla="*/ 2147483647 w 299"/>
              <a:gd name="T29" fmla="*/ 2147483647 h 520"/>
              <a:gd name="T30" fmla="*/ 2147483647 w 299"/>
              <a:gd name="T31" fmla="*/ 2147483647 h 520"/>
              <a:gd name="T32" fmla="*/ 2147483647 w 299"/>
              <a:gd name="T33" fmla="*/ 2147483647 h 520"/>
              <a:gd name="T34" fmla="*/ 2147483647 w 299"/>
              <a:gd name="T35" fmla="*/ 2147483647 h 520"/>
              <a:gd name="T36" fmla="*/ 2147483647 w 299"/>
              <a:gd name="T37" fmla="*/ 2147483647 h 520"/>
              <a:gd name="T38" fmla="*/ 2147483647 w 299"/>
              <a:gd name="T39" fmla="*/ 2147483647 h 520"/>
              <a:gd name="T40" fmla="*/ 2147483647 w 299"/>
              <a:gd name="T41" fmla="*/ 2147483647 h 520"/>
              <a:gd name="T42" fmla="*/ 2147483647 w 299"/>
              <a:gd name="T43" fmla="*/ 2147483647 h 520"/>
              <a:gd name="T44" fmla="*/ 2147483647 w 299"/>
              <a:gd name="T45" fmla="*/ 2147483647 h 520"/>
              <a:gd name="T46" fmla="*/ 2147483647 w 299"/>
              <a:gd name="T47" fmla="*/ 2147483647 h 520"/>
              <a:gd name="T48" fmla="*/ 2147483647 w 299"/>
              <a:gd name="T49" fmla="*/ 2147483647 h 520"/>
              <a:gd name="T50" fmla="*/ 2147483647 w 299"/>
              <a:gd name="T51" fmla="*/ 2147483647 h 520"/>
              <a:gd name="T52" fmla="*/ 2147483647 w 299"/>
              <a:gd name="T53" fmla="*/ 2147483647 h 520"/>
              <a:gd name="T54" fmla="*/ 2147483647 w 299"/>
              <a:gd name="T55" fmla="*/ 2147483647 h 520"/>
              <a:gd name="T56" fmla="*/ 2147483647 w 299"/>
              <a:gd name="T57" fmla="*/ 2147483647 h 520"/>
              <a:gd name="T58" fmla="*/ 2147483647 w 299"/>
              <a:gd name="T59" fmla="*/ 2147483647 h 520"/>
              <a:gd name="T60" fmla="*/ 2147483647 w 299"/>
              <a:gd name="T61" fmla="*/ 2147483647 h 520"/>
              <a:gd name="T62" fmla="*/ 2147483647 w 299"/>
              <a:gd name="T63" fmla="*/ 2147483647 h 520"/>
              <a:gd name="T64" fmla="*/ 2147483647 w 299"/>
              <a:gd name="T65" fmla="*/ 2147483647 h 520"/>
              <a:gd name="T66" fmla="*/ 2147483647 w 299"/>
              <a:gd name="T67" fmla="*/ 2147483647 h 520"/>
              <a:gd name="T68" fmla="*/ 2147483647 w 299"/>
              <a:gd name="T69" fmla="*/ 2147483647 h 520"/>
              <a:gd name="T70" fmla="*/ 2147483647 w 299"/>
              <a:gd name="T71" fmla="*/ 2147483647 h 520"/>
              <a:gd name="T72" fmla="*/ 2147483647 w 299"/>
              <a:gd name="T73" fmla="*/ 2147483647 h 520"/>
              <a:gd name="T74" fmla="*/ 2147483647 w 299"/>
              <a:gd name="T75" fmla="*/ 2147483647 h 520"/>
              <a:gd name="T76" fmla="*/ 2147483647 w 299"/>
              <a:gd name="T77" fmla="*/ 2147483647 h 520"/>
              <a:gd name="T78" fmla="*/ 2147483647 w 299"/>
              <a:gd name="T79" fmla="*/ 2147483647 h 520"/>
              <a:gd name="T80" fmla="*/ 2147483647 w 299"/>
              <a:gd name="T81" fmla="*/ 2147483647 h 520"/>
              <a:gd name="T82" fmla="*/ 2147483647 w 299"/>
              <a:gd name="T83" fmla="*/ 2147483647 h 520"/>
              <a:gd name="T84" fmla="*/ 2147483647 w 299"/>
              <a:gd name="T85" fmla="*/ 2147483647 h 520"/>
              <a:gd name="T86" fmla="*/ 2147483647 w 299"/>
              <a:gd name="T87" fmla="*/ 2147483647 h 520"/>
              <a:gd name="T88" fmla="*/ 2147483647 w 299"/>
              <a:gd name="T89" fmla="*/ 2147483647 h 520"/>
              <a:gd name="T90" fmla="*/ 2147483647 w 299"/>
              <a:gd name="T91" fmla="*/ 2147483647 h 520"/>
              <a:gd name="T92" fmla="*/ 2147483647 w 299"/>
              <a:gd name="T93" fmla="*/ 2147483647 h 520"/>
              <a:gd name="T94" fmla="*/ 2147483647 w 299"/>
              <a:gd name="T95" fmla="*/ 2147483647 h 520"/>
              <a:gd name="T96" fmla="*/ 2147483647 w 299"/>
              <a:gd name="T97" fmla="*/ 2147483647 h 520"/>
              <a:gd name="T98" fmla="*/ 2147483647 w 299"/>
              <a:gd name="T99" fmla="*/ 2147483647 h 520"/>
              <a:gd name="T100" fmla="*/ 2147483647 w 299"/>
              <a:gd name="T101" fmla="*/ 2147483647 h 520"/>
              <a:gd name="T102" fmla="*/ 0 w 299"/>
              <a:gd name="T103" fmla="*/ 2147483647 h 520"/>
              <a:gd name="T104" fmla="*/ 2147483647 w 299"/>
              <a:gd name="T105" fmla="*/ 2147483647 h 520"/>
              <a:gd name="T106" fmla="*/ 2147483647 w 299"/>
              <a:gd name="T107" fmla="*/ 2147483647 h 520"/>
              <a:gd name="T108" fmla="*/ 2147483647 w 299"/>
              <a:gd name="T109" fmla="*/ 2147483647 h 520"/>
              <a:gd name="T110" fmla="*/ 2147483647 w 299"/>
              <a:gd name="T111" fmla="*/ 2147483647 h 520"/>
              <a:gd name="T112" fmla="*/ 2147483647 w 299"/>
              <a:gd name="T113" fmla="*/ 2147483647 h 520"/>
              <a:gd name="T114" fmla="*/ 2147483647 w 299"/>
              <a:gd name="T115" fmla="*/ 2147483647 h 520"/>
              <a:gd name="T116" fmla="*/ 2147483647 w 299"/>
              <a:gd name="T117" fmla="*/ 2147483647 h 5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9"/>
              <a:gd name="T178" fmla="*/ 0 h 520"/>
              <a:gd name="T179" fmla="*/ 299 w 299"/>
              <a:gd name="T180" fmla="*/ 520 h 5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9" h="520">
                <a:moveTo>
                  <a:pt x="203" y="516"/>
                </a:moveTo>
                <a:lnTo>
                  <a:pt x="212" y="507"/>
                </a:lnTo>
                <a:lnTo>
                  <a:pt x="212" y="499"/>
                </a:lnTo>
                <a:lnTo>
                  <a:pt x="221" y="502"/>
                </a:lnTo>
                <a:lnTo>
                  <a:pt x="224" y="501"/>
                </a:lnTo>
                <a:lnTo>
                  <a:pt x="229" y="499"/>
                </a:lnTo>
                <a:lnTo>
                  <a:pt x="233" y="498"/>
                </a:lnTo>
                <a:lnTo>
                  <a:pt x="237" y="496"/>
                </a:lnTo>
                <a:lnTo>
                  <a:pt x="239" y="495"/>
                </a:lnTo>
                <a:lnTo>
                  <a:pt x="242" y="495"/>
                </a:lnTo>
                <a:lnTo>
                  <a:pt x="245" y="495"/>
                </a:lnTo>
                <a:lnTo>
                  <a:pt x="254" y="493"/>
                </a:lnTo>
                <a:lnTo>
                  <a:pt x="259" y="493"/>
                </a:lnTo>
                <a:lnTo>
                  <a:pt x="259" y="492"/>
                </a:lnTo>
                <a:lnTo>
                  <a:pt x="257" y="490"/>
                </a:lnTo>
                <a:lnTo>
                  <a:pt x="254" y="489"/>
                </a:lnTo>
                <a:lnTo>
                  <a:pt x="250" y="488"/>
                </a:lnTo>
                <a:lnTo>
                  <a:pt x="247" y="488"/>
                </a:lnTo>
                <a:lnTo>
                  <a:pt x="254" y="486"/>
                </a:lnTo>
                <a:lnTo>
                  <a:pt x="259" y="486"/>
                </a:lnTo>
                <a:lnTo>
                  <a:pt x="263" y="486"/>
                </a:lnTo>
                <a:lnTo>
                  <a:pt x="265" y="488"/>
                </a:lnTo>
                <a:lnTo>
                  <a:pt x="266" y="489"/>
                </a:lnTo>
                <a:lnTo>
                  <a:pt x="266" y="492"/>
                </a:lnTo>
                <a:lnTo>
                  <a:pt x="266" y="493"/>
                </a:lnTo>
                <a:lnTo>
                  <a:pt x="272" y="495"/>
                </a:lnTo>
                <a:lnTo>
                  <a:pt x="280" y="486"/>
                </a:lnTo>
                <a:lnTo>
                  <a:pt x="281" y="488"/>
                </a:lnTo>
                <a:lnTo>
                  <a:pt x="283" y="489"/>
                </a:lnTo>
                <a:lnTo>
                  <a:pt x="283" y="490"/>
                </a:lnTo>
                <a:lnTo>
                  <a:pt x="287" y="493"/>
                </a:lnTo>
                <a:lnTo>
                  <a:pt x="290" y="495"/>
                </a:lnTo>
                <a:lnTo>
                  <a:pt x="293" y="495"/>
                </a:lnTo>
                <a:lnTo>
                  <a:pt x="295" y="493"/>
                </a:lnTo>
                <a:lnTo>
                  <a:pt x="296" y="492"/>
                </a:lnTo>
                <a:lnTo>
                  <a:pt x="298" y="489"/>
                </a:lnTo>
                <a:lnTo>
                  <a:pt x="298" y="488"/>
                </a:lnTo>
                <a:lnTo>
                  <a:pt x="277" y="332"/>
                </a:lnTo>
                <a:lnTo>
                  <a:pt x="281" y="0"/>
                </a:lnTo>
                <a:lnTo>
                  <a:pt x="102" y="15"/>
                </a:lnTo>
                <a:lnTo>
                  <a:pt x="102" y="17"/>
                </a:lnTo>
                <a:lnTo>
                  <a:pt x="102" y="18"/>
                </a:lnTo>
                <a:lnTo>
                  <a:pt x="101" y="21"/>
                </a:lnTo>
                <a:lnTo>
                  <a:pt x="101" y="22"/>
                </a:lnTo>
                <a:lnTo>
                  <a:pt x="101" y="24"/>
                </a:lnTo>
                <a:lnTo>
                  <a:pt x="99" y="25"/>
                </a:lnTo>
                <a:lnTo>
                  <a:pt x="99" y="27"/>
                </a:lnTo>
                <a:lnTo>
                  <a:pt x="87" y="36"/>
                </a:lnTo>
                <a:lnTo>
                  <a:pt x="78" y="49"/>
                </a:lnTo>
                <a:lnTo>
                  <a:pt x="78" y="75"/>
                </a:lnTo>
                <a:lnTo>
                  <a:pt x="71" y="82"/>
                </a:lnTo>
                <a:lnTo>
                  <a:pt x="66" y="82"/>
                </a:lnTo>
                <a:lnTo>
                  <a:pt x="54" y="96"/>
                </a:lnTo>
                <a:lnTo>
                  <a:pt x="59" y="104"/>
                </a:lnTo>
                <a:lnTo>
                  <a:pt x="45" y="111"/>
                </a:lnTo>
                <a:lnTo>
                  <a:pt x="47" y="111"/>
                </a:lnTo>
                <a:lnTo>
                  <a:pt x="47" y="112"/>
                </a:lnTo>
                <a:lnTo>
                  <a:pt x="48" y="114"/>
                </a:lnTo>
                <a:lnTo>
                  <a:pt x="48" y="115"/>
                </a:lnTo>
                <a:lnTo>
                  <a:pt x="48" y="117"/>
                </a:lnTo>
                <a:lnTo>
                  <a:pt x="48" y="120"/>
                </a:lnTo>
                <a:lnTo>
                  <a:pt x="45" y="121"/>
                </a:lnTo>
                <a:lnTo>
                  <a:pt x="41" y="123"/>
                </a:lnTo>
                <a:lnTo>
                  <a:pt x="39" y="123"/>
                </a:lnTo>
                <a:lnTo>
                  <a:pt x="38" y="124"/>
                </a:lnTo>
                <a:lnTo>
                  <a:pt x="36" y="126"/>
                </a:lnTo>
                <a:lnTo>
                  <a:pt x="36" y="127"/>
                </a:lnTo>
                <a:lnTo>
                  <a:pt x="36" y="129"/>
                </a:lnTo>
                <a:lnTo>
                  <a:pt x="36" y="132"/>
                </a:lnTo>
                <a:lnTo>
                  <a:pt x="38" y="134"/>
                </a:lnTo>
                <a:lnTo>
                  <a:pt x="39" y="137"/>
                </a:lnTo>
                <a:lnTo>
                  <a:pt x="39" y="138"/>
                </a:lnTo>
                <a:lnTo>
                  <a:pt x="39" y="140"/>
                </a:lnTo>
                <a:lnTo>
                  <a:pt x="38" y="141"/>
                </a:lnTo>
                <a:lnTo>
                  <a:pt x="36" y="144"/>
                </a:lnTo>
                <a:lnTo>
                  <a:pt x="35" y="145"/>
                </a:lnTo>
                <a:lnTo>
                  <a:pt x="33" y="147"/>
                </a:lnTo>
                <a:lnTo>
                  <a:pt x="32" y="148"/>
                </a:lnTo>
                <a:lnTo>
                  <a:pt x="32" y="150"/>
                </a:lnTo>
                <a:lnTo>
                  <a:pt x="33" y="150"/>
                </a:lnTo>
                <a:lnTo>
                  <a:pt x="35" y="150"/>
                </a:lnTo>
                <a:lnTo>
                  <a:pt x="36" y="150"/>
                </a:lnTo>
                <a:lnTo>
                  <a:pt x="38" y="151"/>
                </a:lnTo>
                <a:lnTo>
                  <a:pt x="39" y="153"/>
                </a:lnTo>
                <a:lnTo>
                  <a:pt x="39" y="154"/>
                </a:lnTo>
                <a:lnTo>
                  <a:pt x="38" y="156"/>
                </a:lnTo>
                <a:lnTo>
                  <a:pt x="33" y="159"/>
                </a:lnTo>
                <a:lnTo>
                  <a:pt x="32" y="159"/>
                </a:lnTo>
                <a:lnTo>
                  <a:pt x="29" y="160"/>
                </a:lnTo>
                <a:lnTo>
                  <a:pt x="27" y="162"/>
                </a:lnTo>
                <a:lnTo>
                  <a:pt x="27" y="165"/>
                </a:lnTo>
                <a:lnTo>
                  <a:pt x="24" y="173"/>
                </a:lnTo>
                <a:lnTo>
                  <a:pt x="30" y="180"/>
                </a:lnTo>
                <a:lnTo>
                  <a:pt x="32" y="186"/>
                </a:lnTo>
                <a:lnTo>
                  <a:pt x="36" y="203"/>
                </a:lnTo>
                <a:lnTo>
                  <a:pt x="38" y="204"/>
                </a:lnTo>
                <a:lnTo>
                  <a:pt x="38" y="206"/>
                </a:lnTo>
                <a:lnTo>
                  <a:pt x="39" y="208"/>
                </a:lnTo>
                <a:lnTo>
                  <a:pt x="39" y="210"/>
                </a:lnTo>
                <a:lnTo>
                  <a:pt x="39" y="211"/>
                </a:lnTo>
                <a:lnTo>
                  <a:pt x="38" y="213"/>
                </a:lnTo>
                <a:lnTo>
                  <a:pt x="35" y="214"/>
                </a:lnTo>
                <a:lnTo>
                  <a:pt x="33" y="216"/>
                </a:lnTo>
                <a:lnTo>
                  <a:pt x="33" y="219"/>
                </a:lnTo>
                <a:lnTo>
                  <a:pt x="32" y="222"/>
                </a:lnTo>
                <a:lnTo>
                  <a:pt x="32" y="225"/>
                </a:lnTo>
                <a:lnTo>
                  <a:pt x="32" y="227"/>
                </a:lnTo>
                <a:lnTo>
                  <a:pt x="32" y="228"/>
                </a:lnTo>
                <a:lnTo>
                  <a:pt x="30" y="228"/>
                </a:lnTo>
                <a:lnTo>
                  <a:pt x="30" y="230"/>
                </a:lnTo>
                <a:lnTo>
                  <a:pt x="30" y="231"/>
                </a:lnTo>
                <a:lnTo>
                  <a:pt x="30" y="233"/>
                </a:lnTo>
                <a:lnTo>
                  <a:pt x="30" y="236"/>
                </a:lnTo>
                <a:lnTo>
                  <a:pt x="30" y="237"/>
                </a:lnTo>
                <a:lnTo>
                  <a:pt x="32" y="238"/>
                </a:lnTo>
                <a:lnTo>
                  <a:pt x="33" y="238"/>
                </a:lnTo>
                <a:lnTo>
                  <a:pt x="35" y="237"/>
                </a:lnTo>
                <a:lnTo>
                  <a:pt x="36" y="237"/>
                </a:lnTo>
                <a:lnTo>
                  <a:pt x="38" y="240"/>
                </a:lnTo>
                <a:lnTo>
                  <a:pt x="38" y="241"/>
                </a:lnTo>
                <a:lnTo>
                  <a:pt x="39" y="243"/>
                </a:lnTo>
                <a:lnTo>
                  <a:pt x="38" y="253"/>
                </a:lnTo>
                <a:lnTo>
                  <a:pt x="44" y="258"/>
                </a:lnTo>
                <a:lnTo>
                  <a:pt x="36" y="266"/>
                </a:lnTo>
                <a:lnTo>
                  <a:pt x="38" y="270"/>
                </a:lnTo>
                <a:lnTo>
                  <a:pt x="48" y="269"/>
                </a:lnTo>
                <a:lnTo>
                  <a:pt x="48" y="279"/>
                </a:lnTo>
                <a:lnTo>
                  <a:pt x="47" y="279"/>
                </a:lnTo>
                <a:lnTo>
                  <a:pt x="47" y="280"/>
                </a:lnTo>
                <a:lnTo>
                  <a:pt x="45" y="282"/>
                </a:lnTo>
                <a:lnTo>
                  <a:pt x="44" y="283"/>
                </a:lnTo>
                <a:lnTo>
                  <a:pt x="42" y="285"/>
                </a:lnTo>
                <a:lnTo>
                  <a:pt x="44" y="286"/>
                </a:lnTo>
                <a:lnTo>
                  <a:pt x="45" y="288"/>
                </a:lnTo>
                <a:lnTo>
                  <a:pt x="51" y="288"/>
                </a:lnTo>
                <a:lnTo>
                  <a:pt x="51" y="289"/>
                </a:lnTo>
                <a:lnTo>
                  <a:pt x="51" y="291"/>
                </a:lnTo>
                <a:lnTo>
                  <a:pt x="50" y="291"/>
                </a:lnTo>
                <a:lnTo>
                  <a:pt x="50" y="294"/>
                </a:lnTo>
                <a:lnTo>
                  <a:pt x="51" y="296"/>
                </a:lnTo>
                <a:lnTo>
                  <a:pt x="54" y="297"/>
                </a:lnTo>
                <a:lnTo>
                  <a:pt x="59" y="297"/>
                </a:lnTo>
                <a:lnTo>
                  <a:pt x="57" y="300"/>
                </a:lnTo>
                <a:lnTo>
                  <a:pt x="56" y="301"/>
                </a:lnTo>
                <a:lnTo>
                  <a:pt x="56" y="304"/>
                </a:lnTo>
                <a:lnTo>
                  <a:pt x="54" y="307"/>
                </a:lnTo>
                <a:lnTo>
                  <a:pt x="53" y="310"/>
                </a:lnTo>
                <a:lnTo>
                  <a:pt x="51" y="312"/>
                </a:lnTo>
                <a:lnTo>
                  <a:pt x="51" y="313"/>
                </a:lnTo>
                <a:lnTo>
                  <a:pt x="50" y="313"/>
                </a:lnTo>
                <a:lnTo>
                  <a:pt x="47" y="313"/>
                </a:lnTo>
                <a:lnTo>
                  <a:pt x="42" y="315"/>
                </a:lnTo>
                <a:lnTo>
                  <a:pt x="39" y="315"/>
                </a:lnTo>
                <a:lnTo>
                  <a:pt x="36" y="316"/>
                </a:lnTo>
                <a:lnTo>
                  <a:pt x="36" y="318"/>
                </a:lnTo>
                <a:lnTo>
                  <a:pt x="39" y="319"/>
                </a:lnTo>
                <a:lnTo>
                  <a:pt x="45" y="322"/>
                </a:lnTo>
                <a:lnTo>
                  <a:pt x="45" y="324"/>
                </a:lnTo>
                <a:lnTo>
                  <a:pt x="44" y="329"/>
                </a:lnTo>
                <a:lnTo>
                  <a:pt x="41" y="332"/>
                </a:lnTo>
                <a:lnTo>
                  <a:pt x="39" y="334"/>
                </a:lnTo>
                <a:lnTo>
                  <a:pt x="36" y="337"/>
                </a:lnTo>
                <a:lnTo>
                  <a:pt x="36" y="340"/>
                </a:lnTo>
                <a:lnTo>
                  <a:pt x="35" y="342"/>
                </a:lnTo>
                <a:lnTo>
                  <a:pt x="33" y="352"/>
                </a:lnTo>
                <a:lnTo>
                  <a:pt x="27" y="352"/>
                </a:lnTo>
                <a:lnTo>
                  <a:pt x="21" y="375"/>
                </a:lnTo>
                <a:lnTo>
                  <a:pt x="14" y="379"/>
                </a:lnTo>
                <a:lnTo>
                  <a:pt x="21" y="379"/>
                </a:lnTo>
                <a:lnTo>
                  <a:pt x="21" y="381"/>
                </a:lnTo>
                <a:lnTo>
                  <a:pt x="20" y="381"/>
                </a:lnTo>
                <a:lnTo>
                  <a:pt x="17" y="384"/>
                </a:lnTo>
                <a:lnTo>
                  <a:pt x="15" y="385"/>
                </a:lnTo>
                <a:lnTo>
                  <a:pt x="12" y="388"/>
                </a:lnTo>
                <a:lnTo>
                  <a:pt x="12" y="389"/>
                </a:lnTo>
                <a:lnTo>
                  <a:pt x="12" y="392"/>
                </a:lnTo>
                <a:lnTo>
                  <a:pt x="14" y="393"/>
                </a:lnTo>
                <a:lnTo>
                  <a:pt x="14" y="395"/>
                </a:lnTo>
                <a:lnTo>
                  <a:pt x="12" y="396"/>
                </a:lnTo>
                <a:lnTo>
                  <a:pt x="11" y="397"/>
                </a:lnTo>
                <a:lnTo>
                  <a:pt x="8" y="400"/>
                </a:lnTo>
                <a:lnTo>
                  <a:pt x="8" y="403"/>
                </a:lnTo>
                <a:lnTo>
                  <a:pt x="6" y="405"/>
                </a:lnTo>
                <a:lnTo>
                  <a:pt x="8" y="406"/>
                </a:lnTo>
                <a:lnTo>
                  <a:pt x="11" y="406"/>
                </a:lnTo>
                <a:lnTo>
                  <a:pt x="12" y="408"/>
                </a:lnTo>
                <a:lnTo>
                  <a:pt x="12" y="411"/>
                </a:lnTo>
                <a:lnTo>
                  <a:pt x="11" y="412"/>
                </a:lnTo>
                <a:lnTo>
                  <a:pt x="6" y="417"/>
                </a:lnTo>
                <a:lnTo>
                  <a:pt x="3" y="418"/>
                </a:lnTo>
                <a:lnTo>
                  <a:pt x="0" y="420"/>
                </a:lnTo>
                <a:lnTo>
                  <a:pt x="0" y="421"/>
                </a:lnTo>
                <a:lnTo>
                  <a:pt x="0" y="423"/>
                </a:lnTo>
                <a:lnTo>
                  <a:pt x="0" y="425"/>
                </a:lnTo>
                <a:lnTo>
                  <a:pt x="0" y="426"/>
                </a:lnTo>
                <a:lnTo>
                  <a:pt x="2" y="427"/>
                </a:lnTo>
                <a:lnTo>
                  <a:pt x="3" y="427"/>
                </a:lnTo>
                <a:lnTo>
                  <a:pt x="5" y="429"/>
                </a:lnTo>
                <a:lnTo>
                  <a:pt x="3" y="430"/>
                </a:lnTo>
                <a:lnTo>
                  <a:pt x="3" y="433"/>
                </a:lnTo>
                <a:lnTo>
                  <a:pt x="3" y="435"/>
                </a:lnTo>
                <a:lnTo>
                  <a:pt x="2" y="438"/>
                </a:lnTo>
                <a:lnTo>
                  <a:pt x="2" y="441"/>
                </a:lnTo>
                <a:lnTo>
                  <a:pt x="2" y="442"/>
                </a:lnTo>
                <a:lnTo>
                  <a:pt x="2" y="444"/>
                </a:lnTo>
                <a:lnTo>
                  <a:pt x="171" y="432"/>
                </a:lnTo>
                <a:lnTo>
                  <a:pt x="171" y="453"/>
                </a:lnTo>
                <a:lnTo>
                  <a:pt x="170" y="453"/>
                </a:lnTo>
                <a:lnTo>
                  <a:pt x="168" y="455"/>
                </a:lnTo>
                <a:lnTo>
                  <a:pt x="167" y="459"/>
                </a:lnTo>
                <a:lnTo>
                  <a:pt x="165" y="462"/>
                </a:lnTo>
                <a:lnTo>
                  <a:pt x="164" y="468"/>
                </a:lnTo>
                <a:lnTo>
                  <a:pt x="164" y="472"/>
                </a:lnTo>
                <a:lnTo>
                  <a:pt x="167" y="477"/>
                </a:lnTo>
                <a:lnTo>
                  <a:pt x="171" y="480"/>
                </a:lnTo>
                <a:lnTo>
                  <a:pt x="173" y="481"/>
                </a:lnTo>
                <a:lnTo>
                  <a:pt x="176" y="484"/>
                </a:lnTo>
                <a:lnTo>
                  <a:pt x="178" y="488"/>
                </a:lnTo>
                <a:lnTo>
                  <a:pt x="182" y="493"/>
                </a:lnTo>
                <a:lnTo>
                  <a:pt x="185" y="499"/>
                </a:lnTo>
                <a:lnTo>
                  <a:pt x="188" y="505"/>
                </a:lnTo>
                <a:lnTo>
                  <a:pt x="188" y="513"/>
                </a:lnTo>
                <a:lnTo>
                  <a:pt x="187" y="519"/>
                </a:lnTo>
                <a:lnTo>
                  <a:pt x="203" y="51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59" name="Freeform 94"/>
          <p:cNvSpPr>
            <a:spLocks/>
          </p:cNvSpPr>
          <p:nvPr/>
        </p:nvSpPr>
        <p:spPr bwMode="blackWhite">
          <a:xfrm>
            <a:off x="5389563" y="4024313"/>
            <a:ext cx="538162" cy="909637"/>
          </a:xfrm>
          <a:custGeom>
            <a:avLst/>
            <a:gdLst>
              <a:gd name="T0" fmla="*/ 2147483647 w 299"/>
              <a:gd name="T1" fmla="*/ 2147483647 h 520"/>
              <a:gd name="T2" fmla="*/ 2147483647 w 299"/>
              <a:gd name="T3" fmla="*/ 2147483647 h 520"/>
              <a:gd name="T4" fmla="*/ 2147483647 w 299"/>
              <a:gd name="T5" fmla="*/ 2147483647 h 520"/>
              <a:gd name="T6" fmla="*/ 2147483647 w 299"/>
              <a:gd name="T7" fmla="*/ 2147483647 h 520"/>
              <a:gd name="T8" fmla="*/ 2147483647 w 299"/>
              <a:gd name="T9" fmla="*/ 2147483647 h 520"/>
              <a:gd name="T10" fmla="*/ 2147483647 w 299"/>
              <a:gd name="T11" fmla="*/ 2147483647 h 520"/>
              <a:gd name="T12" fmla="*/ 2147483647 w 299"/>
              <a:gd name="T13" fmla="*/ 2147483647 h 520"/>
              <a:gd name="T14" fmla="*/ 2147483647 w 299"/>
              <a:gd name="T15" fmla="*/ 2147483647 h 520"/>
              <a:gd name="T16" fmla="*/ 2147483647 w 299"/>
              <a:gd name="T17" fmla="*/ 2147483647 h 520"/>
              <a:gd name="T18" fmla="*/ 2147483647 w 299"/>
              <a:gd name="T19" fmla="*/ 0 h 520"/>
              <a:gd name="T20" fmla="*/ 2147483647 w 299"/>
              <a:gd name="T21" fmla="*/ 2147483647 h 520"/>
              <a:gd name="T22" fmla="*/ 2147483647 w 299"/>
              <a:gd name="T23" fmla="*/ 2147483647 h 520"/>
              <a:gd name="T24" fmla="*/ 2147483647 w 299"/>
              <a:gd name="T25" fmla="*/ 2147483647 h 520"/>
              <a:gd name="T26" fmla="*/ 2147483647 w 299"/>
              <a:gd name="T27" fmla="*/ 2147483647 h 520"/>
              <a:gd name="T28" fmla="*/ 2147483647 w 299"/>
              <a:gd name="T29" fmla="*/ 2147483647 h 520"/>
              <a:gd name="T30" fmla="*/ 2147483647 w 299"/>
              <a:gd name="T31" fmla="*/ 2147483647 h 520"/>
              <a:gd name="T32" fmla="*/ 2147483647 w 299"/>
              <a:gd name="T33" fmla="*/ 2147483647 h 520"/>
              <a:gd name="T34" fmla="*/ 2147483647 w 299"/>
              <a:gd name="T35" fmla="*/ 2147483647 h 520"/>
              <a:gd name="T36" fmla="*/ 2147483647 w 299"/>
              <a:gd name="T37" fmla="*/ 2147483647 h 520"/>
              <a:gd name="T38" fmla="*/ 2147483647 w 299"/>
              <a:gd name="T39" fmla="*/ 2147483647 h 520"/>
              <a:gd name="T40" fmla="*/ 2147483647 w 299"/>
              <a:gd name="T41" fmla="*/ 2147483647 h 520"/>
              <a:gd name="T42" fmla="*/ 2147483647 w 299"/>
              <a:gd name="T43" fmla="*/ 2147483647 h 520"/>
              <a:gd name="T44" fmla="*/ 2147483647 w 299"/>
              <a:gd name="T45" fmla="*/ 2147483647 h 520"/>
              <a:gd name="T46" fmla="*/ 2147483647 w 299"/>
              <a:gd name="T47" fmla="*/ 2147483647 h 520"/>
              <a:gd name="T48" fmla="*/ 2147483647 w 299"/>
              <a:gd name="T49" fmla="*/ 2147483647 h 520"/>
              <a:gd name="T50" fmla="*/ 2147483647 w 299"/>
              <a:gd name="T51" fmla="*/ 2147483647 h 520"/>
              <a:gd name="T52" fmla="*/ 2147483647 w 299"/>
              <a:gd name="T53" fmla="*/ 2147483647 h 520"/>
              <a:gd name="T54" fmla="*/ 2147483647 w 299"/>
              <a:gd name="T55" fmla="*/ 2147483647 h 520"/>
              <a:gd name="T56" fmla="*/ 2147483647 w 299"/>
              <a:gd name="T57" fmla="*/ 2147483647 h 520"/>
              <a:gd name="T58" fmla="*/ 2147483647 w 299"/>
              <a:gd name="T59" fmla="*/ 2147483647 h 520"/>
              <a:gd name="T60" fmla="*/ 2147483647 w 299"/>
              <a:gd name="T61" fmla="*/ 2147483647 h 520"/>
              <a:gd name="T62" fmla="*/ 2147483647 w 299"/>
              <a:gd name="T63" fmla="*/ 2147483647 h 520"/>
              <a:gd name="T64" fmla="*/ 2147483647 w 299"/>
              <a:gd name="T65" fmla="*/ 2147483647 h 520"/>
              <a:gd name="T66" fmla="*/ 2147483647 w 299"/>
              <a:gd name="T67" fmla="*/ 2147483647 h 520"/>
              <a:gd name="T68" fmla="*/ 2147483647 w 299"/>
              <a:gd name="T69" fmla="*/ 2147483647 h 520"/>
              <a:gd name="T70" fmla="*/ 2147483647 w 299"/>
              <a:gd name="T71" fmla="*/ 2147483647 h 520"/>
              <a:gd name="T72" fmla="*/ 2147483647 w 299"/>
              <a:gd name="T73" fmla="*/ 2147483647 h 520"/>
              <a:gd name="T74" fmla="*/ 2147483647 w 299"/>
              <a:gd name="T75" fmla="*/ 2147483647 h 520"/>
              <a:gd name="T76" fmla="*/ 2147483647 w 299"/>
              <a:gd name="T77" fmla="*/ 2147483647 h 520"/>
              <a:gd name="T78" fmla="*/ 2147483647 w 299"/>
              <a:gd name="T79" fmla="*/ 2147483647 h 520"/>
              <a:gd name="T80" fmla="*/ 2147483647 w 299"/>
              <a:gd name="T81" fmla="*/ 2147483647 h 520"/>
              <a:gd name="T82" fmla="*/ 2147483647 w 299"/>
              <a:gd name="T83" fmla="*/ 2147483647 h 520"/>
              <a:gd name="T84" fmla="*/ 2147483647 w 299"/>
              <a:gd name="T85" fmla="*/ 2147483647 h 520"/>
              <a:gd name="T86" fmla="*/ 2147483647 w 299"/>
              <a:gd name="T87" fmla="*/ 2147483647 h 520"/>
              <a:gd name="T88" fmla="*/ 2147483647 w 299"/>
              <a:gd name="T89" fmla="*/ 2147483647 h 520"/>
              <a:gd name="T90" fmla="*/ 0 w 299"/>
              <a:gd name="T91" fmla="*/ 2147483647 h 520"/>
              <a:gd name="T92" fmla="*/ 2147483647 w 299"/>
              <a:gd name="T93" fmla="*/ 2147483647 h 520"/>
              <a:gd name="T94" fmla="*/ 2147483647 w 299"/>
              <a:gd name="T95" fmla="*/ 2147483647 h 520"/>
              <a:gd name="T96" fmla="*/ 2147483647 w 299"/>
              <a:gd name="T97" fmla="*/ 2147483647 h 520"/>
              <a:gd name="T98" fmla="*/ 2147483647 w 299"/>
              <a:gd name="T99" fmla="*/ 2147483647 h 520"/>
              <a:gd name="T100" fmla="*/ 2147483647 w 299"/>
              <a:gd name="T101" fmla="*/ 2147483647 h 520"/>
              <a:gd name="T102" fmla="*/ 2147483647 w 299"/>
              <a:gd name="T103" fmla="*/ 2147483647 h 520"/>
              <a:gd name="T104" fmla="*/ 2147483647 w 299"/>
              <a:gd name="T105" fmla="*/ 2147483647 h 52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9"/>
              <a:gd name="T160" fmla="*/ 0 h 520"/>
              <a:gd name="T161" fmla="*/ 299 w 299"/>
              <a:gd name="T162" fmla="*/ 520 h 52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9" h="520">
                <a:moveTo>
                  <a:pt x="203" y="516"/>
                </a:moveTo>
                <a:lnTo>
                  <a:pt x="212" y="507"/>
                </a:lnTo>
                <a:lnTo>
                  <a:pt x="212" y="499"/>
                </a:lnTo>
                <a:lnTo>
                  <a:pt x="221" y="502"/>
                </a:lnTo>
                <a:lnTo>
                  <a:pt x="224" y="501"/>
                </a:lnTo>
                <a:lnTo>
                  <a:pt x="229" y="499"/>
                </a:lnTo>
                <a:lnTo>
                  <a:pt x="233" y="498"/>
                </a:lnTo>
                <a:lnTo>
                  <a:pt x="237" y="496"/>
                </a:lnTo>
                <a:lnTo>
                  <a:pt x="239" y="495"/>
                </a:lnTo>
                <a:lnTo>
                  <a:pt x="242" y="495"/>
                </a:lnTo>
                <a:lnTo>
                  <a:pt x="245" y="495"/>
                </a:lnTo>
                <a:lnTo>
                  <a:pt x="254" y="493"/>
                </a:lnTo>
                <a:lnTo>
                  <a:pt x="259" y="493"/>
                </a:lnTo>
                <a:lnTo>
                  <a:pt x="259" y="492"/>
                </a:lnTo>
                <a:lnTo>
                  <a:pt x="257" y="490"/>
                </a:lnTo>
                <a:lnTo>
                  <a:pt x="254" y="489"/>
                </a:lnTo>
                <a:lnTo>
                  <a:pt x="250" y="488"/>
                </a:lnTo>
                <a:lnTo>
                  <a:pt x="247" y="488"/>
                </a:lnTo>
                <a:lnTo>
                  <a:pt x="254" y="486"/>
                </a:lnTo>
                <a:lnTo>
                  <a:pt x="259" y="486"/>
                </a:lnTo>
                <a:lnTo>
                  <a:pt x="263" y="486"/>
                </a:lnTo>
                <a:lnTo>
                  <a:pt x="265" y="488"/>
                </a:lnTo>
                <a:lnTo>
                  <a:pt x="266" y="489"/>
                </a:lnTo>
                <a:lnTo>
                  <a:pt x="266" y="492"/>
                </a:lnTo>
                <a:lnTo>
                  <a:pt x="266" y="493"/>
                </a:lnTo>
                <a:lnTo>
                  <a:pt x="272" y="495"/>
                </a:lnTo>
                <a:lnTo>
                  <a:pt x="280" y="486"/>
                </a:lnTo>
                <a:lnTo>
                  <a:pt x="281" y="488"/>
                </a:lnTo>
                <a:lnTo>
                  <a:pt x="283" y="489"/>
                </a:lnTo>
                <a:lnTo>
                  <a:pt x="283" y="490"/>
                </a:lnTo>
                <a:lnTo>
                  <a:pt x="287" y="493"/>
                </a:lnTo>
                <a:lnTo>
                  <a:pt x="290" y="495"/>
                </a:lnTo>
                <a:lnTo>
                  <a:pt x="293" y="495"/>
                </a:lnTo>
                <a:lnTo>
                  <a:pt x="295" y="493"/>
                </a:lnTo>
                <a:lnTo>
                  <a:pt x="296" y="492"/>
                </a:lnTo>
                <a:lnTo>
                  <a:pt x="298" y="489"/>
                </a:lnTo>
                <a:lnTo>
                  <a:pt x="298" y="488"/>
                </a:lnTo>
                <a:lnTo>
                  <a:pt x="277" y="332"/>
                </a:lnTo>
                <a:lnTo>
                  <a:pt x="281" y="0"/>
                </a:lnTo>
                <a:lnTo>
                  <a:pt x="102" y="15"/>
                </a:lnTo>
                <a:lnTo>
                  <a:pt x="102" y="17"/>
                </a:lnTo>
                <a:lnTo>
                  <a:pt x="102" y="18"/>
                </a:lnTo>
                <a:lnTo>
                  <a:pt x="101" y="21"/>
                </a:lnTo>
                <a:lnTo>
                  <a:pt x="101" y="22"/>
                </a:lnTo>
                <a:lnTo>
                  <a:pt x="101" y="24"/>
                </a:lnTo>
                <a:lnTo>
                  <a:pt x="99" y="25"/>
                </a:lnTo>
                <a:lnTo>
                  <a:pt x="99" y="27"/>
                </a:lnTo>
                <a:lnTo>
                  <a:pt x="87" y="36"/>
                </a:lnTo>
                <a:lnTo>
                  <a:pt x="78" y="49"/>
                </a:lnTo>
                <a:lnTo>
                  <a:pt x="78" y="75"/>
                </a:lnTo>
                <a:lnTo>
                  <a:pt x="71" y="82"/>
                </a:lnTo>
                <a:lnTo>
                  <a:pt x="66" y="82"/>
                </a:lnTo>
                <a:lnTo>
                  <a:pt x="54" y="96"/>
                </a:lnTo>
                <a:lnTo>
                  <a:pt x="59" y="104"/>
                </a:lnTo>
                <a:lnTo>
                  <a:pt x="45" y="111"/>
                </a:lnTo>
                <a:lnTo>
                  <a:pt x="47" y="111"/>
                </a:lnTo>
                <a:lnTo>
                  <a:pt x="47" y="112"/>
                </a:lnTo>
                <a:lnTo>
                  <a:pt x="48" y="114"/>
                </a:lnTo>
                <a:lnTo>
                  <a:pt x="48" y="115"/>
                </a:lnTo>
                <a:lnTo>
                  <a:pt x="48" y="117"/>
                </a:lnTo>
                <a:lnTo>
                  <a:pt x="48" y="120"/>
                </a:lnTo>
                <a:lnTo>
                  <a:pt x="45" y="121"/>
                </a:lnTo>
                <a:lnTo>
                  <a:pt x="41" y="123"/>
                </a:lnTo>
                <a:lnTo>
                  <a:pt x="39" y="123"/>
                </a:lnTo>
                <a:lnTo>
                  <a:pt x="38" y="124"/>
                </a:lnTo>
                <a:lnTo>
                  <a:pt x="36" y="126"/>
                </a:lnTo>
                <a:lnTo>
                  <a:pt x="36" y="127"/>
                </a:lnTo>
                <a:lnTo>
                  <a:pt x="36" y="129"/>
                </a:lnTo>
                <a:lnTo>
                  <a:pt x="36" y="132"/>
                </a:lnTo>
                <a:lnTo>
                  <a:pt x="38" y="134"/>
                </a:lnTo>
                <a:lnTo>
                  <a:pt x="39" y="137"/>
                </a:lnTo>
                <a:lnTo>
                  <a:pt x="39" y="138"/>
                </a:lnTo>
                <a:lnTo>
                  <a:pt x="39" y="140"/>
                </a:lnTo>
                <a:lnTo>
                  <a:pt x="38" y="141"/>
                </a:lnTo>
                <a:lnTo>
                  <a:pt x="36" y="144"/>
                </a:lnTo>
                <a:lnTo>
                  <a:pt x="35" y="145"/>
                </a:lnTo>
                <a:lnTo>
                  <a:pt x="33" y="147"/>
                </a:lnTo>
                <a:lnTo>
                  <a:pt x="32" y="148"/>
                </a:lnTo>
                <a:lnTo>
                  <a:pt x="32" y="150"/>
                </a:lnTo>
                <a:lnTo>
                  <a:pt x="33" y="150"/>
                </a:lnTo>
                <a:lnTo>
                  <a:pt x="35" y="150"/>
                </a:lnTo>
                <a:lnTo>
                  <a:pt x="36" y="150"/>
                </a:lnTo>
                <a:lnTo>
                  <a:pt x="38" y="151"/>
                </a:lnTo>
                <a:lnTo>
                  <a:pt x="39" y="153"/>
                </a:lnTo>
                <a:lnTo>
                  <a:pt x="39" y="154"/>
                </a:lnTo>
                <a:lnTo>
                  <a:pt x="38" y="156"/>
                </a:lnTo>
                <a:lnTo>
                  <a:pt x="33" y="159"/>
                </a:lnTo>
                <a:lnTo>
                  <a:pt x="32" y="159"/>
                </a:lnTo>
                <a:lnTo>
                  <a:pt x="29" y="160"/>
                </a:lnTo>
                <a:lnTo>
                  <a:pt x="27" y="162"/>
                </a:lnTo>
                <a:lnTo>
                  <a:pt x="27" y="165"/>
                </a:lnTo>
                <a:lnTo>
                  <a:pt x="24" y="173"/>
                </a:lnTo>
                <a:lnTo>
                  <a:pt x="30" y="180"/>
                </a:lnTo>
                <a:lnTo>
                  <a:pt x="32" y="186"/>
                </a:lnTo>
                <a:lnTo>
                  <a:pt x="36" y="203"/>
                </a:lnTo>
                <a:lnTo>
                  <a:pt x="38" y="204"/>
                </a:lnTo>
                <a:lnTo>
                  <a:pt x="38" y="206"/>
                </a:lnTo>
                <a:lnTo>
                  <a:pt x="39" y="208"/>
                </a:lnTo>
                <a:lnTo>
                  <a:pt x="39" y="210"/>
                </a:lnTo>
                <a:lnTo>
                  <a:pt x="39" y="211"/>
                </a:lnTo>
                <a:lnTo>
                  <a:pt x="38" y="213"/>
                </a:lnTo>
                <a:lnTo>
                  <a:pt x="35" y="214"/>
                </a:lnTo>
                <a:lnTo>
                  <a:pt x="33" y="216"/>
                </a:lnTo>
                <a:lnTo>
                  <a:pt x="33" y="219"/>
                </a:lnTo>
                <a:lnTo>
                  <a:pt x="32" y="222"/>
                </a:lnTo>
                <a:lnTo>
                  <a:pt x="32" y="225"/>
                </a:lnTo>
                <a:lnTo>
                  <a:pt x="32" y="227"/>
                </a:lnTo>
                <a:lnTo>
                  <a:pt x="32" y="228"/>
                </a:lnTo>
                <a:lnTo>
                  <a:pt x="30" y="228"/>
                </a:lnTo>
                <a:lnTo>
                  <a:pt x="30" y="230"/>
                </a:lnTo>
                <a:lnTo>
                  <a:pt x="30" y="231"/>
                </a:lnTo>
                <a:lnTo>
                  <a:pt x="30" y="233"/>
                </a:lnTo>
                <a:lnTo>
                  <a:pt x="30" y="236"/>
                </a:lnTo>
                <a:lnTo>
                  <a:pt x="30" y="237"/>
                </a:lnTo>
                <a:lnTo>
                  <a:pt x="32" y="238"/>
                </a:lnTo>
                <a:lnTo>
                  <a:pt x="33" y="238"/>
                </a:lnTo>
                <a:lnTo>
                  <a:pt x="35" y="237"/>
                </a:lnTo>
                <a:lnTo>
                  <a:pt x="36" y="237"/>
                </a:lnTo>
                <a:lnTo>
                  <a:pt x="38" y="240"/>
                </a:lnTo>
                <a:lnTo>
                  <a:pt x="38" y="241"/>
                </a:lnTo>
                <a:lnTo>
                  <a:pt x="39" y="243"/>
                </a:lnTo>
                <a:lnTo>
                  <a:pt x="38" y="253"/>
                </a:lnTo>
                <a:lnTo>
                  <a:pt x="44" y="258"/>
                </a:lnTo>
                <a:lnTo>
                  <a:pt x="36" y="266"/>
                </a:lnTo>
                <a:lnTo>
                  <a:pt x="38" y="270"/>
                </a:lnTo>
                <a:lnTo>
                  <a:pt x="48" y="269"/>
                </a:lnTo>
                <a:lnTo>
                  <a:pt x="48" y="279"/>
                </a:lnTo>
                <a:lnTo>
                  <a:pt x="47" y="279"/>
                </a:lnTo>
                <a:lnTo>
                  <a:pt x="47" y="280"/>
                </a:lnTo>
                <a:lnTo>
                  <a:pt x="45" y="282"/>
                </a:lnTo>
                <a:lnTo>
                  <a:pt x="44" y="283"/>
                </a:lnTo>
                <a:lnTo>
                  <a:pt x="42" y="285"/>
                </a:lnTo>
                <a:lnTo>
                  <a:pt x="44" y="286"/>
                </a:lnTo>
                <a:lnTo>
                  <a:pt x="45" y="288"/>
                </a:lnTo>
                <a:lnTo>
                  <a:pt x="51" y="288"/>
                </a:lnTo>
                <a:lnTo>
                  <a:pt x="51" y="289"/>
                </a:lnTo>
                <a:lnTo>
                  <a:pt x="51" y="291"/>
                </a:lnTo>
                <a:lnTo>
                  <a:pt x="50" y="291"/>
                </a:lnTo>
                <a:lnTo>
                  <a:pt x="50" y="294"/>
                </a:lnTo>
                <a:lnTo>
                  <a:pt x="51" y="296"/>
                </a:lnTo>
                <a:lnTo>
                  <a:pt x="54" y="297"/>
                </a:lnTo>
                <a:lnTo>
                  <a:pt x="59" y="297"/>
                </a:lnTo>
                <a:lnTo>
                  <a:pt x="57" y="300"/>
                </a:lnTo>
                <a:lnTo>
                  <a:pt x="56" y="301"/>
                </a:lnTo>
                <a:lnTo>
                  <a:pt x="56" y="304"/>
                </a:lnTo>
                <a:lnTo>
                  <a:pt x="54" y="307"/>
                </a:lnTo>
                <a:lnTo>
                  <a:pt x="53" y="310"/>
                </a:lnTo>
                <a:lnTo>
                  <a:pt x="51" y="312"/>
                </a:lnTo>
                <a:lnTo>
                  <a:pt x="51" y="313"/>
                </a:lnTo>
                <a:lnTo>
                  <a:pt x="50" y="313"/>
                </a:lnTo>
                <a:lnTo>
                  <a:pt x="47" y="313"/>
                </a:lnTo>
                <a:lnTo>
                  <a:pt x="42" y="315"/>
                </a:lnTo>
                <a:lnTo>
                  <a:pt x="39" y="315"/>
                </a:lnTo>
                <a:lnTo>
                  <a:pt x="36" y="316"/>
                </a:lnTo>
                <a:lnTo>
                  <a:pt x="36" y="318"/>
                </a:lnTo>
                <a:lnTo>
                  <a:pt x="39" y="319"/>
                </a:lnTo>
                <a:lnTo>
                  <a:pt x="45" y="322"/>
                </a:lnTo>
                <a:lnTo>
                  <a:pt x="45" y="324"/>
                </a:lnTo>
                <a:lnTo>
                  <a:pt x="44" y="329"/>
                </a:lnTo>
                <a:lnTo>
                  <a:pt x="41" y="332"/>
                </a:lnTo>
                <a:lnTo>
                  <a:pt x="39" y="334"/>
                </a:lnTo>
                <a:lnTo>
                  <a:pt x="36" y="337"/>
                </a:lnTo>
                <a:lnTo>
                  <a:pt x="36" y="340"/>
                </a:lnTo>
                <a:lnTo>
                  <a:pt x="35" y="342"/>
                </a:lnTo>
                <a:lnTo>
                  <a:pt x="33" y="352"/>
                </a:lnTo>
                <a:lnTo>
                  <a:pt x="27" y="352"/>
                </a:lnTo>
                <a:lnTo>
                  <a:pt x="21" y="375"/>
                </a:lnTo>
                <a:lnTo>
                  <a:pt x="14" y="379"/>
                </a:lnTo>
                <a:lnTo>
                  <a:pt x="21" y="379"/>
                </a:lnTo>
                <a:lnTo>
                  <a:pt x="21" y="381"/>
                </a:lnTo>
                <a:lnTo>
                  <a:pt x="20" y="381"/>
                </a:lnTo>
                <a:lnTo>
                  <a:pt x="17" y="384"/>
                </a:lnTo>
                <a:lnTo>
                  <a:pt x="15" y="385"/>
                </a:lnTo>
                <a:lnTo>
                  <a:pt x="12" y="388"/>
                </a:lnTo>
                <a:lnTo>
                  <a:pt x="12" y="389"/>
                </a:lnTo>
                <a:lnTo>
                  <a:pt x="12" y="392"/>
                </a:lnTo>
                <a:lnTo>
                  <a:pt x="14" y="393"/>
                </a:lnTo>
                <a:lnTo>
                  <a:pt x="14" y="395"/>
                </a:lnTo>
                <a:lnTo>
                  <a:pt x="12" y="396"/>
                </a:lnTo>
                <a:lnTo>
                  <a:pt x="11" y="397"/>
                </a:lnTo>
                <a:lnTo>
                  <a:pt x="8" y="400"/>
                </a:lnTo>
                <a:lnTo>
                  <a:pt x="8" y="403"/>
                </a:lnTo>
                <a:lnTo>
                  <a:pt x="6" y="405"/>
                </a:lnTo>
                <a:lnTo>
                  <a:pt x="8" y="406"/>
                </a:lnTo>
                <a:lnTo>
                  <a:pt x="11" y="406"/>
                </a:lnTo>
                <a:lnTo>
                  <a:pt x="12" y="408"/>
                </a:lnTo>
                <a:lnTo>
                  <a:pt x="12" y="411"/>
                </a:lnTo>
                <a:lnTo>
                  <a:pt x="11" y="412"/>
                </a:lnTo>
                <a:lnTo>
                  <a:pt x="6" y="417"/>
                </a:lnTo>
                <a:lnTo>
                  <a:pt x="3" y="418"/>
                </a:lnTo>
                <a:lnTo>
                  <a:pt x="0" y="420"/>
                </a:lnTo>
                <a:lnTo>
                  <a:pt x="0" y="421"/>
                </a:lnTo>
                <a:lnTo>
                  <a:pt x="0" y="423"/>
                </a:lnTo>
                <a:lnTo>
                  <a:pt x="0" y="425"/>
                </a:lnTo>
                <a:lnTo>
                  <a:pt x="0" y="426"/>
                </a:lnTo>
                <a:lnTo>
                  <a:pt x="2" y="427"/>
                </a:lnTo>
                <a:lnTo>
                  <a:pt x="3" y="427"/>
                </a:lnTo>
                <a:lnTo>
                  <a:pt x="5" y="429"/>
                </a:lnTo>
                <a:lnTo>
                  <a:pt x="3" y="430"/>
                </a:lnTo>
                <a:lnTo>
                  <a:pt x="3" y="433"/>
                </a:lnTo>
                <a:lnTo>
                  <a:pt x="3" y="435"/>
                </a:lnTo>
                <a:lnTo>
                  <a:pt x="2" y="438"/>
                </a:lnTo>
                <a:lnTo>
                  <a:pt x="2" y="441"/>
                </a:lnTo>
                <a:lnTo>
                  <a:pt x="2" y="442"/>
                </a:lnTo>
                <a:lnTo>
                  <a:pt x="2" y="444"/>
                </a:lnTo>
                <a:lnTo>
                  <a:pt x="171" y="432"/>
                </a:lnTo>
                <a:lnTo>
                  <a:pt x="171" y="453"/>
                </a:lnTo>
                <a:lnTo>
                  <a:pt x="170" y="453"/>
                </a:lnTo>
                <a:lnTo>
                  <a:pt x="168" y="455"/>
                </a:lnTo>
                <a:lnTo>
                  <a:pt x="167" y="459"/>
                </a:lnTo>
                <a:lnTo>
                  <a:pt x="165" y="462"/>
                </a:lnTo>
                <a:lnTo>
                  <a:pt x="164" y="468"/>
                </a:lnTo>
                <a:lnTo>
                  <a:pt x="164" y="472"/>
                </a:lnTo>
                <a:lnTo>
                  <a:pt x="167" y="477"/>
                </a:lnTo>
                <a:lnTo>
                  <a:pt x="171" y="480"/>
                </a:lnTo>
                <a:lnTo>
                  <a:pt x="173" y="481"/>
                </a:lnTo>
                <a:lnTo>
                  <a:pt x="176" y="484"/>
                </a:lnTo>
                <a:lnTo>
                  <a:pt x="178" y="488"/>
                </a:lnTo>
                <a:lnTo>
                  <a:pt x="182" y="493"/>
                </a:lnTo>
                <a:lnTo>
                  <a:pt x="185" y="499"/>
                </a:lnTo>
                <a:lnTo>
                  <a:pt x="188" y="505"/>
                </a:lnTo>
                <a:lnTo>
                  <a:pt x="188" y="513"/>
                </a:lnTo>
                <a:lnTo>
                  <a:pt x="187" y="519"/>
                </a:lnTo>
                <a:lnTo>
                  <a:pt x="203" y="516"/>
                </a:lnTo>
              </a:path>
            </a:pathLst>
          </a:custGeom>
          <a:solidFill>
            <a:srgbClr val="00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60" name="Freeform 95"/>
          <p:cNvSpPr>
            <a:spLocks/>
          </p:cNvSpPr>
          <p:nvPr/>
        </p:nvSpPr>
        <p:spPr bwMode="blackWhite">
          <a:xfrm>
            <a:off x="5889625" y="3992563"/>
            <a:ext cx="579438" cy="912812"/>
          </a:xfrm>
          <a:custGeom>
            <a:avLst/>
            <a:gdLst>
              <a:gd name="T0" fmla="*/ 2147483647 w 321"/>
              <a:gd name="T1" fmla="*/ 2147483647 h 522"/>
              <a:gd name="T2" fmla="*/ 2147483647 w 321"/>
              <a:gd name="T3" fmla="*/ 2147483647 h 522"/>
              <a:gd name="T4" fmla="*/ 2147483647 w 321"/>
              <a:gd name="T5" fmla="*/ 2147483647 h 522"/>
              <a:gd name="T6" fmla="*/ 2147483647 w 321"/>
              <a:gd name="T7" fmla="*/ 2147483647 h 522"/>
              <a:gd name="T8" fmla="*/ 2147483647 w 321"/>
              <a:gd name="T9" fmla="*/ 2147483647 h 522"/>
              <a:gd name="T10" fmla="*/ 2147483647 w 321"/>
              <a:gd name="T11" fmla="*/ 2147483647 h 522"/>
              <a:gd name="T12" fmla="*/ 2147483647 w 321"/>
              <a:gd name="T13" fmla="*/ 2147483647 h 522"/>
              <a:gd name="T14" fmla="*/ 2147483647 w 321"/>
              <a:gd name="T15" fmla="*/ 2147483647 h 522"/>
              <a:gd name="T16" fmla="*/ 2147483647 w 321"/>
              <a:gd name="T17" fmla="*/ 2147483647 h 522"/>
              <a:gd name="T18" fmla="*/ 2147483647 w 321"/>
              <a:gd name="T19" fmla="*/ 2147483647 h 522"/>
              <a:gd name="T20" fmla="*/ 2147483647 w 321"/>
              <a:gd name="T21" fmla="*/ 2147483647 h 522"/>
              <a:gd name="T22" fmla="*/ 2147483647 w 321"/>
              <a:gd name="T23" fmla="*/ 2147483647 h 522"/>
              <a:gd name="T24" fmla="*/ 2147483647 w 321"/>
              <a:gd name="T25" fmla="*/ 2147483647 h 522"/>
              <a:gd name="T26" fmla="*/ 2147483647 w 321"/>
              <a:gd name="T27" fmla="*/ 2147483647 h 522"/>
              <a:gd name="T28" fmla="*/ 2147483647 w 321"/>
              <a:gd name="T29" fmla="*/ 2147483647 h 522"/>
              <a:gd name="T30" fmla="*/ 2147483647 w 321"/>
              <a:gd name="T31" fmla="*/ 2147483647 h 522"/>
              <a:gd name="T32" fmla="*/ 2147483647 w 321"/>
              <a:gd name="T33" fmla="*/ 2147483647 h 522"/>
              <a:gd name="T34" fmla="*/ 2147483647 w 321"/>
              <a:gd name="T35" fmla="*/ 2147483647 h 522"/>
              <a:gd name="T36" fmla="*/ 2147483647 w 321"/>
              <a:gd name="T37" fmla="*/ 2147483647 h 522"/>
              <a:gd name="T38" fmla="*/ 2147483647 w 321"/>
              <a:gd name="T39" fmla="*/ 2147483647 h 522"/>
              <a:gd name="T40" fmla="*/ 2147483647 w 321"/>
              <a:gd name="T41" fmla="*/ 2147483647 h 522"/>
              <a:gd name="T42" fmla="*/ 2147483647 w 321"/>
              <a:gd name="T43" fmla="*/ 2147483647 h 522"/>
              <a:gd name="T44" fmla="*/ 2147483647 w 321"/>
              <a:gd name="T45" fmla="*/ 2147483647 h 522"/>
              <a:gd name="T46" fmla="*/ 2147483647 w 321"/>
              <a:gd name="T47" fmla="*/ 2147483647 h 522"/>
              <a:gd name="T48" fmla="*/ 2147483647 w 321"/>
              <a:gd name="T49" fmla="*/ 2147483647 h 522"/>
              <a:gd name="T50" fmla="*/ 2147483647 w 321"/>
              <a:gd name="T51" fmla="*/ 2147483647 h 522"/>
              <a:gd name="T52" fmla="*/ 2147483647 w 321"/>
              <a:gd name="T53" fmla="*/ 2147483647 h 522"/>
              <a:gd name="T54" fmla="*/ 2147483647 w 321"/>
              <a:gd name="T55" fmla="*/ 2147483647 h 522"/>
              <a:gd name="T56" fmla="*/ 2147483647 w 321"/>
              <a:gd name="T57" fmla="*/ 2147483647 h 522"/>
              <a:gd name="T58" fmla="*/ 2147483647 w 321"/>
              <a:gd name="T59" fmla="*/ 2147483647 h 522"/>
              <a:gd name="T60" fmla="*/ 2147483647 w 321"/>
              <a:gd name="T61" fmla="*/ 2147483647 h 522"/>
              <a:gd name="T62" fmla="*/ 2147483647 w 321"/>
              <a:gd name="T63" fmla="*/ 2147483647 h 522"/>
              <a:gd name="T64" fmla="*/ 2147483647 w 321"/>
              <a:gd name="T65" fmla="*/ 2147483647 h 522"/>
              <a:gd name="T66" fmla="*/ 2147483647 w 321"/>
              <a:gd name="T67" fmla="*/ 2147483647 h 522"/>
              <a:gd name="T68" fmla="*/ 2147483647 w 321"/>
              <a:gd name="T69" fmla="*/ 2147483647 h 522"/>
              <a:gd name="T70" fmla="*/ 2147483647 w 321"/>
              <a:gd name="T71" fmla="*/ 2147483647 h 522"/>
              <a:gd name="T72" fmla="*/ 2147483647 w 321"/>
              <a:gd name="T73" fmla="*/ 2147483647 h 522"/>
              <a:gd name="T74" fmla="*/ 2147483647 w 321"/>
              <a:gd name="T75" fmla="*/ 2147483647 h 522"/>
              <a:gd name="T76" fmla="*/ 2147483647 w 321"/>
              <a:gd name="T77" fmla="*/ 2147483647 h 522"/>
              <a:gd name="T78" fmla="*/ 2147483647 w 321"/>
              <a:gd name="T79" fmla="*/ 2147483647 h 522"/>
              <a:gd name="T80" fmla="*/ 2147483647 w 321"/>
              <a:gd name="T81" fmla="*/ 2147483647 h 522"/>
              <a:gd name="T82" fmla="*/ 2147483647 w 321"/>
              <a:gd name="T83" fmla="*/ 2147483647 h 522"/>
              <a:gd name="T84" fmla="*/ 2147483647 w 321"/>
              <a:gd name="T85" fmla="*/ 2147483647 h 522"/>
              <a:gd name="T86" fmla="*/ 2147483647 w 321"/>
              <a:gd name="T87" fmla="*/ 2147483647 h 522"/>
              <a:gd name="T88" fmla="*/ 2147483647 w 321"/>
              <a:gd name="T89" fmla="*/ 2147483647 h 522"/>
              <a:gd name="T90" fmla="*/ 2147483647 w 321"/>
              <a:gd name="T91" fmla="*/ 2147483647 h 522"/>
              <a:gd name="T92" fmla="*/ 2147483647 w 321"/>
              <a:gd name="T93" fmla="*/ 2147483647 h 522"/>
              <a:gd name="T94" fmla="*/ 2147483647 w 321"/>
              <a:gd name="T95" fmla="*/ 2147483647 h 522"/>
              <a:gd name="T96" fmla="*/ 2147483647 w 321"/>
              <a:gd name="T97" fmla="*/ 0 h 522"/>
              <a:gd name="T98" fmla="*/ 0 w 321"/>
              <a:gd name="T99" fmla="*/ 2147483647 h 522"/>
              <a:gd name="T100" fmla="*/ 2147483647 w 321"/>
              <a:gd name="T101" fmla="*/ 2147483647 h 5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1"/>
              <a:gd name="T154" fmla="*/ 0 h 522"/>
              <a:gd name="T155" fmla="*/ 321 w 321"/>
              <a:gd name="T156" fmla="*/ 522 h 52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1" h="522">
                <a:moveTo>
                  <a:pt x="36" y="507"/>
                </a:moveTo>
                <a:lnTo>
                  <a:pt x="42" y="514"/>
                </a:lnTo>
                <a:lnTo>
                  <a:pt x="48" y="508"/>
                </a:lnTo>
                <a:lnTo>
                  <a:pt x="45" y="501"/>
                </a:lnTo>
                <a:lnTo>
                  <a:pt x="51" y="465"/>
                </a:lnTo>
                <a:lnTo>
                  <a:pt x="63" y="463"/>
                </a:lnTo>
                <a:lnTo>
                  <a:pt x="61" y="496"/>
                </a:lnTo>
                <a:lnTo>
                  <a:pt x="81" y="512"/>
                </a:lnTo>
                <a:lnTo>
                  <a:pt x="80" y="512"/>
                </a:lnTo>
                <a:lnTo>
                  <a:pt x="77" y="514"/>
                </a:lnTo>
                <a:lnTo>
                  <a:pt x="72" y="515"/>
                </a:lnTo>
                <a:lnTo>
                  <a:pt x="68" y="517"/>
                </a:lnTo>
                <a:lnTo>
                  <a:pt x="64" y="518"/>
                </a:lnTo>
                <a:lnTo>
                  <a:pt x="61" y="520"/>
                </a:lnTo>
                <a:lnTo>
                  <a:pt x="59" y="521"/>
                </a:lnTo>
                <a:lnTo>
                  <a:pt x="64" y="521"/>
                </a:lnTo>
                <a:lnTo>
                  <a:pt x="69" y="520"/>
                </a:lnTo>
                <a:lnTo>
                  <a:pt x="77" y="518"/>
                </a:lnTo>
                <a:lnTo>
                  <a:pt x="83" y="517"/>
                </a:lnTo>
                <a:lnTo>
                  <a:pt x="89" y="515"/>
                </a:lnTo>
                <a:lnTo>
                  <a:pt x="93" y="514"/>
                </a:lnTo>
                <a:lnTo>
                  <a:pt x="96" y="514"/>
                </a:lnTo>
                <a:lnTo>
                  <a:pt x="96" y="512"/>
                </a:lnTo>
                <a:lnTo>
                  <a:pt x="96" y="511"/>
                </a:lnTo>
                <a:lnTo>
                  <a:pt x="94" y="509"/>
                </a:lnTo>
                <a:lnTo>
                  <a:pt x="94" y="508"/>
                </a:lnTo>
                <a:lnTo>
                  <a:pt x="98" y="504"/>
                </a:lnTo>
                <a:lnTo>
                  <a:pt x="102" y="499"/>
                </a:lnTo>
                <a:lnTo>
                  <a:pt x="104" y="496"/>
                </a:lnTo>
                <a:lnTo>
                  <a:pt x="105" y="495"/>
                </a:lnTo>
                <a:lnTo>
                  <a:pt x="105" y="493"/>
                </a:lnTo>
                <a:lnTo>
                  <a:pt x="105" y="492"/>
                </a:lnTo>
                <a:lnTo>
                  <a:pt x="105" y="490"/>
                </a:lnTo>
                <a:lnTo>
                  <a:pt x="105" y="489"/>
                </a:lnTo>
                <a:lnTo>
                  <a:pt x="105" y="488"/>
                </a:lnTo>
                <a:lnTo>
                  <a:pt x="104" y="485"/>
                </a:lnTo>
                <a:lnTo>
                  <a:pt x="104" y="484"/>
                </a:lnTo>
                <a:lnTo>
                  <a:pt x="104" y="482"/>
                </a:lnTo>
                <a:lnTo>
                  <a:pt x="107" y="478"/>
                </a:lnTo>
                <a:lnTo>
                  <a:pt x="107" y="472"/>
                </a:lnTo>
                <a:lnTo>
                  <a:pt x="104" y="468"/>
                </a:lnTo>
                <a:lnTo>
                  <a:pt x="99" y="463"/>
                </a:lnTo>
                <a:lnTo>
                  <a:pt x="96" y="460"/>
                </a:lnTo>
                <a:lnTo>
                  <a:pt x="92" y="456"/>
                </a:lnTo>
                <a:lnTo>
                  <a:pt x="89" y="455"/>
                </a:lnTo>
                <a:lnTo>
                  <a:pt x="87" y="455"/>
                </a:lnTo>
                <a:lnTo>
                  <a:pt x="86" y="436"/>
                </a:lnTo>
                <a:lnTo>
                  <a:pt x="320" y="414"/>
                </a:lnTo>
                <a:lnTo>
                  <a:pt x="305" y="386"/>
                </a:lnTo>
                <a:lnTo>
                  <a:pt x="305" y="385"/>
                </a:lnTo>
                <a:lnTo>
                  <a:pt x="305" y="381"/>
                </a:lnTo>
                <a:lnTo>
                  <a:pt x="305" y="376"/>
                </a:lnTo>
                <a:lnTo>
                  <a:pt x="305" y="370"/>
                </a:lnTo>
                <a:lnTo>
                  <a:pt x="305" y="364"/>
                </a:lnTo>
                <a:lnTo>
                  <a:pt x="303" y="358"/>
                </a:lnTo>
                <a:lnTo>
                  <a:pt x="303" y="356"/>
                </a:lnTo>
                <a:lnTo>
                  <a:pt x="303" y="353"/>
                </a:lnTo>
                <a:lnTo>
                  <a:pt x="299" y="349"/>
                </a:lnTo>
                <a:lnTo>
                  <a:pt x="296" y="343"/>
                </a:lnTo>
                <a:lnTo>
                  <a:pt x="295" y="337"/>
                </a:lnTo>
                <a:lnTo>
                  <a:pt x="295" y="330"/>
                </a:lnTo>
                <a:lnTo>
                  <a:pt x="295" y="325"/>
                </a:lnTo>
                <a:lnTo>
                  <a:pt x="295" y="322"/>
                </a:lnTo>
                <a:lnTo>
                  <a:pt x="296" y="319"/>
                </a:lnTo>
                <a:lnTo>
                  <a:pt x="296" y="316"/>
                </a:lnTo>
                <a:lnTo>
                  <a:pt x="296" y="310"/>
                </a:lnTo>
                <a:lnTo>
                  <a:pt x="296" y="304"/>
                </a:lnTo>
                <a:lnTo>
                  <a:pt x="296" y="300"/>
                </a:lnTo>
                <a:lnTo>
                  <a:pt x="298" y="295"/>
                </a:lnTo>
                <a:lnTo>
                  <a:pt x="298" y="294"/>
                </a:lnTo>
                <a:lnTo>
                  <a:pt x="298" y="292"/>
                </a:lnTo>
                <a:lnTo>
                  <a:pt x="299" y="292"/>
                </a:lnTo>
                <a:lnTo>
                  <a:pt x="299" y="290"/>
                </a:lnTo>
                <a:lnTo>
                  <a:pt x="305" y="285"/>
                </a:lnTo>
                <a:lnTo>
                  <a:pt x="308" y="280"/>
                </a:lnTo>
                <a:lnTo>
                  <a:pt x="308" y="277"/>
                </a:lnTo>
                <a:lnTo>
                  <a:pt x="308" y="274"/>
                </a:lnTo>
                <a:lnTo>
                  <a:pt x="305" y="273"/>
                </a:lnTo>
                <a:lnTo>
                  <a:pt x="303" y="273"/>
                </a:lnTo>
                <a:lnTo>
                  <a:pt x="302" y="271"/>
                </a:lnTo>
                <a:lnTo>
                  <a:pt x="300" y="270"/>
                </a:lnTo>
                <a:lnTo>
                  <a:pt x="300" y="265"/>
                </a:lnTo>
                <a:lnTo>
                  <a:pt x="300" y="260"/>
                </a:lnTo>
                <a:lnTo>
                  <a:pt x="298" y="257"/>
                </a:lnTo>
                <a:lnTo>
                  <a:pt x="296" y="255"/>
                </a:lnTo>
                <a:lnTo>
                  <a:pt x="295" y="252"/>
                </a:lnTo>
                <a:lnTo>
                  <a:pt x="293" y="250"/>
                </a:lnTo>
                <a:lnTo>
                  <a:pt x="292" y="249"/>
                </a:lnTo>
                <a:lnTo>
                  <a:pt x="278" y="217"/>
                </a:lnTo>
                <a:lnTo>
                  <a:pt x="216" y="0"/>
                </a:lnTo>
                <a:lnTo>
                  <a:pt x="218" y="0"/>
                </a:lnTo>
                <a:lnTo>
                  <a:pt x="3" y="18"/>
                </a:lnTo>
                <a:lnTo>
                  <a:pt x="0" y="351"/>
                </a:lnTo>
                <a:lnTo>
                  <a:pt x="20" y="507"/>
                </a:lnTo>
                <a:lnTo>
                  <a:pt x="36" y="507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61" name="Freeform 96"/>
          <p:cNvSpPr>
            <a:spLocks/>
          </p:cNvSpPr>
          <p:nvPr/>
        </p:nvSpPr>
        <p:spPr bwMode="blackWhite">
          <a:xfrm>
            <a:off x="5889625" y="3992563"/>
            <a:ext cx="579438" cy="912812"/>
          </a:xfrm>
          <a:custGeom>
            <a:avLst/>
            <a:gdLst>
              <a:gd name="T0" fmla="*/ 2147483647 w 321"/>
              <a:gd name="T1" fmla="*/ 2147483647 h 522"/>
              <a:gd name="T2" fmla="*/ 2147483647 w 321"/>
              <a:gd name="T3" fmla="*/ 2147483647 h 522"/>
              <a:gd name="T4" fmla="*/ 2147483647 w 321"/>
              <a:gd name="T5" fmla="*/ 2147483647 h 522"/>
              <a:gd name="T6" fmla="*/ 2147483647 w 321"/>
              <a:gd name="T7" fmla="*/ 2147483647 h 522"/>
              <a:gd name="T8" fmla="*/ 2147483647 w 321"/>
              <a:gd name="T9" fmla="*/ 2147483647 h 522"/>
              <a:gd name="T10" fmla="*/ 2147483647 w 321"/>
              <a:gd name="T11" fmla="*/ 2147483647 h 522"/>
              <a:gd name="T12" fmla="*/ 2147483647 w 321"/>
              <a:gd name="T13" fmla="*/ 2147483647 h 522"/>
              <a:gd name="T14" fmla="*/ 2147483647 w 321"/>
              <a:gd name="T15" fmla="*/ 2147483647 h 522"/>
              <a:gd name="T16" fmla="*/ 2147483647 w 321"/>
              <a:gd name="T17" fmla="*/ 2147483647 h 522"/>
              <a:gd name="T18" fmla="*/ 2147483647 w 321"/>
              <a:gd name="T19" fmla="*/ 2147483647 h 522"/>
              <a:gd name="T20" fmla="*/ 2147483647 w 321"/>
              <a:gd name="T21" fmla="*/ 2147483647 h 522"/>
              <a:gd name="T22" fmla="*/ 2147483647 w 321"/>
              <a:gd name="T23" fmla="*/ 2147483647 h 522"/>
              <a:gd name="T24" fmla="*/ 2147483647 w 321"/>
              <a:gd name="T25" fmla="*/ 2147483647 h 522"/>
              <a:gd name="T26" fmla="*/ 2147483647 w 321"/>
              <a:gd name="T27" fmla="*/ 2147483647 h 522"/>
              <a:gd name="T28" fmla="*/ 2147483647 w 321"/>
              <a:gd name="T29" fmla="*/ 2147483647 h 522"/>
              <a:gd name="T30" fmla="*/ 2147483647 w 321"/>
              <a:gd name="T31" fmla="*/ 2147483647 h 522"/>
              <a:gd name="T32" fmla="*/ 2147483647 w 321"/>
              <a:gd name="T33" fmla="*/ 2147483647 h 522"/>
              <a:gd name="T34" fmla="*/ 2147483647 w 321"/>
              <a:gd name="T35" fmla="*/ 2147483647 h 522"/>
              <a:gd name="T36" fmla="*/ 2147483647 w 321"/>
              <a:gd name="T37" fmla="*/ 2147483647 h 522"/>
              <a:gd name="T38" fmla="*/ 2147483647 w 321"/>
              <a:gd name="T39" fmla="*/ 2147483647 h 522"/>
              <a:gd name="T40" fmla="*/ 2147483647 w 321"/>
              <a:gd name="T41" fmla="*/ 2147483647 h 522"/>
              <a:gd name="T42" fmla="*/ 2147483647 w 321"/>
              <a:gd name="T43" fmla="*/ 2147483647 h 522"/>
              <a:gd name="T44" fmla="*/ 2147483647 w 321"/>
              <a:gd name="T45" fmla="*/ 2147483647 h 522"/>
              <a:gd name="T46" fmla="*/ 2147483647 w 321"/>
              <a:gd name="T47" fmla="*/ 2147483647 h 522"/>
              <a:gd name="T48" fmla="*/ 2147483647 w 321"/>
              <a:gd name="T49" fmla="*/ 2147483647 h 522"/>
              <a:gd name="T50" fmla="*/ 2147483647 w 321"/>
              <a:gd name="T51" fmla="*/ 2147483647 h 522"/>
              <a:gd name="T52" fmla="*/ 2147483647 w 321"/>
              <a:gd name="T53" fmla="*/ 2147483647 h 522"/>
              <a:gd name="T54" fmla="*/ 2147483647 w 321"/>
              <a:gd name="T55" fmla="*/ 2147483647 h 522"/>
              <a:gd name="T56" fmla="*/ 2147483647 w 321"/>
              <a:gd name="T57" fmla="*/ 2147483647 h 522"/>
              <a:gd name="T58" fmla="*/ 2147483647 w 321"/>
              <a:gd name="T59" fmla="*/ 2147483647 h 522"/>
              <a:gd name="T60" fmla="*/ 2147483647 w 321"/>
              <a:gd name="T61" fmla="*/ 2147483647 h 522"/>
              <a:gd name="T62" fmla="*/ 2147483647 w 321"/>
              <a:gd name="T63" fmla="*/ 2147483647 h 522"/>
              <a:gd name="T64" fmla="*/ 2147483647 w 321"/>
              <a:gd name="T65" fmla="*/ 2147483647 h 522"/>
              <a:gd name="T66" fmla="*/ 2147483647 w 321"/>
              <a:gd name="T67" fmla="*/ 2147483647 h 522"/>
              <a:gd name="T68" fmla="*/ 2147483647 w 321"/>
              <a:gd name="T69" fmla="*/ 2147483647 h 522"/>
              <a:gd name="T70" fmla="*/ 2147483647 w 321"/>
              <a:gd name="T71" fmla="*/ 2147483647 h 522"/>
              <a:gd name="T72" fmla="*/ 2147483647 w 321"/>
              <a:gd name="T73" fmla="*/ 2147483647 h 522"/>
              <a:gd name="T74" fmla="*/ 2147483647 w 321"/>
              <a:gd name="T75" fmla="*/ 2147483647 h 522"/>
              <a:gd name="T76" fmla="*/ 2147483647 w 321"/>
              <a:gd name="T77" fmla="*/ 2147483647 h 522"/>
              <a:gd name="T78" fmla="*/ 2147483647 w 321"/>
              <a:gd name="T79" fmla="*/ 2147483647 h 522"/>
              <a:gd name="T80" fmla="*/ 2147483647 w 321"/>
              <a:gd name="T81" fmla="*/ 2147483647 h 522"/>
              <a:gd name="T82" fmla="*/ 2147483647 w 321"/>
              <a:gd name="T83" fmla="*/ 2147483647 h 522"/>
              <a:gd name="T84" fmla="*/ 2147483647 w 321"/>
              <a:gd name="T85" fmla="*/ 2147483647 h 522"/>
              <a:gd name="T86" fmla="*/ 2147483647 w 321"/>
              <a:gd name="T87" fmla="*/ 2147483647 h 522"/>
              <a:gd name="T88" fmla="*/ 2147483647 w 321"/>
              <a:gd name="T89" fmla="*/ 2147483647 h 522"/>
              <a:gd name="T90" fmla="*/ 2147483647 w 321"/>
              <a:gd name="T91" fmla="*/ 2147483647 h 522"/>
              <a:gd name="T92" fmla="*/ 2147483647 w 321"/>
              <a:gd name="T93" fmla="*/ 2147483647 h 522"/>
              <a:gd name="T94" fmla="*/ 2147483647 w 321"/>
              <a:gd name="T95" fmla="*/ 2147483647 h 522"/>
              <a:gd name="T96" fmla="*/ 2147483647 w 321"/>
              <a:gd name="T97" fmla="*/ 2147483647 h 522"/>
              <a:gd name="T98" fmla="*/ 2147483647 w 321"/>
              <a:gd name="T99" fmla="*/ 2147483647 h 522"/>
              <a:gd name="T100" fmla="*/ 2147483647 w 321"/>
              <a:gd name="T101" fmla="*/ 2147483647 h 522"/>
              <a:gd name="T102" fmla="*/ 2147483647 w 321"/>
              <a:gd name="T103" fmla="*/ 2147483647 h 522"/>
              <a:gd name="T104" fmla="*/ 2147483647 w 321"/>
              <a:gd name="T105" fmla="*/ 2147483647 h 522"/>
              <a:gd name="T106" fmla="*/ 2147483647 w 321"/>
              <a:gd name="T107" fmla="*/ 0 h 522"/>
              <a:gd name="T108" fmla="*/ 2147483647 w 321"/>
              <a:gd name="T109" fmla="*/ 2147483647 h 522"/>
              <a:gd name="T110" fmla="*/ 2147483647 w 321"/>
              <a:gd name="T111" fmla="*/ 2147483647 h 52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1"/>
              <a:gd name="T169" fmla="*/ 0 h 522"/>
              <a:gd name="T170" fmla="*/ 321 w 321"/>
              <a:gd name="T171" fmla="*/ 522 h 52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1" h="522">
                <a:moveTo>
                  <a:pt x="36" y="507"/>
                </a:moveTo>
                <a:lnTo>
                  <a:pt x="42" y="514"/>
                </a:lnTo>
                <a:lnTo>
                  <a:pt x="48" y="508"/>
                </a:lnTo>
                <a:lnTo>
                  <a:pt x="45" y="501"/>
                </a:lnTo>
                <a:lnTo>
                  <a:pt x="51" y="465"/>
                </a:lnTo>
                <a:lnTo>
                  <a:pt x="63" y="463"/>
                </a:lnTo>
                <a:lnTo>
                  <a:pt x="61" y="496"/>
                </a:lnTo>
                <a:lnTo>
                  <a:pt x="81" y="512"/>
                </a:lnTo>
                <a:lnTo>
                  <a:pt x="80" y="512"/>
                </a:lnTo>
                <a:lnTo>
                  <a:pt x="77" y="514"/>
                </a:lnTo>
                <a:lnTo>
                  <a:pt x="72" y="515"/>
                </a:lnTo>
                <a:lnTo>
                  <a:pt x="68" y="517"/>
                </a:lnTo>
                <a:lnTo>
                  <a:pt x="64" y="518"/>
                </a:lnTo>
                <a:lnTo>
                  <a:pt x="61" y="520"/>
                </a:lnTo>
                <a:lnTo>
                  <a:pt x="59" y="521"/>
                </a:lnTo>
                <a:lnTo>
                  <a:pt x="64" y="521"/>
                </a:lnTo>
                <a:lnTo>
                  <a:pt x="69" y="520"/>
                </a:lnTo>
                <a:lnTo>
                  <a:pt x="77" y="518"/>
                </a:lnTo>
                <a:lnTo>
                  <a:pt x="83" y="517"/>
                </a:lnTo>
                <a:lnTo>
                  <a:pt x="89" y="515"/>
                </a:lnTo>
                <a:lnTo>
                  <a:pt x="93" y="514"/>
                </a:lnTo>
                <a:lnTo>
                  <a:pt x="96" y="514"/>
                </a:lnTo>
                <a:lnTo>
                  <a:pt x="96" y="512"/>
                </a:lnTo>
                <a:lnTo>
                  <a:pt x="96" y="511"/>
                </a:lnTo>
                <a:lnTo>
                  <a:pt x="94" y="509"/>
                </a:lnTo>
                <a:lnTo>
                  <a:pt x="94" y="508"/>
                </a:lnTo>
                <a:lnTo>
                  <a:pt x="98" y="504"/>
                </a:lnTo>
                <a:lnTo>
                  <a:pt x="102" y="499"/>
                </a:lnTo>
                <a:lnTo>
                  <a:pt x="104" y="496"/>
                </a:lnTo>
                <a:lnTo>
                  <a:pt x="105" y="495"/>
                </a:lnTo>
                <a:lnTo>
                  <a:pt x="105" y="493"/>
                </a:lnTo>
                <a:lnTo>
                  <a:pt x="105" y="492"/>
                </a:lnTo>
                <a:lnTo>
                  <a:pt x="105" y="490"/>
                </a:lnTo>
                <a:lnTo>
                  <a:pt x="105" y="489"/>
                </a:lnTo>
                <a:lnTo>
                  <a:pt x="105" y="488"/>
                </a:lnTo>
                <a:lnTo>
                  <a:pt x="104" y="485"/>
                </a:lnTo>
                <a:lnTo>
                  <a:pt x="104" y="484"/>
                </a:lnTo>
                <a:lnTo>
                  <a:pt x="104" y="482"/>
                </a:lnTo>
                <a:lnTo>
                  <a:pt x="107" y="478"/>
                </a:lnTo>
                <a:lnTo>
                  <a:pt x="107" y="472"/>
                </a:lnTo>
                <a:lnTo>
                  <a:pt x="104" y="468"/>
                </a:lnTo>
                <a:lnTo>
                  <a:pt x="99" y="463"/>
                </a:lnTo>
                <a:lnTo>
                  <a:pt x="96" y="460"/>
                </a:lnTo>
                <a:lnTo>
                  <a:pt x="92" y="456"/>
                </a:lnTo>
                <a:lnTo>
                  <a:pt x="89" y="455"/>
                </a:lnTo>
                <a:lnTo>
                  <a:pt x="87" y="455"/>
                </a:lnTo>
                <a:lnTo>
                  <a:pt x="86" y="436"/>
                </a:lnTo>
                <a:lnTo>
                  <a:pt x="320" y="414"/>
                </a:lnTo>
                <a:lnTo>
                  <a:pt x="305" y="386"/>
                </a:lnTo>
                <a:lnTo>
                  <a:pt x="305" y="385"/>
                </a:lnTo>
                <a:lnTo>
                  <a:pt x="305" y="381"/>
                </a:lnTo>
                <a:lnTo>
                  <a:pt x="305" y="376"/>
                </a:lnTo>
                <a:lnTo>
                  <a:pt x="305" y="370"/>
                </a:lnTo>
                <a:lnTo>
                  <a:pt x="305" y="364"/>
                </a:lnTo>
                <a:lnTo>
                  <a:pt x="303" y="358"/>
                </a:lnTo>
                <a:lnTo>
                  <a:pt x="303" y="356"/>
                </a:lnTo>
                <a:lnTo>
                  <a:pt x="303" y="353"/>
                </a:lnTo>
                <a:lnTo>
                  <a:pt x="299" y="349"/>
                </a:lnTo>
                <a:lnTo>
                  <a:pt x="296" y="343"/>
                </a:lnTo>
                <a:lnTo>
                  <a:pt x="295" y="337"/>
                </a:lnTo>
                <a:lnTo>
                  <a:pt x="295" y="330"/>
                </a:lnTo>
                <a:lnTo>
                  <a:pt x="295" y="325"/>
                </a:lnTo>
                <a:lnTo>
                  <a:pt x="295" y="322"/>
                </a:lnTo>
                <a:lnTo>
                  <a:pt x="296" y="319"/>
                </a:lnTo>
                <a:lnTo>
                  <a:pt x="296" y="316"/>
                </a:lnTo>
                <a:lnTo>
                  <a:pt x="296" y="310"/>
                </a:lnTo>
                <a:lnTo>
                  <a:pt x="296" y="304"/>
                </a:lnTo>
                <a:lnTo>
                  <a:pt x="296" y="300"/>
                </a:lnTo>
                <a:lnTo>
                  <a:pt x="298" y="295"/>
                </a:lnTo>
                <a:lnTo>
                  <a:pt x="298" y="294"/>
                </a:lnTo>
                <a:lnTo>
                  <a:pt x="298" y="292"/>
                </a:lnTo>
                <a:lnTo>
                  <a:pt x="299" y="292"/>
                </a:lnTo>
                <a:lnTo>
                  <a:pt x="299" y="290"/>
                </a:lnTo>
                <a:lnTo>
                  <a:pt x="305" y="285"/>
                </a:lnTo>
                <a:lnTo>
                  <a:pt x="308" y="280"/>
                </a:lnTo>
                <a:lnTo>
                  <a:pt x="308" y="277"/>
                </a:lnTo>
                <a:lnTo>
                  <a:pt x="308" y="274"/>
                </a:lnTo>
                <a:lnTo>
                  <a:pt x="305" y="273"/>
                </a:lnTo>
                <a:lnTo>
                  <a:pt x="303" y="273"/>
                </a:lnTo>
                <a:lnTo>
                  <a:pt x="302" y="271"/>
                </a:lnTo>
                <a:lnTo>
                  <a:pt x="300" y="270"/>
                </a:lnTo>
                <a:lnTo>
                  <a:pt x="300" y="265"/>
                </a:lnTo>
                <a:lnTo>
                  <a:pt x="300" y="260"/>
                </a:lnTo>
                <a:lnTo>
                  <a:pt x="298" y="257"/>
                </a:lnTo>
                <a:lnTo>
                  <a:pt x="296" y="255"/>
                </a:lnTo>
                <a:lnTo>
                  <a:pt x="295" y="252"/>
                </a:lnTo>
                <a:lnTo>
                  <a:pt x="293" y="250"/>
                </a:lnTo>
                <a:lnTo>
                  <a:pt x="292" y="249"/>
                </a:lnTo>
                <a:lnTo>
                  <a:pt x="278" y="217"/>
                </a:lnTo>
                <a:lnTo>
                  <a:pt x="216" y="0"/>
                </a:lnTo>
                <a:lnTo>
                  <a:pt x="218" y="0"/>
                </a:lnTo>
                <a:lnTo>
                  <a:pt x="3" y="18"/>
                </a:lnTo>
                <a:lnTo>
                  <a:pt x="0" y="351"/>
                </a:lnTo>
                <a:lnTo>
                  <a:pt x="20" y="507"/>
                </a:lnTo>
                <a:lnTo>
                  <a:pt x="36" y="507"/>
                </a:lnTo>
              </a:path>
            </a:pathLst>
          </a:custGeom>
          <a:solidFill>
            <a:srgbClr val="00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62" name="Freeform 97"/>
          <p:cNvSpPr>
            <a:spLocks/>
          </p:cNvSpPr>
          <p:nvPr/>
        </p:nvSpPr>
        <p:spPr bwMode="blackWhite">
          <a:xfrm>
            <a:off x="6045200" y="4679950"/>
            <a:ext cx="1363663" cy="1016000"/>
          </a:xfrm>
          <a:custGeom>
            <a:avLst/>
            <a:gdLst>
              <a:gd name="T0" fmla="*/ 2147483647 w 756"/>
              <a:gd name="T1" fmla="*/ 2147483647 h 580"/>
              <a:gd name="T2" fmla="*/ 2147483647 w 756"/>
              <a:gd name="T3" fmla="*/ 2147483647 h 580"/>
              <a:gd name="T4" fmla="*/ 2147483647 w 756"/>
              <a:gd name="T5" fmla="*/ 2147483647 h 580"/>
              <a:gd name="T6" fmla="*/ 2147483647 w 756"/>
              <a:gd name="T7" fmla="*/ 2147483647 h 580"/>
              <a:gd name="T8" fmla="*/ 2147483647 w 756"/>
              <a:gd name="T9" fmla="*/ 2147483647 h 580"/>
              <a:gd name="T10" fmla="*/ 2147483647 w 756"/>
              <a:gd name="T11" fmla="*/ 2147483647 h 580"/>
              <a:gd name="T12" fmla="*/ 2147483647 w 756"/>
              <a:gd name="T13" fmla="*/ 2147483647 h 580"/>
              <a:gd name="T14" fmla="*/ 2147483647 w 756"/>
              <a:gd name="T15" fmla="*/ 2147483647 h 580"/>
              <a:gd name="T16" fmla="*/ 2147483647 w 756"/>
              <a:gd name="T17" fmla="*/ 2147483647 h 580"/>
              <a:gd name="T18" fmla="*/ 2147483647 w 756"/>
              <a:gd name="T19" fmla="*/ 2147483647 h 580"/>
              <a:gd name="T20" fmla="*/ 2147483647 w 756"/>
              <a:gd name="T21" fmla="*/ 2147483647 h 580"/>
              <a:gd name="T22" fmla="*/ 2147483647 w 756"/>
              <a:gd name="T23" fmla="*/ 2147483647 h 580"/>
              <a:gd name="T24" fmla="*/ 2147483647 w 756"/>
              <a:gd name="T25" fmla="*/ 2147483647 h 580"/>
              <a:gd name="T26" fmla="*/ 2147483647 w 756"/>
              <a:gd name="T27" fmla="*/ 2147483647 h 580"/>
              <a:gd name="T28" fmla="*/ 2147483647 w 756"/>
              <a:gd name="T29" fmla="*/ 2147483647 h 580"/>
              <a:gd name="T30" fmla="*/ 2147483647 w 756"/>
              <a:gd name="T31" fmla="*/ 2147483647 h 580"/>
              <a:gd name="T32" fmla="*/ 2147483647 w 756"/>
              <a:gd name="T33" fmla="*/ 2147483647 h 580"/>
              <a:gd name="T34" fmla="*/ 2147483647 w 756"/>
              <a:gd name="T35" fmla="*/ 2147483647 h 580"/>
              <a:gd name="T36" fmla="*/ 2147483647 w 756"/>
              <a:gd name="T37" fmla="*/ 2147483647 h 580"/>
              <a:gd name="T38" fmla="*/ 2147483647 w 756"/>
              <a:gd name="T39" fmla="*/ 2147483647 h 580"/>
              <a:gd name="T40" fmla="*/ 2147483647 w 756"/>
              <a:gd name="T41" fmla="*/ 2147483647 h 580"/>
              <a:gd name="T42" fmla="*/ 2147483647 w 756"/>
              <a:gd name="T43" fmla="*/ 2147483647 h 580"/>
              <a:gd name="T44" fmla="*/ 2147483647 w 756"/>
              <a:gd name="T45" fmla="*/ 2147483647 h 580"/>
              <a:gd name="T46" fmla="*/ 2147483647 w 756"/>
              <a:gd name="T47" fmla="*/ 2147483647 h 580"/>
              <a:gd name="T48" fmla="*/ 2147483647 w 756"/>
              <a:gd name="T49" fmla="*/ 2147483647 h 580"/>
              <a:gd name="T50" fmla="*/ 2147483647 w 756"/>
              <a:gd name="T51" fmla="*/ 2147483647 h 580"/>
              <a:gd name="T52" fmla="*/ 2147483647 w 756"/>
              <a:gd name="T53" fmla="*/ 2147483647 h 580"/>
              <a:gd name="T54" fmla="*/ 2147483647 w 756"/>
              <a:gd name="T55" fmla="*/ 2147483647 h 580"/>
              <a:gd name="T56" fmla="*/ 2147483647 w 756"/>
              <a:gd name="T57" fmla="*/ 2147483647 h 580"/>
              <a:gd name="T58" fmla="*/ 2147483647 w 756"/>
              <a:gd name="T59" fmla="*/ 2147483647 h 580"/>
              <a:gd name="T60" fmla="*/ 2147483647 w 756"/>
              <a:gd name="T61" fmla="*/ 2147483647 h 580"/>
              <a:gd name="T62" fmla="*/ 2147483647 w 756"/>
              <a:gd name="T63" fmla="*/ 2147483647 h 580"/>
              <a:gd name="T64" fmla="*/ 2147483647 w 756"/>
              <a:gd name="T65" fmla="*/ 2147483647 h 580"/>
              <a:gd name="T66" fmla="*/ 2147483647 w 756"/>
              <a:gd name="T67" fmla="*/ 2147483647 h 580"/>
              <a:gd name="T68" fmla="*/ 2147483647 w 756"/>
              <a:gd name="T69" fmla="*/ 2147483647 h 580"/>
              <a:gd name="T70" fmla="*/ 2147483647 w 756"/>
              <a:gd name="T71" fmla="*/ 2147483647 h 580"/>
              <a:gd name="T72" fmla="*/ 2147483647 w 756"/>
              <a:gd name="T73" fmla="*/ 2147483647 h 580"/>
              <a:gd name="T74" fmla="*/ 2147483647 w 756"/>
              <a:gd name="T75" fmla="*/ 2147483647 h 580"/>
              <a:gd name="T76" fmla="*/ 2147483647 w 756"/>
              <a:gd name="T77" fmla="*/ 2147483647 h 580"/>
              <a:gd name="T78" fmla="*/ 2147483647 w 756"/>
              <a:gd name="T79" fmla="*/ 2147483647 h 580"/>
              <a:gd name="T80" fmla="*/ 2147483647 w 756"/>
              <a:gd name="T81" fmla="*/ 2147483647 h 580"/>
              <a:gd name="T82" fmla="*/ 2147483647 w 756"/>
              <a:gd name="T83" fmla="*/ 2147483647 h 580"/>
              <a:gd name="T84" fmla="*/ 2147483647 w 756"/>
              <a:gd name="T85" fmla="*/ 2147483647 h 580"/>
              <a:gd name="T86" fmla="*/ 2147483647 w 756"/>
              <a:gd name="T87" fmla="*/ 2147483647 h 580"/>
              <a:gd name="T88" fmla="*/ 2147483647 w 756"/>
              <a:gd name="T89" fmla="*/ 2147483647 h 580"/>
              <a:gd name="T90" fmla="*/ 2147483647 w 756"/>
              <a:gd name="T91" fmla="*/ 2147483647 h 580"/>
              <a:gd name="T92" fmla="*/ 2147483647 w 756"/>
              <a:gd name="T93" fmla="*/ 2147483647 h 580"/>
              <a:gd name="T94" fmla="*/ 2147483647 w 756"/>
              <a:gd name="T95" fmla="*/ 2147483647 h 580"/>
              <a:gd name="T96" fmla="*/ 2147483647 w 756"/>
              <a:gd name="T97" fmla="*/ 2147483647 h 580"/>
              <a:gd name="T98" fmla="*/ 2147483647 w 756"/>
              <a:gd name="T99" fmla="*/ 2147483647 h 580"/>
              <a:gd name="T100" fmla="*/ 2147483647 w 756"/>
              <a:gd name="T101" fmla="*/ 2147483647 h 580"/>
              <a:gd name="T102" fmla="*/ 2147483647 w 756"/>
              <a:gd name="T103" fmla="*/ 2147483647 h 580"/>
              <a:gd name="T104" fmla="*/ 2147483647 w 756"/>
              <a:gd name="T105" fmla="*/ 2147483647 h 580"/>
              <a:gd name="T106" fmla="*/ 2147483647 w 756"/>
              <a:gd name="T107" fmla="*/ 2147483647 h 580"/>
              <a:gd name="T108" fmla="*/ 2147483647 w 756"/>
              <a:gd name="T109" fmla="*/ 2147483647 h 580"/>
              <a:gd name="T110" fmla="*/ 2147483647 w 756"/>
              <a:gd name="T111" fmla="*/ 2147483647 h 580"/>
              <a:gd name="T112" fmla="*/ 2147483647 w 756"/>
              <a:gd name="T113" fmla="*/ 2147483647 h 58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6"/>
              <a:gd name="T172" fmla="*/ 0 h 580"/>
              <a:gd name="T173" fmla="*/ 756 w 756"/>
              <a:gd name="T174" fmla="*/ 580 h 58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6" h="580">
                <a:moveTo>
                  <a:pt x="551" y="11"/>
                </a:moveTo>
                <a:lnTo>
                  <a:pt x="551" y="27"/>
                </a:lnTo>
                <a:lnTo>
                  <a:pt x="555" y="27"/>
                </a:lnTo>
                <a:lnTo>
                  <a:pt x="556" y="35"/>
                </a:lnTo>
                <a:lnTo>
                  <a:pt x="555" y="35"/>
                </a:lnTo>
                <a:lnTo>
                  <a:pt x="554" y="36"/>
                </a:lnTo>
                <a:lnTo>
                  <a:pt x="552" y="36"/>
                </a:lnTo>
                <a:lnTo>
                  <a:pt x="549" y="38"/>
                </a:lnTo>
                <a:lnTo>
                  <a:pt x="545" y="38"/>
                </a:lnTo>
                <a:lnTo>
                  <a:pt x="543" y="41"/>
                </a:lnTo>
                <a:lnTo>
                  <a:pt x="540" y="44"/>
                </a:lnTo>
                <a:lnTo>
                  <a:pt x="539" y="48"/>
                </a:lnTo>
                <a:lnTo>
                  <a:pt x="539" y="52"/>
                </a:lnTo>
                <a:lnTo>
                  <a:pt x="539" y="57"/>
                </a:lnTo>
                <a:lnTo>
                  <a:pt x="539" y="58"/>
                </a:lnTo>
                <a:lnTo>
                  <a:pt x="539" y="60"/>
                </a:lnTo>
                <a:lnTo>
                  <a:pt x="540" y="60"/>
                </a:lnTo>
                <a:lnTo>
                  <a:pt x="543" y="60"/>
                </a:lnTo>
                <a:lnTo>
                  <a:pt x="543" y="58"/>
                </a:lnTo>
                <a:lnTo>
                  <a:pt x="545" y="51"/>
                </a:lnTo>
                <a:lnTo>
                  <a:pt x="546" y="45"/>
                </a:lnTo>
                <a:lnTo>
                  <a:pt x="549" y="42"/>
                </a:lnTo>
                <a:lnTo>
                  <a:pt x="552" y="39"/>
                </a:lnTo>
                <a:lnTo>
                  <a:pt x="556" y="39"/>
                </a:lnTo>
                <a:lnTo>
                  <a:pt x="558" y="39"/>
                </a:lnTo>
                <a:lnTo>
                  <a:pt x="560" y="39"/>
                </a:lnTo>
                <a:lnTo>
                  <a:pt x="561" y="41"/>
                </a:lnTo>
                <a:lnTo>
                  <a:pt x="579" y="80"/>
                </a:lnTo>
                <a:lnTo>
                  <a:pt x="578" y="94"/>
                </a:lnTo>
                <a:lnTo>
                  <a:pt x="587" y="111"/>
                </a:lnTo>
                <a:lnTo>
                  <a:pt x="590" y="107"/>
                </a:lnTo>
                <a:lnTo>
                  <a:pt x="591" y="108"/>
                </a:lnTo>
                <a:lnTo>
                  <a:pt x="593" y="111"/>
                </a:lnTo>
                <a:lnTo>
                  <a:pt x="596" y="115"/>
                </a:lnTo>
                <a:lnTo>
                  <a:pt x="599" y="121"/>
                </a:lnTo>
                <a:lnTo>
                  <a:pt x="602" y="126"/>
                </a:lnTo>
                <a:lnTo>
                  <a:pt x="605" y="129"/>
                </a:lnTo>
                <a:lnTo>
                  <a:pt x="606" y="134"/>
                </a:lnTo>
                <a:lnTo>
                  <a:pt x="608" y="135"/>
                </a:lnTo>
                <a:lnTo>
                  <a:pt x="615" y="147"/>
                </a:lnTo>
                <a:lnTo>
                  <a:pt x="621" y="156"/>
                </a:lnTo>
                <a:lnTo>
                  <a:pt x="624" y="161"/>
                </a:lnTo>
                <a:lnTo>
                  <a:pt x="627" y="165"/>
                </a:lnTo>
                <a:lnTo>
                  <a:pt x="627" y="168"/>
                </a:lnTo>
                <a:lnTo>
                  <a:pt x="624" y="165"/>
                </a:lnTo>
                <a:lnTo>
                  <a:pt x="623" y="162"/>
                </a:lnTo>
                <a:lnTo>
                  <a:pt x="621" y="160"/>
                </a:lnTo>
                <a:lnTo>
                  <a:pt x="618" y="157"/>
                </a:lnTo>
                <a:lnTo>
                  <a:pt x="615" y="153"/>
                </a:lnTo>
                <a:lnTo>
                  <a:pt x="612" y="150"/>
                </a:lnTo>
                <a:lnTo>
                  <a:pt x="611" y="147"/>
                </a:lnTo>
                <a:lnTo>
                  <a:pt x="609" y="146"/>
                </a:lnTo>
                <a:lnTo>
                  <a:pt x="605" y="147"/>
                </a:lnTo>
                <a:lnTo>
                  <a:pt x="606" y="147"/>
                </a:lnTo>
                <a:lnTo>
                  <a:pt x="608" y="150"/>
                </a:lnTo>
                <a:lnTo>
                  <a:pt x="611" y="154"/>
                </a:lnTo>
                <a:lnTo>
                  <a:pt x="614" y="159"/>
                </a:lnTo>
                <a:lnTo>
                  <a:pt x="618" y="164"/>
                </a:lnTo>
                <a:lnTo>
                  <a:pt x="621" y="168"/>
                </a:lnTo>
                <a:lnTo>
                  <a:pt x="623" y="171"/>
                </a:lnTo>
                <a:lnTo>
                  <a:pt x="623" y="173"/>
                </a:lnTo>
                <a:lnTo>
                  <a:pt x="633" y="183"/>
                </a:lnTo>
                <a:lnTo>
                  <a:pt x="639" y="190"/>
                </a:lnTo>
                <a:lnTo>
                  <a:pt x="644" y="195"/>
                </a:lnTo>
                <a:lnTo>
                  <a:pt x="644" y="198"/>
                </a:lnTo>
                <a:lnTo>
                  <a:pt x="642" y="198"/>
                </a:lnTo>
                <a:lnTo>
                  <a:pt x="641" y="198"/>
                </a:lnTo>
                <a:lnTo>
                  <a:pt x="639" y="198"/>
                </a:lnTo>
                <a:lnTo>
                  <a:pt x="638" y="198"/>
                </a:lnTo>
                <a:lnTo>
                  <a:pt x="639" y="198"/>
                </a:lnTo>
                <a:lnTo>
                  <a:pt x="644" y="211"/>
                </a:lnTo>
                <a:lnTo>
                  <a:pt x="650" y="225"/>
                </a:lnTo>
                <a:lnTo>
                  <a:pt x="656" y="236"/>
                </a:lnTo>
                <a:lnTo>
                  <a:pt x="660" y="247"/>
                </a:lnTo>
                <a:lnTo>
                  <a:pt x="666" y="257"/>
                </a:lnTo>
                <a:lnTo>
                  <a:pt x="672" y="269"/>
                </a:lnTo>
                <a:lnTo>
                  <a:pt x="678" y="277"/>
                </a:lnTo>
                <a:lnTo>
                  <a:pt x="683" y="286"/>
                </a:lnTo>
                <a:lnTo>
                  <a:pt x="689" y="294"/>
                </a:lnTo>
                <a:lnTo>
                  <a:pt x="692" y="302"/>
                </a:lnTo>
                <a:lnTo>
                  <a:pt x="696" y="309"/>
                </a:lnTo>
                <a:lnTo>
                  <a:pt x="701" y="316"/>
                </a:lnTo>
                <a:lnTo>
                  <a:pt x="705" y="321"/>
                </a:lnTo>
                <a:lnTo>
                  <a:pt x="708" y="326"/>
                </a:lnTo>
                <a:lnTo>
                  <a:pt x="710" y="330"/>
                </a:lnTo>
                <a:lnTo>
                  <a:pt x="711" y="333"/>
                </a:lnTo>
                <a:lnTo>
                  <a:pt x="714" y="336"/>
                </a:lnTo>
                <a:lnTo>
                  <a:pt x="717" y="340"/>
                </a:lnTo>
                <a:lnTo>
                  <a:pt x="720" y="343"/>
                </a:lnTo>
                <a:lnTo>
                  <a:pt x="722" y="348"/>
                </a:lnTo>
                <a:lnTo>
                  <a:pt x="722" y="351"/>
                </a:lnTo>
                <a:lnTo>
                  <a:pt x="724" y="353"/>
                </a:lnTo>
                <a:lnTo>
                  <a:pt x="725" y="354"/>
                </a:lnTo>
                <a:lnTo>
                  <a:pt x="726" y="354"/>
                </a:lnTo>
                <a:lnTo>
                  <a:pt x="731" y="359"/>
                </a:lnTo>
                <a:lnTo>
                  <a:pt x="735" y="362"/>
                </a:lnTo>
                <a:lnTo>
                  <a:pt x="737" y="365"/>
                </a:lnTo>
                <a:lnTo>
                  <a:pt x="738" y="367"/>
                </a:lnTo>
                <a:lnTo>
                  <a:pt x="738" y="370"/>
                </a:lnTo>
                <a:lnTo>
                  <a:pt x="737" y="373"/>
                </a:lnTo>
                <a:lnTo>
                  <a:pt x="737" y="375"/>
                </a:lnTo>
                <a:lnTo>
                  <a:pt x="737" y="376"/>
                </a:lnTo>
                <a:lnTo>
                  <a:pt x="741" y="381"/>
                </a:lnTo>
                <a:lnTo>
                  <a:pt x="744" y="384"/>
                </a:lnTo>
                <a:lnTo>
                  <a:pt x="746" y="386"/>
                </a:lnTo>
                <a:lnTo>
                  <a:pt x="746" y="389"/>
                </a:lnTo>
                <a:lnTo>
                  <a:pt x="746" y="390"/>
                </a:lnTo>
                <a:lnTo>
                  <a:pt x="746" y="392"/>
                </a:lnTo>
                <a:lnTo>
                  <a:pt x="744" y="392"/>
                </a:lnTo>
                <a:lnTo>
                  <a:pt x="753" y="400"/>
                </a:lnTo>
                <a:lnTo>
                  <a:pt x="753" y="402"/>
                </a:lnTo>
                <a:lnTo>
                  <a:pt x="753" y="405"/>
                </a:lnTo>
                <a:lnTo>
                  <a:pt x="755" y="409"/>
                </a:lnTo>
                <a:lnTo>
                  <a:pt x="755" y="415"/>
                </a:lnTo>
                <a:lnTo>
                  <a:pt x="755" y="420"/>
                </a:lnTo>
                <a:lnTo>
                  <a:pt x="755" y="429"/>
                </a:lnTo>
                <a:lnTo>
                  <a:pt x="755" y="438"/>
                </a:lnTo>
                <a:lnTo>
                  <a:pt x="755" y="445"/>
                </a:lnTo>
                <a:lnTo>
                  <a:pt x="755" y="453"/>
                </a:lnTo>
                <a:lnTo>
                  <a:pt x="755" y="462"/>
                </a:lnTo>
                <a:lnTo>
                  <a:pt x="755" y="469"/>
                </a:lnTo>
                <a:lnTo>
                  <a:pt x="755" y="477"/>
                </a:lnTo>
                <a:lnTo>
                  <a:pt x="755" y="482"/>
                </a:lnTo>
                <a:lnTo>
                  <a:pt x="755" y="486"/>
                </a:lnTo>
                <a:lnTo>
                  <a:pt x="755" y="491"/>
                </a:lnTo>
                <a:lnTo>
                  <a:pt x="752" y="495"/>
                </a:lnTo>
                <a:lnTo>
                  <a:pt x="749" y="498"/>
                </a:lnTo>
                <a:lnTo>
                  <a:pt x="747" y="502"/>
                </a:lnTo>
                <a:lnTo>
                  <a:pt x="746" y="507"/>
                </a:lnTo>
                <a:lnTo>
                  <a:pt x="744" y="511"/>
                </a:lnTo>
                <a:lnTo>
                  <a:pt x="743" y="515"/>
                </a:lnTo>
                <a:lnTo>
                  <a:pt x="743" y="519"/>
                </a:lnTo>
                <a:lnTo>
                  <a:pt x="743" y="523"/>
                </a:lnTo>
                <a:lnTo>
                  <a:pt x="743" y="526"/>
                </a:lnTo>
                <a:lnTo>
                  <a:pt x="743" y="531"/>
                </a:lnTo>
                <a:lnTo>
                  <a:pt x="743" y="534"/>
                </a:lnTo>
                <a:lnTo>
                  <a:pt x="743" y="537"/>
                </a:lnTo>
                <a:lnTo>
                  <a:pt x="743" y="540"/>
                </a:lnTo>
                <a:lnTo>
                  <a:pt x="743" y="541"/>
                </a:lnTo>
                <a:lnTo>
                  <a:pt x="744" y="543"/>
                </a:lnTo>
                <a:lnTo>
                  <a:pt x="743" y="549"/>
                </a:lnTo>
                <a:lnTo>
                  <a:pt x="741" y="555"/>
                </a:lnTo>
                <a:lnTo>
                  <a:pt x="738" y="558"/>
                </a:lnTo>
                <a:lnTo>
                  <a:pt x="735" y="559"/>
                </a:lnTo>
                <a:lnTo>
                  <a:pt x="732" y="561"/>
                </a:lnTo>
                <a:lnTo>
                  <a:pt x="729" y="561"/>
                </a:lnTo>
                <a:lnTo>
                  <a:pt x="726" y="561"/>
                </a:lnTo>
                <a:lnTo>
                  <a:pt x="725" y="561"/>
                </a:lnTo>
                <a:lnTo>
                  <a:pt x="720" y="565"/>
                </a:lnTo>
                <a:lnTo>
                  <a:pt x="714" y="570"/>
                </a:lnTo>
                <a:lnTo>
                  <a:pt x="710" y="571"/>
                </a:lnTo>
                <a:lnTo>
                  <a:pt x="707" y="571"/>
                </a:lnTo>
                <a:lnTo>
                  <a:pt x="704" y="571"/>
                </a:lnTo>
                <a:lnTo>
                  <a:pt x="701" y="570"/>
                </a:lnTo>
                <a:lnTo>
                  <a:pt x="699" y="570"/>
                </a:lnTo>
                <a:lnTo>
                  <a:pt x="692" y="576"/>
                </a:lnTo>
                <a:lnTo>
                  <a:pt x="687" y="579"/>
                </a:lnTo>
                <a:lnTo>
                  <a:pt x="683" y="579"/>
                </a:lnTo>
                <a:lnTo>
                  <a:pt x="678" y="579"/>
                </a:lnTo>
                <a:lnTo>
                  <a:pt x="675" y="579"/>
                </a:lnTo>
                <a:lnTo>
                  <a:pt x="672" y="576"/>
                </a:lnTo>
                <a:lnTo>
                  <a:pt x="671" y="576"/>
                </a:lnTo>
                <a:lnTo>
                  <a:pt x="671" y="574"/>
                </a:lnTo>
                <a:lnTo>
                  <a:pt x="666" y="567"/>
                </a:lnTo>
                <a:lnTo>
                  <a:pt x="666" y="564"/>
                </a:lnTo>
                <a:lnTo>
                  <a:pt x="668" y="561"/>
                </a:lnTo>
                <a:lnTo>
                  <a:pt x="669" y="562"/>
                </a:lnTo>
                <a:lnTo>
                  <a:pt x="674" y="564"/>
                </a:lnTo>
                <a:lnTo>
                  <a:pt x="677" y="565"/>
                </a:lnTo>
                <a:lnTo>
                  <a:pt x="680" y="567"/>
                </a:lnTo>
                <a:lnTo>
                  <a:pt x="680" y="568"/>
                </a:lnTo>
                <a:lnTo>
                  <a:pt x="695" y="562"/>
                </a:lnTo>
                <a:lnTo>
                  <a:pt x="687" y="552"/>
                </a:lnTo>
                <a:lnTo>
                  <a:pt x="689" y="551"/>
                </a:lnTo>
                <a:lnTo>
                  <a:pt x="689" y="549"/>
                </a:lnTo>
                <a:lnTo>
                  <a:pt x="691" y="548"/>
                </a:lnTo>
                <a:lnTo>
                  <a:pt x="687" y="541"/>
                </a:lnTo>
                <a:lnTo>
                  <a:pt x="684" y="537"/>
                </a:lnTo>
                <a:lnTo>
                  <a:pt x="681" y="535"/>
                </a:lnTo>
                <a:lnTo>
                  <a:pt x="680" y="534"/>
                </a:lnTo>
                <a:lnTo>
                  <a:pt x="678" y="535"/>
                </a:lnTo>
                <a:lnTo>
                  <a:pt x="677" y="537"/>
                </a:lnTo>
                <a:lnTo>
                  <a:pt x="677" y="538"/>
                </a:lnTo>
                <a:lnTo>
                  <a:pt x="677" y="540"/>
                </a:lnTo>
                <a:lnTo>
                  <a:pt x="680" y="546"/>
                </a:lnTo>
                <a:lnTo>
                  <a:pt x="680" y="549"/>
                </a:lnTo>
                <a:lnTo>
                  <a:pt x="678" y="551"/>
                </a:lnTo>
                <a:lnTo>
                  <a:pt x="675" y="552"/>
                </a:lnTo>
                <a:lnTo>
                  <a:pt x="672" y="552"/>
                </a:lnTo>
                <a:lnTo>
                  <a:pt x="669" y="552"/>
                </a:lnTo>
                <a:lnTo>
                  <a:pt x="668" y="551"/>
                </a:lnTo>
                <a:lnTo>
                  <a:pt x="666" y="551"/>
                </a:lnTo>
                <a:lnTo>
                  <a:pt x="660" y="541"/>
                </a:lnTo>
                <a:lnTo>
                  <a:pt x="656" y="532"/>
                </a:lnTo>
                <a:lnTo>
                  <a:pt x="651" y="525"/>
                </a:lnTo>
                <a:lnTo>
                  <a:pt x="647" y="519"/>
                </a:lnTo>
                <a:lnTo>
                  <a:pt x="641" y="515"/>
                </a:lnTo>
                <a:lnTo>
                  <a:pt x="635" y="513"/>
                </a:lnTo>
                <a:lnTo>
                  <a:pt x="630" y="510"/>
                </a:lnTo>
                <a:lnTo>
                  <a:pt x="626" y="507"/>
                </a:lnTo>
                <a:lnTo>
                  <a:pt x="623" y="505"/>
                </a:lnTo>
                <a:lnTo>
                  <a:pt x="618" y="505"/>
                </a:lnTo>
                <a:lnTo>
                  <a:pt x="614" y="505"/>
                </a:lnTo>
                <a:lnTo>
                  <a:pt x="611" y="505"/>
                </a:lnTo>
                <a:lnTo>
                  <a:pt x="609" y="505"/>
                </a:lnTo>
                <a:lnTo>
                  <a:pt x="606" y="505"/>
                </a:lnTo>
                <a:lnTo>
                  <a:pt x="605" y="505"/>
                </a:lnTo>
                <a:lnTo>
                  <a:pt x="605" y="507"/>
                </a:lnTo>
                <a:lnTo>
                  <a:pt x="603" y="505"/>
                </a:lnTo>
                <a:lnTo>
                  <a:pt x="602" y="502"/>
                </a:lnTo>
                <a:lnTo>
                  <a:pt x="599" y="501"/>
                </a:lnTo>
                <a:lnTo>
                  <a:pt x="597" y="498"/>
                </a:lnTo>
                <a:lnTo>
                  <a:pt x="596" y="495"/>
                </a:lnTo>
                <a:lnTo>
                  <a:pt x="594" y="493"/>
                </a:lnTo>
                <a:lnTo>
                  <a:pt x="593" y="491"/>
                </a:lnTo>
                <a:lnTo>
                  <a:pt x="590" y="477"/>
                </a:lnTo>
                <a:lnTo>
                  <a:pt x="587" y="465"/>
                </a:lnTo>
                <a:lnTo>
                  <a:pt x="582" y="458"/>
                </a:lnTo>
                <a:lnTo>
                  <a:pt x="579" y="453"/>
                </a:lnTo>
                <a:lnTo>
                  <a:pt x="576" y="452"/>
                </a:lnTo>
                <a:lnTo>
                  <a:pt x="573" y="452"/>
                </a:lnTo>
                <a:lnTo>
                  <a:pt x="572" y="452"/>
                </a:lnTo>
                <a:lnTo>
                  <a:pt x="564" y="445"/>
                </a:lnTo>
                <a:lnTo>
                  <a:pt x="560" y="435"/>
                </a:lnTo>
                <a:lnTo>
                  <a:pt x="560" y="420"/>
                </a:lnTo>
                <a:lnTo>
                  <a:pt x="554" y="411"/>
                </a:lnTo>
                <a:lnTo>
                  <a:pt x="560" y="399"/>
                </a:lnTo>
                <a:lnTo>
                  <a:pt x="548" y="406"/>
                </a:lnTo>
                <a:lnTo>
                  <a:pt x="548" y="405"/>
                </a:lnTo>
                <a:lnTo>
                  <a:pt x="546" y="405"/>
                </a:lnTo>
                <a:lnTo>
                  <a:pt x="543" y="403"/>
                </a:lnTo>
                <a:lnTo>
                  <a:pt x="542" y="402"/>
                </a:lnTo>
                <a:lnTo>
                  <a:pt x="539" y="400"/>
                </a:lnTo>
                <a:lnTo>
                  <a:pt x="537" y="400"/>
                </a:lnTo>
                <a:lnTo>
                  <a:pt x="536" y="399"/>
                </a:lnTo>
                <a:lnTo>
                  <a:pt x="536" y="400"/>
                </a:lnTo>
                <a:lnTo>
                  <a:pt x="540" y="408"/>
                </a:lnTo>
                <a:lnTo>
                  <a:pt x="545" y="414"/>
                </a:lnTo>
                <a:lnTo>
                  <a:pt x="546" y="418"/>
                </a:lnTo>
                <a:lnTo>
                  <a:pt x="546" y="420"/>
                </a:lnTo>
                <a:lnTo>
                  <a:pt x="545" y="420"/>
                </a:lnTo>
                <a:lnTo>
                  <a:pt x="543" y="420"/>
                </a:lnTo>
                <a:lnTo>
                  <a:pt x="540" y="419"/>
                </a:lnTo>
                <a:lnTo>
                  <a:pt x="539" y="418"/>
                </a:lnTo>
                <a:lnTo>
                  <a:pt x="534" y="415"/>
                </a:lnTo>
                <a:lnTo>
                  <a:pt x="531" y="412"/>
                </a:lnTo>
                <a:lnTo>
                  <a:pt x="527" y="409"/>
                </a:lnTo>
                <a:lnTo>
                  <a:pt x="525" y="406"/>
                </a:lnTo>
                <a:lnTo>
                  <a:pt x="522" y="403"/>
                </a:lnTo>
                <a:lnTo>
                  <a:pt x="519" y="400"/>
                </a:lnTo>
                <a:lnTo>
                  <a:pt x="518" y="399"/>
                </a:lnTo>
                <a:lnTo>
                  <a:pt x="515" y="386"/>
                </a:lnTo>
                <a:lnTo>
                  <a:pt x="492" y="359"/>
                </a:lnTo>
                <a:lnTo>
                  <a:pt x="494" y="359"/>
                </a:lnTo>
                <a:lnTo>
                  <a:pt x="495" y="357"/>
                </a:lnTo>
                <a:lnTo>
                  <a:pt x="497" y="357"/>
                </a:lnTo>
                <a:lnTo>
                  <a:pt x="498" y="356"/>
                </a:lnTo>
                <a:lnTo>
                  <a:pt x="500" y="356"/>
                </a:lnTo>
                <a:lnTo>
                  <a:pt x="501" y="354"/>
                </a:lnTo>
                <a:lnTo>
                  <a:pt x="503" y="354"/>
                </a:lnTo>
                <a:lnTo>
                  <a:pt x="498" y="353"/>
                </a:lnTo>
                <a:lnTo>
                  <a:pt x="497" y="349"/>
                </a:lnTo>
                <a:lnTo>
                  <a:pt x="497" y="345"/>
                </a:lnTo>
                <a:lnTo>
                  <a:pt x="497" y="339"/>
                </a:lnTo>
                <a:lnTo>
                  <a:pt x="498" y="333"/>
                </a:lnTo>
                <a:lnTo>
                  <a:pt x="500" y="327"/>
                </a:lnTo>
                <a:lnTo>
                  <a:pt x="500" y="323"/>
                </a:lnTo>
                <a:lnTo>
                  <a:pt x="500" y="321"/>
                </a:lnTo>
                <a:lnTo>
                  <a:pt x="497" y="313"/>
                </a:lnTo>
                <a:lnTo>
                  <a:pt x="495" y="307"/>
                </a:lnTo>
                <a:lnTo>
                  <a:pt x="492" y="304"/>
                </a:lnTo>
                <a:lnTo>
                  <a:pt x="492" y="303"/>
                </a:lnTo>
                <a:lnTo>
                  <a:pt x="490" y="303"/>
                </a:lnTo>
                <a:lnTo>
                  <a:pt x="489" y="304"/>
                </a:lnTo>
                <a:lnTo>
                  <a:pt x="489" y="307"/>
                </a:lnTo>
                <a:lnTo>
                  <a:pt x="487" y="310"/>
                </a:lnTo>
                <a:lnTo>
                  <a:pt x="487" y="315"/>
                </a:lnTo>
                <a:lnTo>
                  <a:pt x="487" y="319"/>
                </a:lnTo>
                <a:lnTo>
                  <a:pt x="487" y="323"/>
                </a:lnTo>
                <a:lnTo>
                  <a:pt x="487" y="327"/>
                </a:lnTo>
                <a:lnTo>
                  <a:pt x="487" y="332"/>
                </a:lnTo>
                <a:lnTo>
                  <a:pt x="487" y="334"/>
                </a:lnTo>
                <a:lnTo>
                  <a:pt x="487" y="337"/>
                </a:lnTo>
                <a:lnTo>
                  <a:pt x="485" y="336"/>
                </a:lnTo>
                <a:lnTo>
                  <a:pt x="482" y="333"/>
                </a:lnTo>
                <a:lnTo>
                  <a:pt x="479" y="330"/>
                </a:lnTo>
                <a:lnTo>
                  <a:pt x="474" y="327"/>
                </a:lnTo>
                <a:lnTo>
                  <a:pt x="473" y="324"/>
                </a:lnTo>
                <a:lnTo>
                  <a:pt x="470" y="323"/>
                </a:lnTo>
                <a:lnTo>
                  <a:pt x="470" y="321"/>
                </a:lnTo>
                <a:lnTo>
                  <a:pt x="471" y="316"/>
                </a:lnTo>
                <a:lnTo>
                  <a:pt x="473" y="309"/>
                </a:lnTo>
                <a:lnTo>
                  <a:pt x="473" y="303"/>
                </a:lnTo>
                <a:lnTo>
                  <a:pt x="473" y="297"/>
                </a:lnTo>
                <a:lnTo>
                  <a:pt x="471" y="291"/>
                </a:lnTo>
                <a:lnTo>
                  <a:pt x="471" y="288"/>
                </a:lnTo>
                <a:lnTo>
                  <a:pt x="470" y="285"/>
                </a:lnTo>
                <a:lnTo>
                  <a:pt x="470" y="283"/>
                </a:lnTo>
                <a:lnTo>
                  <a:pt x="473" y="277"/>
                </a:lnTo>
                <a:lnTo>
                  <a:pt x="474" y="273"/>
                </a:lnTo>
                <a:lnTo>
                  <a:pt x="476" y="267"/>
                </a:lnTo>
                <a:lnTo>
                  <a:pt x="476" y="263"/>
                </a:lnTo>
                <a:lnTo>
                  <a:pt x="477" y="257"/>
                </a:lnTo>
                <a:lnTo>
                  <a:pt x="477" y="253"/>
                </a:lnTo>
                <a:lnTo>
                  <a:pt x="477" y="247"/>
                </a:lnTo>
                <a:lnTo>
                  <a:pt x="477" y="243"/>
                </a:lnTo>
                <a:lnTo>
                  <a:pt x="476" y="239"/>
                </a:lnTo>
                <a:lnTo>
                  <a:pt x="476" y="234"/>
                </a:lnTo>
                <a:lnTo>
                  <a:pt x="474" y="231"/>
                </a:lnTo>
                <a:lnTo>
                  <a:pt x="474" y="227"/>
                </a:lnTo>
                <a:lnTo>
                  <a:pt x="474" y="225"/>
                </a:lnTo>
                <a:lnTo>
                  <a:pt x="473" y="223"/>
                </a:lnTo>
                <a:lnTo>
                  <a:pt x="473" y="222"/>
                </a:lnTo>
                <a:lnTo>
                  <a:pt x="473" y="220"/>
                </a:lnTo>
                <a:lnTo>
                  <a:pt x="473" y="217"/>
                </a:lnTo>
                <a:lnTo>
                  <a:pt x="473" y="216"/>
                </a:lnTo>
                <a:lnTo>
                  <a:pt x="471" y="213"/>
                </a:lnTo>
                <a:lnTo>
                  <a:pt x="471" y="210"/>
                </a:lnTo>
                <a:lnTo>
                  <a:pt x="470" y="209"/>
                </a:lnTo>
                <a:lnTo>
                  <a:pt x="467" y="207"/>
                </a:lnTo>
                <a:lnTo>
                  <a:pt x="464" y="204"/>
                </a:lnTo>
                <a:lnTo>
                  <a:pt x="461" y="201"/>
                </a:lnTo>
                <a:lnTo>
                  <a:pt x="459" y="195"/>
                </a:lnTo>
                <a:lnTo>
                  <a:pt x="456" y="192"/>
                </a:lnTo>
                <a:lnTo>
                  <a:pt x="453" y="189"/>
                </a:lnTo>
                <a:lnTo>
                  <a:pt x="452" y="186"/>
                </a:lnTo>
                <a:lnTo>
                  <a:pt x="452" y="184"/>
                </a:lnTo>
                <a:lnTo>
                  <a:pt x="441" y="187"/>
                </a:lnTo>
                <a:lnTo>
                  <a:pt x="435" y="187"/>
                </a:lnTo>
                <a:lnTo>
                  <a:pt x="431" y="187"/>
                </a:lnTo>
                <a:lnTo>
                  <a:pt x="429" y="186"/>
                </a:lnTo>
                <a:lnTo>
                  <a:pt x="428" y="183"/>
                </a:lnTo>
                <a:lnTo>
                  <a:pt x="428" y="181"/>
                </a:lnTo>
                <a:lnTo>
                  <a:pt x="429" y="181"/>
                </a:lnTo>
                <a:lnTo>
                  <a:pt x="429" y="180"/>
                </a:lnTo>
                <a:lnTo>
                  <a:pt x="421" y="174"/>
                </a:lnTo>
                <a:lnTo>
                  <a:pt x="410" y="161"/>
                </a:lnTo>
                <a:lnTo>
                  <a:pt x="395" y="151"/>
                </a:lnTo>
                <a:lnTo>
                  <a:pt x="393" y="151"/>
                </a:lnTo>
                <a:lnTo>
                  <a:pt x="393" y="148"/>
                </a:lnTo>
                <a:lnTo>
                  <a:pt x="388" y="146"/>
                </a:lnTo>
                <a:lnTo>
                  <a:pt x="385" y="141"/>
                </a:lnTo>
                <a:lnTo>
                  <a:pt x="381" y="137"/>
                </a:lnTo>
                <a:lnTo>
                  <a:pt x="378" y="132"/>
                </a:lnTo>
                <a:lnTo>
                  <a:pt x="377" y="129"/>
                </a:lnTo>
                <a:lnTo>
                  <a:pt x="375" y="128"/>
                </a:lnTo>
                <a:lnTo>
                  <a:pt x="366" y="121"/>
                </a:lnTo>
                <a:lnTo>
                  <a:pt x="360" y="117"/>
                </a:lnTo>
                <a:lnTo>
                  <a:pt x="354" y="111"/>
                </a:lnTo>
                <a:lnTo>
                  <a:pt x="348" y="108"/>
                </a:lnTo>
                <a:lnTo>
                  <a:pt x="342" y="105"/>
                </a:lnTo>
                <a:lnTo>
                  <a:pt x="338" y="104"/>
                </a:lnTo>
                <a:lnTo>
                  <a:pt x="335" y="104"/>
                </a:lnTo>
                <a:lnTo>
                  <a:pt x="333" y="102"/>
                </a:lnTo>
                <a:lnTo>
                  <a:pt x="319" y="102"/>
                </a:lnTo>
                <a:lnTo>
                  <a:pt x="311" y="102"/>
                </a:lnTo>
                <a:lnTo>
                  <a:pt x="305" y="107"/>
                </a:lnTo>
                <a:lnTo>
                  <a:pt x="300" y="111"/>
                </a:lnTo>
                <a:lnTo>
                  <a:pt x="300" y="117"/>
                </a:lnTo>
                <a:lnTo>
                  <a:pt x="300" y="121"/>
                </a:lnTo>
                <a:lnTo>
                  <a:pt x="302" y="124"/>
                </a:lnTo>
                <a:lnTo>
                  <a:pt x="302" y="126"/>
                </a:lnTo>
                <a:lnTo>
                  <a:pt x="296" y="124"/>
                </a:lnTo>
                <a:lnTo>
                  <a:pt x="289" y="126"/>
                </a:lnTo>
                <a:lnTo>
                  <a:pt x="283" y="128"/>
                </a:lnTo>
                <a:lnTo>
                  <a:pt x="279" y="131"/>
                </a:lnTo>
                <a:lnTo>
                  <a:pt x="275" y="135"/>
                </a:lnTo>
                <a:lnTo>
                  <a:pt x="270" y="138"/>
                </a:lnTo>
                <a:lnTo>
                  <a:pt x="267" y="141"/>
                </a:lnTo>
                <a:lnTo>
                  <a:pt x="267" y="143"/>
                </a:lnTo>
                <a:lnTo>
                  <a:pt x="262" y="148"/>
                </a:lnTo>
                <a:lnTo>
                  <a:pt x="259" y="150"/>
                </a:lnTo>
                <a:lnTo>
                  <a:pt x="258" y="150"/>
                </a:lnTo>
                <a:lnTo>
                  <a:pt x="258" y="148"/>
                </a:lnTo>
                <a:lnTo>
                  <a:pt x="258" y="147"/>
                </a:lnTo>
                <a:lnTo>
                  <a:pt x="259" y="144"/>
                </a:lnTo>
                <a:lnTo>
                  <a:pt x="261" y="143"/>
                </a:lnTo>
                <a:lnTo>
                  <a:pt x="261" y="141"/>
                </a:lnTo>
                <a:lnTo>
                  <a:pt x="259" y="141"/>
                </a:lnTo>
                <a:lnTo>
                  <a:pt x="259" y="143"/>
                </a:lnTo>
                <a:lnTo>
                  <a:pt x="256" y="146"/>
                </a:lnTo>
                <a:lnTo>
                  <a:pt x="253" y="147"/>
                </a:lnTo>
                <a:lnTo>
                  <a:pt x="252" y="150"/>
                </a:lnTo>
                <a:lnTo>
                  <a:pt x="249" y="151"/>
                </a:lnTo>
                <a:lnTo>
                  <a:pt x="247" y="153"/>
                </a:lnTo>
                <a:lnTo>
                  <a:pt x="246" y="154"/>
                </a:lnTo>
                <a:lnTo>
                  <a:pt x="240" y="153"/>
                </a:lnTo>
                <a:lnTo>
                  <a:pt x="234" y="153"/>
                </a:lnTo>
                <a:lnTo>
                  <a:pt x="229" y="154"/>
                </a:lnTo>
                <a:lnTo>
                  <a:pt x="225" y="157"/>
                </a:lnTo>
                <a:lnTo>
                  <a:pt x="220" y="159"/>
                </a:lnTo>
                <a:lnTo>
                  <a:pt x="217" y="160"/>
                </a:lnTo>
                <a:lnTo>
                  <a:pt x="214" y="161"/>
                </a:lnTo>
                <a:lnTo>
                  <a:pt x="209" y="156"/>
                </a:lnTo>
                <a:lnTo>
                  <a:pt x="206" y="151"/>
                </a:lnTo>
                <a:lnTo>
                  <a:pt x="207" y="151"/>
                </a:lnTo>
                <a:lnTo>
                  <a:pt x="210" y="153"/>
                </a:lnTo>
                <a:lnTo>
                  <a:pt x="213" y="156"/>
                </a:lnTo>
                <a:lnTo>
                  <a:pt x="216" y="157"/>
                </a:lnTo>
                <a:lnTo>
                  <a:pt x="217" y="157"/>
                </a:lnTo>
                <a:lnTo>
                  <a:pt x="217" y="148"/>
                </a:lnTo>
                <a:lnTo>
                  <a:pt x="209" y="137"/>
                </a:lnTo>
                <a:lnTo>
                  <a:pt x="184" y="118"/>
                </a:lnTo>
                <a:lnTo>
                  <a:pt x="196" y="120"/>
                </a:lnTo>
                <a:lnTo>
                  <a:pt x="201" y="121"/>
                </a:lnTo>
                <a:lnTo>
                  <a:pt x="201" y="120"/>
                </a:lnTo>
                <a:lnTo>
                  <a:pt x="198" y="118"/>
                </a:lnTo>
                <a:lnTo>
                  <a:pt x="195" y="115"/>
                </a:lnTo>
                <a:lnTo>
                  <a:pt x="189" y="114"/>
                </a:lnTo>
                <a:lnTo>
                  <a:pt x="184" y="111"/>
                </a:lnTo>
                <a:lnTo>
                  <a:pt x="183" y="111"/>
                </a:lnTo>
                <a:lnTo>
                  <a:pt x="189" y="98"/>
                </a:lnTo>
                <a:lnTo>
                  <a:pt x="173" y="101"/>
                </a:lnTo>
                <a:lnTo>
                  <a:pt x="173" y="102"/>
                </a:lnTo>
                <a:lnTo>
                  <a:pt x="174" y="105"/>
                </a:lnTo>
                <a:lnTo>
                  <a:pt x="174" y="107"/>
                </a:lnTo>
                <a:lnTo>
                  <a:pt x="174" y="110"/>
                </a:lnTo>
                <a:lnTo>
                  <a:pt x="176" y="113"/>
                </a:lnTo>
                <a:lnTo>
                  <a:pt x="176" y="114"/>
                </a:lnTo>
                <a:lnTo>
                  <a:pt x="170" y="110"/>
                </a:lnTo>
                <a:lnTo>
                  <a:pt x="163" y="107"/>
                </a:lnTo>
                <a:lnTo>
                  <a:pt x="157" y="104"/>
                </a:lnTo>
                <a:lnTo>
                  <a:pt x="151" y="102"/>
                </a:lnTo>
                <a:lnTo>
                  <a:pt x="145" y="99"/>
                </a:lnTo>
                <a:lnTo>
                  <a:pt x="138" y="98"/>
                </a:lnTo>
                <a:lnTo>
                  <a:pt x="134" y="96"/>
                </a:lnTo>
                <a:lnTo>
                  <a:pt x="129" y="96"/>
                </a:lnTo>
                <a:lnTo>
                  <a:pt x="124" y="96"/>
                </a:lnTo>
                <a:lnTo>
                  <a:pt x="120" y="96"/>
                </a:lnTo>
                <a:lnTo>
                  <a:pt x="115" y="96"/>
                </a:lnTo>
                <a:lnTo>
                  <a:pt x="112" y="96"/>
                </a:lnTo>
                <a:lnTo>
                  <a:pt x="109" y="96"/>
                </a:lnTo>
                <a:lnTo>
                  <a:pt x="108" y="96"/>
                </a:lnTo>
                <a:lnTo>
                  <a:pt x="107" y="96"/>
                </a:lnTo>
                <a:lnTo>
                  <a:pt x="108" y="96"/>
                </a:lnTo>
                <a:lnTo>
                  <a:pt x="109" y="94"/>
                </a:lnTo>
                <a:lnTo>
                  <a:pt x="112" y="94"/>
                </a:lnTo>
                <a:lnTo>
                  <a:pt x="115" y="94"/>
                </a:lnTo>
                <a:lnTo>
                  <a:pt x="118" y="93"/>
                </a:lnTo>
                <a:lnTo>
                  <a:pt x="120" y="93"/>
                </a:lnTo>
                <a:lnTo>
                  <a:pt x="121" y="93"/>
                </a:lnTo>
                <a:lnTo>
                  <a:pt x="132" y="93"/>
                </a:lnTo>
                <a:lnTo>
                  <a:pt x="138" y="91"/>
                </a:lnTo>
                <a:lnTo>
                  <a:pt x="137" y="88"/>
                </a:lnTo>
                <a:lnTo>
                  <a:pt x="131" y="88"/>
                </a:lnTo>
                <a:lnTo>
                  <a:pt x="126" y="87"/>
                </a:lnTo>
                <a:lnTo>
                  <a:pt x="123" y="85"/>
                </a:lnTo>
                <a:lnTo>
                  <a:pt x="120" y="85"/>
                </a:lnTo>
                <a:lnTo>
                  <a:pt x="94" y="91"/>
                </a:lnTo>
                <a:lnTo>
                  <a:pt x="85" y="96"/>
                </a:lnTo>
                <a:lnTo>
                  <a:pt x="82" y="96"/>
                </a:lnTo>
                <a:lnTo>
                  <a:pt x="79" y="96"/>
                </a:lnTo>
                <a:lnTo>
                  <a:pt x="75" y="96"/>
                </a:lnTo>
                <a:lnTo>
                  <a:pt x="72" y="96"/>
                </a:lnTo>
                <a:lnTo>
                  <a:pt x="68" y="96"/>
                </a:lnTo>
                <a:lnTo>
                  <a:pt x="66" y="98"/>
                </a:lnTo>
                <a:lnTo>
                  <a:pt x="65" y="98"/>
                </a:lnTo>
                <a:lnTo>
                  <a:pt x="54" y="102"/>
                </a:lnTo>
                <a:lnTo>
                  <a:pt x="46" y="105"/>
                </a:lnTo>
                <a:lnTo>
                  <a:pt x="43" y="105"/>
                </a:lnTo>
                <a:lnTo>
                  <a:pt x="45" y="104"/>
                </a:lnTo>
                <a:lnTo>
                  <a:pt x="48" y="102"/>
                </a:lnTo>
                <a:lnTo>
                  <a:pt x="52" y="99"/>
                </a:lnTo>
                <a:lnTo>
                  <a:pt x="55" y="98"/>
                </a:lnTo>
                <a:lnTo>
                  <a:pt x="57" y="96"/>
                </a:lnTo>
                <a:lnTo>
                  <a:pt x="61" y="93"/>
                </a:lnTo>
                <a:lnTo>
                  <a:pt x="63" y="90"/>
                </a:lnTo>
                <a:lnTo>
                  <a:pt x="63" y="88"/>
                </a:lnTo>
                <a:lnTo>
                  <a:pt x="60" y="88"/>
                </a:lnTo>
                <a:lnTo>
                  <a:pt x="57" y="88"/>
                </a:lnTo>
                <a:lnTo>
                  <a:pt x="54" y="90"/>
                </a:lnTo>
                <a:lnTo>
                  <a:pt x="51" y="90"/>
                </a:lnTo>
                <a:lnTo>
                  <a:pt x="49" y="90"/>
                </a:lnTo>
                <a:lnTo>
                  <a:pt x="42" y="84"/>
                </a:lnTo>
                <a:lnTo>
                  <a:pt x="38" y="81"/>
                </a:lnTo>
                <a:lnTo>
                  <a:pt x="36" y="83"/>
                </a:lnTo>
                <a:lnTo>
                  <a:pt x="36" y="85"/>
                </a:lnTo>
                <a:lnTo>
                  <a:pt x="38" y="88"/>
                </a:lnTo>
                <a:lnTo>
                  <a:pt x="40" y="93"/>
                </a:lnTo>
                <a:lnTo>
                  <a:pt x="42" y="96"/>
                </a:lnTo>
                <a:lnTo>
                  <a:pt x="36" y="102"/>
                </a:lnTo>
                <a:lnTo>
                  <a:pt x="31" y="110"/>
                </a:lnTo>
                <a:lnTo>
                  <a:pt x="30" y="111"/>
                </a:lnTo>
                <a:lnTo>
                  <a:pt x="27" y="111"/>
                </a:lnTo>
                <a:lnTo>
                  <a:pt x="24" y="113"/>
                </a:lnTo>
                <a:lnTo>
                  <a:pt x="22" y="114"/>
                </a:lnTo>
                <a:lnTo>
                  <a:pt x="19" y="115"/>
                </a:lnTo>
                <a:lnTo>
                  <a:pt x="18" y="115"/>
                </a:lnTo>
                <a:lnTo>
                  <a:pt x="22" y="110"/>
                </a:lnTo>
                <a:lnTo>
                  <a:pt x="24" y="107"/>
                </a:lnTo>
                <a:lnTo>
                  <a:pt x="25" y="102"/>
                </a:lnTo>
                <a:lnTo>
                  <a:pt x="24" y="101"/>
                </a:lnTo>
                <a:lnTo>
                  <a:pt x="22" y="98"/>
                </a:lnTo>
                <a:lnTo>
                  <a:pt x="21" y="98"/>
                </a:lnTo>
                <a:lnTo>
                  <a:pt x="19" y="96"/>
                </a:lnTo>
                <a:lnTo>
                  <a:pt x="19" y="98"/>
                </a:lnTo>
                <a:lnTo>
                  <a:pt x="19" y="96"/>
                </a:lnTo>
                <a:lnTo>
                  <a:pt x="19" y="94"/>
                </a:lnTo>
                <a:lnTo>
                  <a:pt x="18" y="91"/>
                </a:lnTo>
                <a:lnTo>
                  <a:pt x="18" y="90"/>
                </a:lnTo>
                <a:lnTo>
                  <a:pt x="18" y="88"/>
                </a:lnTo>
                <a:lnTo>
                  <a:pt x="21" y="84"/>
                </a:lnTo>
                <a:lnTo>
                  <a:pt x="21" y="78"/>
                </a:lnTo>
                <a:lnTo>
                  <a:pt x="18" y="74"/>
                </a:lnTo>
                <a:lnTo>
                  <a:pt x="13" y="69"/>
                </a:lnTo>
                <a:lnTo>
                  <a:pt x="9" y="66"/>
                </a:lnTo>
                <a:lnTo>
                  <a:pt x="5" y="63"/>
                </a:lnTo>
                <a:lnTo>
                  <a:pt x="2" y="61"/>
                </a:lnTo>
                <a:lnTo>
                  <a:pt x="0" y="61"/>
                </a:lnTo>
                <a:lnTo>
                  <a:pt x="0" y="42"/>
                </a:lnTo>
                <a:lnTo>
                  <a:pt x="233" y="20"/>
                </a:lnTo>
                <a:lnTo>
                  <a:pt x="247" y="47"/>
                </a:lnTo>
                <a:lnTo>
                  <a:pt x="485" y="31"/>
                </a:lnTo>
                <a:lnTo>
                  <a:pt x="492" y="50"/>
                </a:lnTo>
                <a:lnTo>
                  <a:pt x="506" y="50"/>
                </a:lnTo>
                <a:lnTo>
                  <a:pt x="506" y="48"/>
                </a:lnTo>
                <a:lnTo>
                  <a:pt x="504" y="45"/>
                </a:lnTo>
                <a:lnTo>
                  <a:pt x="504" y="42"/>
                </a:lnTo>
                <a:lnTo>
                  <a:pt x="504" y="38"/>
                </a:lnTo>
                <a:lnTo>
                  <a:pt x="503" y="33"/>
                </a:lnTo>
                <a:lnTo>
                  <a:pt x="503" y="30"/>
                </a:lnTo>
                <a:lnTo>
                  <a:pt x="503" y="27"/>
                </a:lnTo>
                <a:lnTo>
                  <a:pt x="503" y="25"/>
                </a:lnTo>
                <a:lnTo>
                  <a:pt x="498" y="18"/>
                </a:lnTo>
                <a:lnTo>
                  <a:pt x="498" y="11"/>
                </a:lnTo>
                <a:lnTo>
                  <a:pt x="498" y="6"/>
                </a:lnTo>
                <a:lnTo>
                  <a:pt x="501" y="3"/>
                </a:lnTo>
                <a:lnTo>
                  <a:pt x="504" y="0"/>
                </a:lnTo>
                <a:lnTo>
                  <a:pt x="506" y="0"/>
                </a:lnTo>
                <a:lnTo>
                  <a:pt x="509" y="0"/>
                </a:lnTo>
                <a:lnTo>
                  <a:pt x="510" y="0"/>
                </a:lnTo>
                <a:lnTo>
                  <a:pt x="515" y="2"/>
                </a:lnTo>
                <a:lnTo>
                  <a:pt x="522" y="3"/>
                </a:lnTo>
                <a:lnTo>
                  <a:pt x="527" y="5"/>
                </a:lnTo>
                <a:lnTo>
                  <a:pt x="533" y="6"/>
                </a:lnTo>
                <a:lnTo>
                  <a:pt x="539" y="6"/>
                </a:lnTo>
                <a:lnTo>
                  <a:pt x="542" y="6"/>
                </a:lnTo>
                <a:lnTo>
                  <a:pt x="545" y="6"/>
                </a:lnTo>
                <a:lnTo>
                  <a:pt x="546" y="6"/>
                </a:lnTo>
                <a:lnTo>
                  <a:pt x="551" y="11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63" name="Freeform 98"/>
          <p:cNvSpPr>
            <a:spLocks/>
          </p:cNvSpPr>
          <p:nvPr/>
        </p:nvSpPr>
        <p:spPr bwMode="blackWhite">
          <a:xfrm>
            <a:off x="6045200" y="4679950"/>
            <a:ext cx="1363663" cy="1016000"/>
          </a:xfrm>
          <a:custGeom>
            <a:avLst/>
            <a:gdLst>
              <a:gd name="T0" fmla="*/ 2147483647 w 756"/>
              <a:gd name="T1" fmla="*/ 2147483647 h 580"/>
              <a:gd name="T2" fmla="*/ 2147483647 w 756"/>
              <a:gd name="T3" fmla="*/ 2147483647 h 580"/>
              <a:gd name="T4" fmla="*/ 2147483647 w 756"/>
              <a:gd name="T5" fmla="*/ 2147483647 h 580"/>
              <a:gd name="T6" fmla="*/ 2147483647 w 756"/>
              <a:gd name="T7" fmla="*/ 2147483647 h 580"/>
              <a:gd name="T8" fmla="*/ 2147483647 w 756"/>
              <a:gd name="T9" fmla="*/ 2147483647 h 580"/>
              <a:gd name="T10" fmla="*/ 2147483647 w 756"/>
              <a:gd name="T11" fmla="*/ 2147483647 h 580"/>
              <a:gd name="T12" fmla="*/ 2147483647 w 756"/>
              <a:gd name="T13" fmla="*/ 2147483647 h 580"/>
              <a:gd name="T14" fmla="*/ 2147483647 w 756"/>
              <a:gd name="T15" fmla="*/ 2147483647 h 580"/>
              <a:gd name="T16" fmla="*/ 2147483647 w 756"/>
              <a:gd name="T17" fmla="*/ 2147483647 h 580"/>
              <a:gd name="T18" fmla="*/ 2147483647 w 756"/>
              <a:gd name="T19" fmla="*/ 2147483647 h 580"/>
              <a:gd name="T20" fmla="*/ 2147483647 w 756"/>
              <a:gd name="T21" fmla="*/ 2147483647 h 580"/>
              <a:gd name="T22" fmla="*/ 2147483647 w 756"/>
              <a:gd name="T23" fmla="*/ 2147483647 h 580"/>
              <a:gd name="T24" fmla="*/ 2147483647 w 756"/>
              <a:gd name="T25" fmla="*/ 2147483647 h 580"/>
              <a:gd name="T26" fmla="*/ 2147483647 w 756"/>
              <a:gd name="T27" fmla="*/ 2147483647 h 580"/>
              <a:gd name="T28" fmla="*/ 2147483647 w 756"/>
              <a:gd name="T29" fmla="*/ 2147483647 h 580"/>
              <a:gd name="T30" fmla="*/ 2147483647 w 756"/>
              <a:gd name="T31" fmla="*/ 2147483647 h 580"/>
              <a:gd name="T32" fmla="*/ 2147483647 w 756"/>
              <a:gd name="T33" fmla="*/ 2147483647 h 580"/>
              <a:gd name="T34" fmla="*/ 2147483647 w 756"/>
              <a:gd name="T35" fmla="*/ 2147483647 h 580"/>
              <a:gd name="T36" fmla="*/ 2147483647 w 756"/>
              <a:gd name="T37" fmla="*/ 2147483647 h 580"/>
              <a:gd name="T38" fmla="*/ 2147483647 w 756"/>
              <a:gd name="T39" fmla="*/ 2147483647 h 580"/>
              <a:gd name="T40" fmla="*/ 2147483647 w 756"/>
              <a:gd name="T41" fmla="*/ 2147483647 h 580"/>
              <a:gd name="T42" fmla="*/ 2147483647 w 756"/>
              <a:gd name="T43" fmla="*/ 2147483647 h 580"/>
              <a:gd name="T44" fmla="*/ 2147483647 w 756"/>
              <a:gd name="T45" fmla="*/ 2147483647 h 580"/>
              <a:gd name="T46" fmla="*/ 2147483647 w 756"/>
              <a:gd name="T47" fmla="*/ 2147483647 h 580"/>
              <a:gd name="T48" fmla="*/ 2147483647 w 756"/>
              <a:gd name="T49" fmla="*/ 2147483647 h 580"/>
              <a:gd name="T50" fmla="*/ 2147483647 w 756"/>
              <a:gd name="T51" fmla="*/ 2147483647 h 580"/>
              <a:gd name="T52" fmla="*/ 2147483647 w 756"/>
              <a:gd name="T53" fmla="*/ 2147483647 h 580"/>
              <a:gd name="T54" fmla="*/ 2147483647 w 756"/>
              <a:gd name="T55" fmla="*/ 2147483647 h 580"/>
              <a:gd name="T56" fmla="*/ 2147483647 w 756"/>
              <a:gd name="T57" fmla="*/ 2147483647 h 580"/>
              <a:gd name="T58" fmla="*/ 2147483647 w 756"/>
              <a:gd name="T59" fmla="*/ 2147483647 h 580"/>
              <a:gd name="T60" fmla="*/ 2147483647 w 756"/>
              <a:gd name="T61" fmla="*/ 2147483647 h 580"/>
              <a:gd name="T62" fmla="*/ 2147483647 w 756"/>
              <a:gd name="T63" fmla="*/ 2147483647 h 580"/>
              <a:gd name="T64" fmla="*/ 2147483647 w 756"/>
              <a:gd name="T65" fmla="*/ 2147483647 h 580"/>
              <a:gd name="T66" fmla="*/ 2147483647 w 756"/>
              <a:gd name="T67" fmla="*/ 2147483647 h 580"/>
              <a:gd name="T68" fmla="*/ 2147483647 w 756"/>
              <a:gd name="T69" fmla="*/ 2147483647 h 580"/>
              <a:gd name="T70" fmla="*/ 2147483647 w 756"/>
              <a:gd name="T71" fmla="*/ 2147483647 h 580"/>
              <a:gd name="T72" fmla="*/ 2147483647 w 756"/>
              <a:gd name="T73" fmla="*/ 2147483647 h 580"/>
              <a:gd name="T74" fmla="*/ 2147483647 w 756"/>
              <a:gd name="T75" fmla="*/ 2147483647 h 580"/>
              <a:gd name="T76" fmla="*/ 2147483647 w 756"/>
              <a:gd name="T77" fmla="*/ 2147483647 h 580"/>
              <a:gd name="T78" fmla="*/ 2147483647 w 756"/>
              <a:gd name="T79" fmla="*/ 2147483647 h 580"/>
              <a:gd name="T80" fmla="*/ 2147483647 w 756"/>
              <a:gd name="T81" fmla="*/ 2147483647 h 580"/>
              <a:gd name="T82" fmla="*/ 2147483647 w 756"/>
              <a:gd name="T83" fmla="*/ 2147483647 h 580"/>
              <a:gd name="T84" fmla="*/ 2147483647 w 756"/>
              <a:gd name="T85" fmla="*/ 2147483647 h 580"/>
              <a:gd name="T86" fmla="*/ 2147483647 w 756"/>
              <a:gd name="T87" fmla="*/ 2147483647 h 580"/>
              <a:gd name="T88" fmla="*/ 2147483647 w 756"/>
              <a:gd name="T89" fmla="*/ 2147483647 h 580"/>
              <a:gd name="T90" fmla="*/ 2147483647 w 756"/>
              <a:gd name="T91" fmla="*/ 2147483647 h 580"/>
              <a:gd name="T92" fmla="*/ 2147483647 w 756"/>
              <a:gd name="T93" fmla="*/ 2147483647 h 580"/>
              <a:gd name="T94" fmla="*/ 2147483647 w 756"/>
              <a:gd name="T95" fmla="*/ 2147483647 h 580"/>
              <a:gd name="T96" fmla="*/ 2147483647 w 756"/>
              <a:gd name="T97" fmla="*/ 2147483647 h 580"/>
              <a:gd name="T98" fmla="*/ 2147483647 w 756"/>
              <a:gd name="T99" fmla="*/ 2147483647 h 580"/>
              <a:gd name="T100" fmla="*/ 2147483647 w 756"/>
              <a:gd name="T101" fmla="*/ 2147483647 h 580"/>
              <a:gd name="T102" fmla="*/ 2147483647 w 756"/>
              <a:gd name="T103" fmla="*/ 2147483647 h 580"/>
              <a:gd name="T104" fmla="*/ 2147483647 w 756"/>
              <a:gd name="T105" fmla="*/ 2147483647 h 580"/>
              <a:gd name="T106" fmla="*/ 2147483647 w 756"/>
              <a:gd name="T107" fmla="*/ 2147483647 h 580"/>
              <a:gd name="T108" fmla="*/ 2147483647 w 756"/>
              <a:gd name="T109" fmla="*/ 2147483647 h 580"/>
              <a:gd name="T110" fmla="*/ 2147483647 w 756"/>
              <a:gd name="T111" fmla="*/ 2147483647 h 580"/>
              <a:gd name="T112" fmla="*/ 2147483647 w 756"/>
              <a:gd name="T113" fmla="*/ 2147483647 h 580"/>
              <a:gd name="T114" fmla="*/ 2147483647 w 756"/>
              <a:gd name="T115" fmla="*/ 2147483647 h 580"/>
              <a:gd name="T116" fmla="*/ 2147483647 w 756"/>
              <a:gd name="T117" fmla="*/ 2147483647 h 580"/>
              <a:gd name="T118" fmla="*/ 2147483647 w 756"/>
              <a:gd name="T119" fmla="*/ 2147483647 h 580"/>
              <a:gd name="T120" fmla="*/ 2147483647 w 756"/>
              <a:gd name="T121" fmla="*/ 2147483647 h 580"/>
              <a:gd name="T122" fmla="*/ 2147483647 w 756"/>
              <a:gd name="T123" fmla="*/ 2147483647 h 580"/>
              <a:gd name="T124" fmla="*/ 2147483647 w 756"/>
              <a:gd name="T125" fmla="*/ 2147483647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6"/>
              <a:gd name="T190" fmla="*/ 0 h 580"/>
              <a:gd name="T191" fmla="*/ 756 w 756"/>
              <a:gd name="T192" fmla="*/ 580 h 5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6" h="580">
                <a:moveTo>
                  <a:pt x="551" y="11"/>
                </a:moveTo>
                <a:lnTo>
                  <a:pt x="551" y="27"/>
                </a:lnTo>
                <a:lnTo>
                  <a:pt x="555" y="27"/>
                </a:lnTo>
                <a:lnTo>
                  <a:pt x="556" y="35"/>
                </a:lnTo>
                <a:lnTo>
                  <a:pt x="555" y="35"/>
                </a:lnTo>
                <a:lnTo>
                  <a:pt x="554" y="36"/>
                </a:lnTo>
                <a:lnTo>
                  <a:pt x="552" y="36"/>
                </a:lnTo>
                <a:lnTo>
                  <a:pt x="549" y="38"/>
                </a:lnTo>
                <a:lnTo>
                  <a:pt x="545" y="38"/>
                </a:lnTo>
                <a:lnTo>
                  <a:pt x="543" y="41"/>
                </a:lnTo>
                <a:lnTo>
                  <a:pt x="540" y="44"/>
                </a:lnTo>
                <a:lnTo>
                  <a:pt x="539" y="48"/>
                </a:lnTo>
                <a:lnTo>
                  <a:pt x="539" y="52"/>
                </a:lnTo>
                <a:lnTo>
                  <a:pt x="539" y="57"/>
                </a:lnTo>
                <a:lnTo>
                  <a:pt x="539" y="58"/>
                </a:lnTo>
                <a:lnTo>
                  <a:pt x="539" y="60"/>
                </a:lnTo>
                <a:lnTo>
                  <a:pt x="540" y="60"/>
                </a:lnTo>
                <a:lnTo>
                  <a:pt x="543" y="60"/>
                </a:lnTo>
                <a:lnTo>
                  <a:pt x="543" y="58"/>
                </a:lnTo>
                <a:lnTo>
                  <a:pt x="545" y="51"/>
                </a:lnTo>
                <a:lnTo>
                  <a:pt x="546" y="45"/>
                </a:lnTo>
                <a:lnTo>
                  <a:pt x="549" y="42"/>
                </a:lnTo>
                <a:lnTo>
                  <a:pt x="552" y="39"/>
                </a:lnTo>
                <a:lnTo>
                  <a:pt x="556" y="39"/>
                </a:lnTo>
                <a:lnTo>
                  <a:pt x="558" y="39"/>
                </a:lnTo>
                <a:lnTo>
                  <a:pt x="560" y="39"/>
                </a:lnTo>
                <a:lnTo>
                  <a:pt x="561" y="41"/>
                </a:lnTo>
                <a:lnTo>
                  <a:pt x="579" y="80"/>
                </a:lnTo>
                <a:lnTo>
                  <a:pt x="578" y="94"/>
                </a:lnTo>
                <a:lnTo>
                  <a:pt x="587" y="111"/>
                </a:lnTo>
                <a:lnTo>
                  <a:pt x="590" y="107"/>
                </a:lnTo>
                <a:lnTo>
                  <a:pt x="591" y="108"/>
                </a:lnTo>
                <a:lnTo>
                  <a:pt x="593" y="111"/>
                </a:lnTo>
                <a:lnTo>
                  <a:pt x="596" y="115"/>
                </a:lnTo>
                <a:lnTo>
                  <a:pt x="599" y="121"/>
                </a:lnTo>
                <a:lnTo>
                  <a:pt x="602" y="126"/>
                </a:lnTo>
                <a:lnTo>
                  <a:pt x="605" y="129"/>
                </a:lnTo>
                <a:lnTo>
                  <a:pt x="606" y="134"/>
                </a:lnTo>
                <a:lnTo>
                  <a:pt x="608" y="135"/>
                </a:lnTo>
                <a:lnTo>
                  <a:pt x="615" y="147"/>
                </a:lnTo>
                <a:lnTo>
                  <a:pt x="621" y="156"/>
                </a:lnTo>
                <a:lnTo>
                  <a:pt x="624" y="161"/>
                </a:lnTo>
                <a:lnTo>
                  <a:pt x="627" y="165"/>
                </a:lnTo>
                <a:lnTo>
                  <a:pt x="627" y="168"/>
                </a:lnTo>
                <a:lnTo>
                  <a:pt x="624" y="165"/>
                </a:lnTo>
                <a:lnTo>
                  <a:pt x="623" y="162"/>
                </a:lnTo>
                <a:lnTo>
                  <a:pt x="621" y="160"/>
                </a:lnTo>
                <a:lnTo>
                  <a:pt x="618" y="157"/>
                </a:lnTo>
                <a:lnTo>
                  <a:pt x="615" y="153"/>
                </a:lnTo>
                <a:lnTo>
                  <a:pt x="612" y="150"/>
                </a:lnTo>
                <a:lnTo>
                  <a:pt x="611" y="147"/>
                </a:lnTo>
                <a:lnTo>
                  <a:pt x="609" y="146"/>
                </a:lnTo>
                <a:lnTo>
                  <a:pt x="605" y="147"/>
                </a:lnTo>
                <a:lnTo>
                  <a:pt x="606" y="147"/>
                </a:lnTo>
                <a:lnTo>
                  <a:pt x="608" y="150"/>
                </a:lnTo>
                <a:lnTo>
                  <a:pt x="611" y="154"/>
                </a:lnTo>
                <a:lnTo>
                  <a:pt x="614" y="159"/>
                </a:lnTo>
                <a:lnTo>
                  <a:pt x="618" y="164"/>
                </a:lnTo>
                <a:lnTo>
                  <a:pt x="621" y="168"/>
                </a:lnTo>
                <a:lnTo>
                  <a:pt x="623" y="171"/>
                </a:lnTo>
                <a:lnTo>
                  <a:pt x="623" y="173"/>
                </a:lnTo>
                <a:lnTo>
                  <a:pt x="633" y="183"/>
                </a:lnTo>
                <a:lnTo>
                  <a:pt x="639" y="190"/>
                </a:lnTo>
                <a:lnTo>
                  <a:pt x="644" y="195"/>
                </a:lnTo>
                <a:lnTo>
                  <a:pt x="644" y="198"/>
                </a:lnTo>
                <a:lnTo>
                  <a:pt x="642" y="198"/>
                </a:lnTo>
                <a:lnTo>
                  <a:pt x="641" y="198"/>
                </a:lnTo>
                <a:lnTo>
                  <a:pt x="639" y="198"/>
                </a:lnTo>
                <a:lnTo>
                  <a:pt x="638" y="198"/>
                </a:lnTo>
                <a:lnTo>
                  <a:pt x="639" y="198"/>
                </a:lnTo>
                <a:lnTo>
                  <a:pt x="644" y="211"/>
                </a:lnTo>
                <a:lnTo>
                  <a:pt x="650" y="225"/>
                </a:lnTo>
                <a:lnTo>
                  <a:pt x="656" y="236"/>
                </a:lnTo>
                <a:lnTo>
                  <a:pt x="660" y="247"/>
                </a:lnTo>
                <a:lnTo>
                  <a:pt x="666" y="257"/>
                </a:lnTo>
                <a:lnTo>
                  <a:pt x="672" y="269"/>
                </a:lnTo>
                <a:lnTo>
                  <a:pt x="678" y="277"/>
                </a:lnTo>
                <a:lnTo>
                  <a:pt x="683" y="286"/>
                </a:lnTo>
                <a:lnTo>
                  <a:pt x="689" y="294"/>
                </a:lnTo>
                <a:lnTo>
                  <a:pt x="692" y="302"/>
                </a:lnTo>
                <a:lnTo>
                  <a:pt x="696" y="309"/>
                </a:lnTo>
                <a:lnTo>
                  <a:pt x="701" y="316"/>
                </a:lnTo>
                <a:lnTo>
                  <a:pt x="705" y="321"/>
                </a:lnTo>
                <a:lnTo>
                  <a:pt x="708" y="326"/>
                </a:lnTo>
                <a:lnTo>
                  <a:pt x="710" y="330"/>
                </a:lnTo>
                <a:lnTo>
                  <a:pt x="711" y="333"/>
                </a:lnTo>
                <a:lnTo>
                  <a:pt x="714" y="336"/>
                </a:lnTo>
                <a:lnTo>
                  <a:pt x="717" y="340"/>
                </a:lnTo>
                <a:lnTo>
                  <a:pt x="720" y="343"/>
                </a:lnTo>
                <a:lnTo>
                  <a:pt x="722" y="348"/>
                </a:lnTo>
                <a:lnTo>
                  <a:pt x="722" y="351"/>
                </a:lnTo>
                <a:lnTo>
                  <a:pt x="724" y="353"/>
                </a:lnTo>
                <a:lnTo>
                  <a:pt x="725" y="354"/>
                </a:lnTo>
                <a:lnTo>
                  <a:pt x="726" y="354"/>
                </a:lnTo>
                <a:lnTo>
                  <a:pt x="731" y="359"/>
                </a:lnTo>
                <a:lnTo>
                  <a:pt x="735" y="362"/>
                </a:lnTo>
                <a:lnTo>
                  <a:pt x="737" y="365"/>
                </a:lnTo>
                <a:lnTo>
                  <a:pt x="738" y="367"/>
                </a:lnTo>
                <a:lnTo>
                  <a:pt x="738" y="370"/>
                </a:lnTo>
                <a:lnTo>
                  <a:pt x="737" y="373"/>
                </a:lnTo>
                <a:lnTo>
                  <a:pt x="737" y="375"/>
                </a:lnTo>
                <a:lnTo>
                  <a:pt x="737" y="376"/>
                </a:lnTo>
                <a:lnTo>
                  <a:pt x="741" y="381"/>
                </a:lnTo>
                <a:lnTo>
                  <a:pt x="744" y="384"/>
                </a:lnTo>
                <a:lnTo>
                  <a:pt x="746" y="386"/>
                </a:lnTo>
                <a:lnTo>
                  <a:pt x="746" y="389"/>
                </a:lnTo>
                <a:lnTo>
                  <a:pt x="746" y="390"/>
                </a:lnTo>
                <a:lnTo>
                  <a:pt x="746" y="392"/>
                </a:lnTo>
                <a:lnTo>
                  <a:pt x="744" y="392"/>
                </a:lnTo>
                <a:lnTo>
                  <a:pt x="753" y="400"/>
                </a:lnTo>
                <a:lnTo>
                  <a:pt x="753" y="402"/>
                </a:lnTo>
                <a:lnTo>
                  <a:pt x="753" y="405"/>
                </a:lnTo>
                <a:lnTo>
                  <a:pt x="755" y="409"/>
                </a:lnTo>
                <a:lnTo>
                  <a:pt x="755" y="415"/>
                </a:lnTo>
                <a:lnTo>
                  <a:pt x="755" y="420"/>
                </a:lnTo>
                <a:lnTo>
                  <a:pt x="755" y="429"/>
                </a:lnTo>
                <a:lnTo>
                  <a:pt x="755" y="438"/>
                </a:lnTo>
                <a:lnTo>
                  <a:pt x="755" y="445"/>
                </a:lnTo>
                <a:lnTo>
                  <a:pt x="755" y="453"/>
                </a:lnTo>
                <a:lnTo>
                  <a:pt x="755" y="462"/>
                </a:lnTo>
                <a:lnTo>
                  <a:pt x="755" y="469"/>
                </a:lnTo>
                <a:lnTo>
                  <a:pt x="755" y="477"/>
                </a:lnTo>
                <a:lnTo>
                  <a:pt x="755" y="482"/>
                </a:lnTo>
                <a:lnTo>
                  <a:pt x="755" y="486"/>
                </a:lnTo>
                <a:lnTo>
                  <a:pt x="755" y="491"/>
                </a:lnTo>
                <a:lnTo>
                  <a:pt x="752" y="495"/>
                </a:lnTo>
                <a:lnTo>
                  <a:pt x="749" y="498"/>
                </a:lnTo>
                <a:lnTo>
                  <a:pt x="747" y="502"/>
                </a:lnTo>
                <a:lnTo>
                  <a:pt x="746" y="507"/>
                </a:lnTo>
                <a:lnTo>
                  <a:pt x="744" y="511"/>
                </a:lnTo>
                <a:lnTo>
                  <a:pt x="743" y="515"/>
                </a:lnTo>
                <a:lnTo>
                  <a:pt x="743" y="519"/>
                </a:lnTo>
                <a:lnTo>
                  <a:pt x="743" y="523"/>
                </a:lnTo>
                <a:lnTo>
                  <a:pt x="743" y="526"/>
                </a:lnTo>
                <a:lnTo>
                  <a:pt x="743" y="531"/>
                </a:lnTo>
                <a:lnTo>
                  <a:pt x="743" y="534"/>
                </a:lnTo>
                <a:lnTo>
                  <a:pt x="743" y="537"/>
                </a:lnTo>
                <a:lnTo>
                  <a:pt x="743" y="540"/>
                </a:lnTo>
                <a:lnTo>
                  <a:pt x="743" y="541"/>
                </a:lnTo>
                <a:lnTo>
                  <a:pt x="744" y="543"/>
                </a:lnTo>
                <a:lnTo>
                  <a:pt x="743" y="549"/>
                </a:lnTo>
                <a:lnTo>
                  <a:pt x="741" y="555"/>
                </a:lnTo>
                <a:lnTo>
                  <a:pt x="738" y="558"/>
                </a:lnTo>
                <a:lnTo>
                  <a:pt x="735" y="559"/>
                </a:lnTo>
                <a:lnTo>
                  <a:pt x="732" y="561"/>
                </a:lnTo>
                <a:lnTo>
                  <a:pt x="729" y="561"/>
                </a:lnTo>
                <a:lnTo>
                  <a:pt x="726" y="561"/>
                </a:lnTo>
                <a:lnTo>
                  <a:pt x="725" y="561"/>
                </a:lnTo>
                <a:lnTo>
                  <a:pt x="720" y="565"/>
                </a:lnTo>
                <a:lnTo>
                  <a:pt x="714" y="570"/>
                </a:lnTo>
                <a:lnTo>
                  <a:pt x="710" y="571"/>
                </a:lnTo>
                <a:lnTo>
                  <a:pt x="707" y="571"/>
                </a:lnTo>
                <a:lnTo>
                  <a:pt x="704" y="571"/>
                </a:lnTo>
                <a:lnTo>
                  <a:pt x="701" y="570"/>
                </a:lnTo>
                <a:lnTo>
                  <a:pt x="699" y="570"/>
                </a:lnTo>
                <a:lnTo>
                  <a:pt x="692" y="576"/>
                </a:lnTo>
                <a:lnTo>
                  <a:pt x="687" y="579"/>
                </a:lnTo>
                <a:lnTo>
                  <a:pt x="683" y="579"/>
                </a:lnTo>
                <a:lnTo>
                  <a:pt x="678" y="579"/>
                </a:lnTo>
                <a:lnTo>
                  <a:pt x="675" y="579"/>
                </a:lnTo>
                <a:lnTo>
                  <a:pt x="672" y="576"/>
                </a:lnTo>
                <a:lnTo>
                  <a:pt x="671" y="576"/>
                </a:lnTo>
                <a:lnTo>
                  <a:pt x="671" y="574"/>
                </a:lnTo>
                <a:lnTo>
                  <a:pt x="666" y="567"/>
                </a:lnTo>
                <a:lnTo>
                  <a:pt x="666" y="564"/>
                </a:lnTo>
                <a:lnTo>
                  <a:pt x="668" y="561"/>
                </a:lnTo>
                <a:lnTo>
                  <a:pt x="669" y="562"/>
                </a:lnTo>
                <a:lnTo>
                  <a:pt x="674" y="564"/>
                </a:lnTo>
                <a:lnTo>
                  <a:pt x="677" y="565"/>
                </a:lnTo>
                <a:lnTo>
                  <a:pt x="680" y="567"/>
                </a:lnTo>
                <a:lnTo>
                  <a:pt x="680" y="568"/>
                </a:lnTo>
                <a:lnTo>
                  <a:pt x="695" y="562"/>
                </a:lnTo>
                <a:lnTo>
                  <a:pt x="687" y="552"/>
                </a:lnTo>
                <a:lnTo>
                  <a:pt x="689" y="551"/>
                </a:lnTo>
                <a:lnTo>
                  <a:pt x="689" y="549"/>
                </a:lnTo>
                <a:lnTo>
                  <a:pt x="691" y="548"/>
                </a:lnTo>
                <a:lnTo>
                  <a:pt x="687" y="541"/>
                </a:lnTo>
                <a:lnTo>
                  <a:pt x="684" y="537"/>
                </a:lnTo>
                <a:lnTo>
                  <a:pt x="681" y="535"/>
                </a:lnTo>
                <a:lnTo>
                  <a:pt x="680" y="534"/>
                </a:lnTo>
                <a:lnTo>
                  <a:pt x="678" y="535"/>
                </a:lnTo>
                <a:lnTo>
                  <a:pt x="677" y="537"/>
                </a:lnTo>
                <a:lnTo>
                  <a:pt x="677" y="538"/>
                </a:lnTo>
                <a:lnTo>
                  <a:pt x="677" y="540"/>
                </a:lnTo>
                <a:lnTo>
                  <a:pt x="680" y="546"/>
                </a:lnTo>
                <a:lnTo>
                  <a:pt x="680" y="549"/>
                </a:lnTo>
                <a:lnTo>
                  <a:pt x="678" y="551"/>
                </a:lnTo>
                <a:lnTo>
                  <a:pt x="675" y="552"/>
                </a:lnTo>
                <a:lnTo>
                  <a:pt x="672" y="552"/>
                </a:lnTo>
                <a:lnTo>
                  <a:pt x="669" y="552"/>
                </a:lnTo>
                <a:lnTo>
                  <a:pt x="668" y="551"/>
                </a:lnTo>
                <a:lnTo>
                  <a:pt x="666" y="551"/>
                </a:lnTo>
                <a:lnTo>
                  <a:pt x="660" y="541"/>
                </a:lnTo>
                <a:lnTo>
                  <a:pt x="656" y="532"/>
                </a:lnTo>
                <a:lnTo>
                  <a:pt x="651" y="525"/>
                </a:lnTo>
                <a:lnTo>
                  <a:pt x="647" y="519"/>
                </a:lnTo>
                <a:lnTo>
                  <a:pt x="641" y="515"/>
                </a:lnTo>
                <a:lnTo>
                  <a:pt x="635" y="513"/>
                </a:lnTo>
                <a:lnTo>
                  <a:pt x="630" y="510"/>
                </a:lnTo>
                <a:lnTo>
                  <a:pt x="626" y="507"/>
                </a:lnTo>
                <a:lnTo>
                  <a:pt x="623" y="505"/>
                </a:lnTo>
                <a:lnTo>
                  <a:pt x="618" y="505"/>
                </a:lnTo>
                <a:lnTo>
                  <a:pt x="614" y="505"/>
                </a:lnTo>
                <a:lnTo>
                  <a:pt x="611" y="505"/>
                </a:lnTo>
                <a:lnTo>
                  <a:pt x="609" y="505"/>
                </a:lnTo>
                <a:lnTo>
                  <a:pt x="606" y="505"/>
                </a:lnTo>
                <a:lnTo>
                  <a:pt x="605" y="505"/>
                </a:lnTo>
                <a:lnTo>
                  <a:pt x="605" y="507"/>
                </a:lnTo>
                <a:lnTo>
                  <a:pt x="603" y="505"/>
                </a:lnTo>
                <a:lnTo>
                  <a:pt x="602" y="502"/>
                </a:lnTo>
                <a:lnTo>
                  <a:pt x="599" y="501"/>
                </a:lnTo>
                <a:lnTo>
                  <a:pt x="597" y="498"/>
                </a:lnTo>
                <a:lnTo>
                  <a:pt x="596" y="495"/>
                </a:lnTo>
                <a:lnTo>
                  <a:pt x="594" y="493"/>
                </a:lnTo>
                <a:lnTo>
                  <a:pt x="593" y="491"/>
                </a:lnTo>
                <a:lnTo>
                  <a:pt x="590" y="477"/>
                </a:lnTo>
                <a:lnTo>
                  <a:pt x="587" y="465"/>
                </a:lnTo>
                <a:lnTo>
                  <a:pt x="582" y="458"/>
                </a:lnTo>
                <a:lnTo>
                  <a:pt x="579" y="453"/>
                </a:lnTo>
                <a:lnTo>
                  <a:pt x="576" y="452"/>
                </a:lnTo>
                <a:lnTo>
                  <a:pt x="573" y="452"/>
                </a:lnTo>
                <a:lnTo>
                  <a:pt x="572" y="452"/>
                </a:lnTo>
                <a:lnTo>
                  <a:pt x="564" y="445"/>
                </a:lnTo>
                <a:lnTo>
                  <a:pt x="560" y="435"/>
                </a:lnTo>
                <a:lnTo>
                  <a:pt x="560" y="420"/>
                </a:lnTo>
                <a:lnTo>
                  <a:pt x="554" y="411"/>
                </a:lnTo>
                <a:lnTo>
                  <a:pt x="560" y="399"/>
                </a:lnTo>
                <a:lnTo>
                  <a:pt x="548" y="406"/>
                </a:lnTo>
                <a:lnTo>
                  <a:pt x="548" y="405"/>
                </a:lnTo>
                <a:lnTo>
                  <a:pt x="546" y="405"/>
                </a:lnTo>
                <a:lnTo>
                  <a:pt x="543" y="403"/>
                </a:lnTo>
                <a:lnTo>
                  <a:pt x="542" y="402"/>
                </a:lnTo>
                <a:lnTo>
                  <a:pt x="539" y="400"/>
                </a:lnTo>
                <a:lnTo>
                  <a:pt x="537" y="400"/>
                </a:lnTo>
                <a:lnTo>
                  <a:pt x="536" y="399"/>
                </a:lnTo>
                <a:lnTo>
                  <a:pt x="536" y="400"/>
                </a:lnTo>
                <a:lnTo>
                  <a:pt x="540" y="408"/>
                </a:lnTo>
                <a:lnTo>
                  <a:pt x="545" y="414"/>
                </a:lnTo>
                <a:lnTo>
                  <a:pt x="546" y="418"/>
                </a:lnTo>
                <a:lnTo>
                  <a:pt x="546" y="420"/>
                </a:lnTo>
                <a:lnTo>
                  <a:pt x="545" y="420"/>
                </a:lnTo>
                <a:lnTo>
                  <a:pt x="543" y="420"/>
                </a:lnTo>
                <a:lnTo>
                  <a:pt x="540" y="419"/>
                </a:lnTo>
                <a:lnTo>
                  <a:pt x="539" y="418"/>
                </a:lnTo>
                <a:lnTo>
                  <a:pt x="534" y="415"/>
                </a:lnTo>
                <a:lnTo>
                  <a:pt x="531" y="412"/>
                </a:lnTo>
                <a:lnTo>
                  <a:pt x="527" y="409"/>
                </a:lnTo>
                <a:lnTo>
                  <a:pt x="525" y="406"/>
                </a:lnTo>
                <a:lnTo>
                  <a:pt x="522" y="403"/>
                </a:lnTo>
                <a:lnTo>
                  <a:pt x="519" y="400"/>
                </a:lnTo>
                <a:lnTo>
                  <a:pt x="518" y="399"/>
                </a:lnTo>
                <a:lnTo>
                  <a:pt x="515" y="386"/>
                </a:lnTo>
                <a:lnTo>
                  <a:pt x="492" y="359"/>
                </a:lnTo>
                <a:lnTo>
                  <a:pt x="494" y="359"/>
                </a:lnTo>
                <a:lnTo>
                  <a:pt x="495" y="357"/>
                </a:lnTo>
                <a:lnTo>
                  <a:pt x="497" y="357"/>
                </a:lnTo>
                <a:lnTo>
                  <a:pt x="498" y="356"/>
                </a:lnTo>
                <a:lnTo>
                  <a:pt x="500" y="356"/>
                </a:lnTo>
                <a:lnTo>
                  <a:pt x="501" y="354"/>
                </a:lnTo>
                <a:lnTo>
                  <a:pt x="503" y="354"/>
                </a:lnTo>
                <a:lnTo>
                  <a:pt x="498" y="353"/>
                </a:lnTo>
                <a:lnTo>
                  <a:pt x="497" y="349"/>
                </a:lnTo>
                <a:lnTo>
                  <a:pt x="497" y="345"/>
                </a:lnTo>
                <a:lnTo>
                  <a:pt x="497" y="339"/>
                </a:lnTo>
                <a:lnTo>
                  <a:pt x="498" y="333"/>
                </a:lnTo>
                <a:lnTo>
                  <a:pt x="500" y="327"/>
                </a:lnTo>
                <a:lnTo>
                  <a:pt x="500" y="323"/>
                </a:lnTo>
                <a:lnTo>
                  <a:pt x="500" y="321"/>
                </a:lnTo>
                <a:lnTo>
                  <a:pt x="497" y="313"/>
                </a:lnTo>
                <a:lnTo>
                  <a:pt x="495" y="307"/>
                </a:lnTo>
                <a:lnTo>
                  <a:pt x="492" y="304"/>
                </a:lnTo>
                <a:lnTo>
                  <a:pt x="492" y="303"/>
                </a:lnTo>
                <a:lnTo>
                  <a:pt x="490" y="303"/>
                </a:lnTo>
                <a:lnTo>
                  <a:pt x="489" y="304"/>
                </a:lnTo>
                <a:lnTo>
                  <a:pt x="489" y="307"/>
                </a:lnTo>
                <a:lnTo>
                  <a:pt x="487" y="310"/>
                </a:lnTo>
                <a:lnTo>
                  <a:pt x="487" y="315"/>
                </a:lnTo>
                <a:lnTo>
                  <a:pt x="487" y="319"/>
                </a:lnTo>
                <a:lnTo>
                  <a:pt x="487" y="323"/>
                </a:lnTo>
                <a:lnTo>
                  <a:pt x="487" y="327"/>
                </a:lnTo>
                <a:lnTo>
                  <a:pt x="487" y="332"/>
                </a:lnTo>
                <a:lnTo>
                  <a:pt x="487" y="334"/>
                </a:lnTo>
                <a:lnTo>
                  <a:pt x="487" y="337"/>
                </a:lnTo>
                <a:lnTo>
                  <a:pt x="485" y="336"/>
                </a:lnTo>
                <a:lnTo>
                  <a:pt x="482" y="333"/>
                </a:lnTo>
                <a:lnTo>
                  <a:pt x="479" y="330"/>
                </a:lnTo>
                <a:lnTo>
                  <a:pt x="474" y="327"/>
                </a:lnTo>
                <a:lnTo>
                  <a:pt x="473" y="324"/>
                </a:lnTo>
                <a:lnTo>
                  <a:pt x="470" y="323"/>
                </a:lnTo>
                <a:lnTo>
                  <a:pt x="470" y="321"/>
                </a:lnTo>
                <a:lnTo>
                  <a:pt x="471" y="316"/>
                </a:lnTo>
                <a:lnTo>
                  <a:pt x="473" y="309"/>
                </a:lnTo>
                <a:lnTo>
                  <a:pt x="473" y="303"/>
                </a:lnTo>
                <a:lnTo>
                  <a:pt x="473" y="297"/>
                </a:lnTo>
                <a:lnTo>
                  <a:pt x="471" y="291"/>
                </a:lnTo>
                <a:lnTo>
                  <a:pt x="471" y="288"/>
                </a:lnTo>
                <a:lnTo>
                  <a:pt x="470" y="285"/>
                </a:lnTo>
                <a:lnTo>
                  <a:pt x="470" y="283"/>
                </a:lnTo>
                <a:lnTo>
                  <a:pt x="473" y="277"/>
                </a:lnTo>
                <a:lnTo>
                  <a:pt x="474" y="273"/>
                </a:lnTo>
                <a:lnTo>
                  <a:pt x="476" y="267"/>
                </a:lnTo>
                <a:lnTo>
                  <a:pt x="476" y="263"/>
                </a:lnTo>
                <a:lnTo>
                  <a:pt x="477" y="257"/>
                </a:lnTo>
                <a:lnTo>
                  <a:pt x="477" y="253"/>
                </a:lnTo>
                <a:lnTo>
                  <a:pt x="477" y="247"/>
                </a:lnTo>
                <a:lnTo>
                  <a:pt x="477" y="243"/>
                </a:lnTo>
                <a:lnTo>
                  <a:pt x="476" y="239"/>
                </a:lnTo>
                <a:lnTo>
                  <a:pt x="476" y="234"/>
                </a:lnTo>
                <a:lnTo>
                  <a:pt x="474" y="231"/>
                </a:lnTo>
                <a:lnTo>
                  <a:pt x="474" y="227"/>
                </a:lnTo>
                <a:lnTo>
                  <a:pt x="474" y="225"/>
                </a:lnTo>
                <a:lnTo>
                  <a:pt x="473" y="223"/>
                </a:lnTo>
                <a:lnTo>
                  <a:pt x="473" y="222"/>
                </a:lnTo>
                <a:lnTo>
                  <a:pt x="473" y="220"/>
                </a:lnTo>
                <a:lnTo>
                  <a:pt x="473" y="217"/>
                </a:lnTo>
                <a:lnTo>
                  <a:pt x="473" y="216"/>
                </a:lnTo>
                <a:lnTo>
                  <a:pt x="471" y="213"/>
                </a:lnTo>
                <a:lnTo>
                  <a:pt x="471" y="210"/>
                </a:lnTo>
                <a:lnTo>
                  <a:pt x="470" y="209"/>
                </a:lnTo>
                <a:lnTo>
                  <a:pt x="467" y="207"/>
                </a:lnTo>
                <a:lnTo>
                  <a:pt x="464" y="204"/>
                </a:lnTo>
                <a:lnTo>
                  <a:pt x="461" y="201"/>
                </a:lnTo>
                <a:lnTo>
                  <a:pt x="459" y="195"/>
                </a:lnTo>
                <a:lnTo>
                  <a:pt x="456" y="192"/>
                </a:lnTo>
                <a:lnTo>
                  <a:pt x="453" y="189"/>
                </a:lnTo>
                <a:lnTo>
                  <a:pt x="452" y="186"/>
                </a:lnTo>
                <a:lnTo>
                  <a:pt x="452" y="184"/>
                </a:lnTo>
                <a:lnTo>
                  <a:pt x="441" y="187"/>
                </a:lnTo>
                <a:lnTo>
                  <a:pt x="435" y="187"/>
                </a:lnTo>
                <a:lnTo>
                  <a:pt x="431" y="187"/>
                </a:lnTo>
                <a:lnTo>
                  <a:pt x="429" y="186"/>
                </a:lnTo>
                <a:lnTo>
                  <a:pt x="428" y="183"/>
                </a:lnTo>
                <a:lnTo>
                  <a:pt x="428" y="181"/>
                </a:lnTo>
                <a:lnTo>
                  <a:pt x="429" y="181"/>
                </a:lnTo>
                <a:lnTo>
                  <a:pt x="429" y="180"/>
                </a:lnTo>
                <a:lnTo>
                  <a:pt x="421" y="174"/>
                </a:lnTo>
                <a:lnTo>
                  <a:pt x="410" y="161"/>
                </a:lnTo>
                <a:lnTo>
                  <a:pt x="395" y="151"/>
                </a:lnTo>
                <a:lnTo>
                  <a:pt x="393" y="151"/>
                </a:lnTo>
                <a:lnTo>
                  <a:pt x="393" y="148"/>
                </a:lnTo>
                <a:lnTo>
                  <a:pt x="388" y="146"/>
                </a:lnTo>
                <a:lnTo>
                  <a:pt x="385" y="141"/>
                </a:lnTo>
                <a:lnTo>
                  <a:pt x="381" y="137"/>
                </a:lnTo>
                <a:lnTo>
                  <a:pt x="378" y="132"/>
                </a:lnTo>
                <a:lnTo>
                  <a:pt x="377" y="129"/>
                </a:lnTo>
                <a:lnTo>
                  <a:pt x="375" y="128"/>
                </a:lnTo>
                <a:lnTo>
                  <a:pt x="366" y="121"/>
                </a:lnTo>
                <a:lnTo>
                  <a:pt x="360" y="117"/>
                </a:lnTo>
                <a:lnTo>
                  <a:pt x="354" y="111"/>
                </a:lnTo>
                <a:lnTo>
                  <a:pt x="348" y="108"/>
                </a:lnTo>
                <a:lnTo>
                  <a:pt x="342" y="105"/>
                </a:lnTo>
                <a:lnTo>
                  <a:pt x="338" y="104"/>
                </a:lnTo>
                <a:lnTo>
                  <a:pt x="335" y="104"/>
                </a:lnTo>
                <a:lnTo>
                  <a:pt x="333" y="102"/>
                </a:lnTo>
                <a:lnTo>
                  <a:pt x="319" y="102"/>
                </a:lnTo>
                <a:lnTo>
                  <a:pt x="311" y="102"/>
                </a:lnTo>
                <a:lnTo>
                  <a:pt x="305" y="107"/>
                </a:lnTo>
                <a:lnTo>
                  <a:pt x="300" y="111"/>
                </a:lnTo>
                <a:lnTo>
                  <a:pt x="300" y="117"/>
                </a:lnTo>
                <a:lnTo>
                  <a:pt x="300" y="121"/>
                </a:lnTo>
                <a:lnTo>
                  <a:pt x="302" y="124"/>
                </a:lnTo>
                <a:lnTo>
                  <a:pt x="302" y="126"/>
                </a:lnTo>
                <a:lnTo>
                  <a:pt x="296" y="124"/>
                </a:lnTo>
                <a:lnTo>
                  <a:pt x="289" y="126"/>
                </a:lnTo>
                <a:lnTo>
                  <a:pt x="283" y="128"/>
                </a:lnTo>
                <a:lnTo>
                  <a:pt x="279" y="131"/>
                </a:lnTo>
                <a:lnTo>
                  <a:pt x="275" y="135"/>
                </a:lnTo>
                <a:lnTo>
                  <a:pt x="270" y="138"/>
                </a:lnTo>
                <a:lnTo>
                  <a:pt x="267" y="141"/>
                </a:lnTo>
                <a:lnTo>
                  <a:pt x="267" y="143"/>
                </a:lnTo>
                <a:lnTo>
                  <a:pt x="262" y="148"/>
                </a:lnTo>
                <a:lnTo>
                  <a:pt x="259" y="150"/>
                </a:lnTo>
                <a:lnTo>
                  <a:pt x="258" y="150"/>
                </a:lnTo>
                <a:lnTo>
                  <a:pt x="258" y="148"/>
                </a:lnTo>
                <a:lnTo>
                  <a:pt x="258" y="147"/>
                </a:lnTo>
                <a:lnTo>
                  <a:pt x="259" y="144"/>
                </a:lnTo>
                <a:lnTo>
                  <a:pt x="261" y="143"/>
                </a:lnTo>
                <a:lnTo>
                  <a:pt x="261" y="141"/>
                </a:lnTo>
                <a:lnTo>
                  <a:pt x="259" y="141"/>
                </a:lnTo>
                <a:lnTo>
                  <a:pt x="259" y="143"/>
                </a:lnTo>
                <a:lnTo>
                  <a:pt x="256" y="146"/>
                </a:lnTo>
                <a:lnTo>
                  <a:pt x="253" y="147"/>
                </a:lnTo>
                <a:lnTo>
                  <a:pt x="252" y="150"/>
                </a:lnTo>
                <a:lnTo>
                  <a:pt x="249" y="151"/>
                </a:lnTo>
                <a:lnTo>
                  <a:pt x="247" y="153"/>
                </a:lnTo>
                <a:lnTo>
                  <a:pt x="246" y="154"/>
                </a:lnTo>
                <a:lnTo>
                  <a:pt x="240" y="153"/>
                </a:lnTo>
                <a:lnTo>
                  <a:pt x="234" y="153"/>
                </a:lnTo>
                <a:lnTo>
                  <a:pt x="229" y="154"/>
                </a:lnTo>
                <a:lnTo>
                  <a:pt x="225" y="157"/>
                </a:lnTo>
                <a:lnTo>
                  <a:pt x="220" y="159"/>
                </a:lnTo>
                <a:lnTo>
                  <a:pt x="217" y="160"/>
                </a:lnTo>
                <a:lnTo>
                  <a:pt x="214" y="161"/>
                </a:lnTo>
                <a:lnTo>
                  <a:pt x="209" y="156"/>
                </a:lnTo>
                <a:lnTo>
                  <a:pt x="206" y="151"/>
                </a:lnTo>
                <a:lnTo>
                  <a:pt x="207" y="151"/>
                </a:lnTo>
                <a:lnTo>
                  <a:pt x="210" y="153"/>
                </a:lnTo>
                <a:lnTo>
                  <a:pt x="213" y="156"/>
                </a:lnTo>
                <a:lnTo>
                  <a:pt x="216" y="157"/>
                </a:lnTo>
                <a:lnTo>
                  <a:pt x="217" y="157"/>
                </a:lnTo>
                <a:lnTo>
                  <a:pt x="217" y="148"/>
                </a:lnTo>
                <a:lnTo>
                  <a:pt x="209" y="137"/>
                </a:lnTo>
                <a:lnTo>
                  <a:pt x="184" y="118"/>
                </a:lnTo>
                <a:lnTo>
                  <a:pt x="196" y="120"/>
                </a:lnTo>
                <a:lnTo>
                  <a:pt x="201" y="121"/>
                </a:lnTo>
                <a:lnTo>
                  <a:pt x="201" y="120"/>
                </a:lnTo>
                <a:lnTo>
                  <a:pt x="198" y="118"/>
                </a:lnTo>
                <a:lnTo>
                  <a:pt x="195" y="115"/>
                </a:lnTo>
                <a:lnTo>
                  <a:pt x="189" y="114"/>
                </a:lnTo>
                <a:lnTo>
                  <a:pt x="184" y="111"/>
                </a:lnTo>
                <a:lnTo>
                  <a:pt x="183" y="111"/>
                </a:lnTo>
                <a:lnTo>
                  <a:pt x="189" y="98"/>
                </a:lnTo>
                <a:lnTo>
                  <a:pt x="173" y="101"/>
                </a:lnTo>
                <a:lnTo>
                  <a:pt x="173" y="102"/>
                </a:lnTo>
                <a:lnTo>
                  <a:pt x="174" y="105"/>
                </a:lnTo>
                <a:lnTo>
                  <a:pt x="174" y="107"/>
                </a:lnTo>
                <a:lnTo>
                  <a:pt x="174" y="110"/>
                </a:lnTo>
                <a:lnTo>
                  <a:pt x="176" y="113"/>
                </a:lnTo>
                <a:lnTo>
                  <a:pt x="176" y="114"/>
                </a:lnTo>
                <a:lnTo>
                  <a:pt x="170" y="110"/>
                </a:lnTo>
                <a:lnTo>
                  <a:pt x="163" y="107"/>
                </a:lnTo>
                <a:lnTo>
                  <a:pt x="157" y="104"/>
                </a:lnTo>
                <a:lnTo>
                  <a:pt x="151" y="102"/>
                </a:lnTo>
                <a:lnTo>
                  <a:pt x="145" y="99"/>
                </a:lnTo>
                <a:lnTo>
                  <a:pt x="138" y="98"/>
                </a:lnTo>
                <a:lnTo>
                  <a:pt x="134" y="96"/>
                </a:lnTo>
                <a:lnTo>
                  <a:pt x="129" y="96"/>
                </a:lnTo>
                <a:lnTo>
                  <a:pt x="124" y="96"/>
                </a:lnTo>
                <a:lnTo>
                  <a:pt x="120" y="96"/>
                </a:lnTo>
                <a:lnTo>
                  <a:pt x="115" y="96"/>
                </a:lnTo>
                <a:lnTo>
                  <a:pt x="112" y="96"/>
                </a:lnTo>
                <a:lnTo>
                  <a:pt x="109" y="96"/>
                </a:lnTo>
                <a:lnTo>
                  <a:pt x="108" y="96"/>
                </a:lnTo>
                <a:lnTo>
                  <a:pt x="107" y="96"/>
                </a:lnTo>
                <a:lnTo>
                  <a:pt x="108" y="96"/>
                </a:lnTo>
                <a:lnTo>
                  <a:pt x="109" y="94"/>
                </a:lnTo>
                <a:lnTo>
                  <a:pt x="112" y="94"/>
                </a:lnTo>
                <a:lnTo>
                  <a:pt x="115" y="94"/>
                </a:lnTo>
                <a:lnTo>
                  <a:pt x="118" y="93"/>
                </a:lnTo>
                <a:lnTo>
                  <a:pt x="120" y="93"/>
                </a:lnTo>
                <a:lnTo>
                  <a:pt x="121" y="93"/>
                </a:lnTo>
                <a:lnTo>
                  <a:pt x="132" y="93"/>
                </a:lnTo>
                <a:lnTo>
                  <a:pt x="138" y="91"/>
                </a:lnTo>
                <a:lnTo>
                  <a:pt x="137" y="88"/>
                </a:lnTo>
                <a:lnTo>
                  <a:pt x="131" y="88"/>
                </a:lnTo>
                <a:lnTo>
                  <a:pt x="126" y="87"/>
                </a:lnTo>
                <a:lnTo>
                  <a:pt x="123" y="85"/>
                </a:lnTo>
                <a:lnTo>
                  <a:pt x="120" y="85"/>
                </a:lnTo>
                <a:lnTo>
                  <a:pt x="94" y="91"/>
                </a:lnTo>
                <a:lnTo>
                  <a:pt x="85" y="96"/>
                </a:lnTo>
                <a:lnTo>
                  <a:pt x="82" y="96"/>
                </a:lnTo>
                <a:lnTo>
                  <a:pt x="79" y="96"/>
                </a:lnTo>
                <a:lnTo>
                  <a:pt x="75" y="96"/>
                </a:lnTo>
                <a:lnTo>
                  <a:pt x="72" y="96"/>
                </a:lnTo>
                <a:lnTo>
                  <a:pt x="68" y="96"/>
                </a:lnTo>
                <a:lnTo>
                  <a:pt x="66" y="98"/>
                </a:lnTo>
                <a:lnTo>
                  <a:pt x="65" y="98"/>
                </a:lnTo>
                <a:lnTo>
                  <a:pt x="54" y="102"/>
                </a:lnTo>
                <a:lnTo>
                  <a:pt x="46" y="105"/>
                </a:lnTo>
                <a:lnTo>
                  <a:pt x="43" y="105"/>
                </a:lnTo>
                <a:lnTo>
                  <a:pt x="45" y="104"/>
                </a:lnTo>
                <a:lnTo>
                  <a:pt x="48" y="102"/>
                </a:lnTo>
                <a:lnTo>
                  <a:pt x="52" y="99"/>
                </a:lnTo>
                <a:lnTo>
                  <a:pt x="55" y="98"/>
                </a:lnTo>
                <a:lnTo>
                  <a:pt x="57" y="96"/>
                </a:lnTo>
                <a:lnTo>
                  <a:pt x="61" y="93"/>
                </a:lnTo>
                <a:lnTo>
                  <a:pt x="63" y="90"/>
                </a:lnTo>
                <a:lnTo>
                  <a:pt x="63" y="88"/>
                </a:lnTo>
                <a:lnTo>
                  <a:pt x="60" y="88"/>
                </a:lnTo>
                <a:lnTo>
                  <a:pt x="57" y="88"/>
                </a:lnTo>
                <a:lnTo>
                  <a:pt x="54" y="90"/>
                </a:lnTo>
                <a:lnTo>
                  <a:pt x="51" y="90"/>
                </a:lnTo>
                <a:lnTo>
                  <a:pt x="49" y="90"/>
                </a:lnTo>
                <a:lnTo>
                  <a:pt x="42" y="84"/>
                </a:lnTo>
                <a:lnTo>
                  <a:pt x="38" y="81"/>
                </a:lnTo>
                <a:lnTo>
                  <a:pt x="36" y="83"/>
                </a:lnTo>
                <a:lnTo>
                  <a:pt x="36" y="85"/>
                </a:lnTo>
                <a:lnTo>
                  <a:pt x="38" y="88"/>
                </a:lnTo>
                <a:lnTo>
                  <a:pt x="40" y="93"/>
                </a:lnTo>
                <a:lnTo>
                  <a:pt x="42" y="96"/>
                </a:lnTo>
                <a:lnTo>
                  <a:pt x="36" y="102"/>
                </a:lnTo>
                <a:lnTo>
                  <a:pt x="31" y="110"/>
                </a:lnTo>
                <a:lnTo>
                  <a:pt x="30" y="111"/>
                </a:lnTo>
                <a:lnTo>
                  <a:pt x="27" y="111"/>
                </a:lnTo>
                <a:lnTo>
                  <a:pt x="24" y="113"/>
                </a:lnTo>
                <a:lnTo>
                  <a:pt x="22" y="114"/>
                </a:lnTo>
                <a:lnTo>
                  <a:pt x="19" y="115"/>
                </a:lnTo>
                <a:lnTo>
                  <a:pt x="18" y="115"/>
                </a:lnTo>
                <a:lnTo>
                  <a:pt x="22" y="110"/>
                </a:lnTo>
                <a:lnTo>
                  <a:pt x="24" y="107"/>
                </a:lnTo>
                <a:lnTo>
                  <a:pt x="25" y="102"/>
                </a:lnTo>
                <a:lnTo>
                  <a:pt x="24" y="101"/>
                </a:lnTo>
                <a:lnTo>
                  <a:pt x="22" y="98"/>
                </a:lnTo>
                <a:lnTo>
                  <a:pt x="21" y="98"/>
                </a:lnTo>
                <a:lnTo>
                  <a:pt x="19" y="96"/>
                </a:lnTo>
                <a:lnTo>
                  <a:pt x="19" y="98"/>
                </a:lnTo>
                <a:lnTo>
                  <a:pt x="19" y="96"/>
                </a:lnTo>
                <a:lnTo>
                  <a:pt x="19" y="94"/>
                </a:lnTo>
                <a:lnTo>
                  <a:pt x="18" y="91"/>
                </a:lnTo>
                <a:lnTo>
                  <a:pt x="18" y="90"/>
                </a:lnTo>
                <a:lnTo>
                  <a:pt x="18" y="88"/>
                </a:lnTo>
                <a:lnTo>
                  <a:pt x="21" y="84"/>
                </a:lnTo>
                <a:lnTo>
                  <a:pt x="21" y="78"/>
                </a:lnTo>
                <a:lnTo>
                  <a:pt x="18" y="74"/>
                </a:lnTo>
                <a:lnTo>
                  <a:pt x="13" y="69"/>
                </a:lnTo>
                <a:lnTo>
                  <a:pt x="9" y="66"/>
                </a:lnTo>
                <a:lnTo>
                  <a:pt x="5" y="63"/>
                </a:lnTo>
                <a:lnTo>
                  <a:pt x="2" y="61"/>
                </a:lnTo>
                <a:lnTo>
                  <a:pt x="0" y="61"/>
                </a:lnTo>
                <a:lnTo>
                  <a:pt x="0" y="42"/>
                </a:lnTo>
                <a:lnTo>
                  <a:pt x="233" y="20"/>
                </a:lnTo>
                <a:lnTo>
                  <a:pt x="247" y="47"/>
                </a:lnTo>
                <a:lnTo>
                  <a:pt x="485" y="31"/>
                </a:lnTo>
                <a:lnTo>
                  <a:pt x="492" y="50"/>
                </a:lnTo>
                <a:lnTo>
                  <a:pt x="506" y="50"/>
                </a:lnTo>
                <a:lnTo>
                  <a:pt x="506" y="48"/>
                </a:lnTo>
                <a:lnTo>
                  <a:pt x="504" y="45"/>
                </a:lnTo>
                <a:lnTo>
                  <a:pt x="504" y="42"/>
                </a:lnTo>
                <a:lnTo>
                  <a:pt x="504" y="38"/>
                </a:lnTo>
                <a:lnTo>
                  <a:pt x="503" y="33"/>
                </a:lnTo>
                <a:lnTo>
                  <a:pt x="503" y="30"/>
                </a:lnTo>
                <a:lnTo>
                  <a:pt x="503" y="27"/>
                </a:lnTo>
                <a:lnTo>
                  <a:pt x="503" y="25"/>
                </a:lnTo>
                <a:lnTo>
                  <a:pt x="498" y="18"/>
                </a:lnTo>
                <a:lnTo>
                  <a:pt x="498" y="11"/>
                </a:lnTo>
                <a:lnTo>
                  <a:pt x="498" y="6"/>
                </a:lnTo>
                <a:lnTo>
                  <a:pt x="501" y="3"/>
                </a:lnTo>
                <a:lnTo>
                  <a:pt x="504" y="0"/>
                </a:lnTo>
                <a:lnTo>
                  <a:pt x="506" y="0"/>
                </a:lnTo>
                <a:lnTo>
                  <a:pt x="509" y="0"/>
                </a:lnTo>
                <a:lnTo>
                  <a:pt x="510" y="0"/>
                </a:lnTo>
                <a:lnTo>
                  <a:pt x="515" y="2"/>
                </a:lnTo>
                <a:lnTo>
                  <a:pt x="522" y="3"/>
                </a:lnTo>
                <a:lnTo>
                  <a:pt x="527" y="5"/>
                </a:lnTo>
                <a:lnTo>
                  <a:pt x="533" y="6"/>
                </a:lnTo>
                <a:lnTo>
                  <a:pt x="539" y="6"/>
                </a:lnTo>
                <a:lnTo>
                  <a:pt x="542" y="6"/>
                </a:lnTo>
                <a:lnTo>
                  <a:pt x="545" y="6"/>
                </a:lnTo>
                <a:lnTo>
                  <a:pt x="546" y="6"/>
                </a:lnTo>
                <a:lnTo>
                  <a:pt x="551" y="11"/>
                </a:lnTo>
              </a:path>
            </a:pathLst>
          </a:custGeom>
          <a:solidFill>
            <a:srgbClr val="00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64" name="Freeform 99"/>
          <p:cNvSpPr>
            <a:spLocks/>
          </p:cNvSpPr>
          <p:nvPr/>
        </p:nvSpPr>
        <p:spPr bwMode="blackWhite">
          <a:xfrm>
            <a:off x="7229475" y="5059363"/>
            <a:ext cx="30163" cy="55562"/>
          </a:xfrm>
          <a:custGeom>
            <a:avLst/>
            <a:gdLst>
              <a:gd name="T0" fmla="*/ 2147483647 w 17"/>
              <a:gd name="T1" fmla="*/ 2147483647 h 32"/>
              <a:gd name="T2" fmla="*/ 2147483647 w 17"/>
              <a:gd name="T3" fmla="*/ 2147483647 h 32"/>
              <a:gd name="T4" fmla="*/ 2147483647 w 17"/>
              <a:gd name="T5" fmla="*/ 2147483647 h 32"/>
              <a:gd name="T6" fmla="*/ 2147483647 w 17"/>
              <a:gd name="T7" fmla="*/ 2147483647 h 32"/>
              <a:gd name="T8" fmla="*/ 2147483647 w 17"/>
              <a:gd name="T9" fmla="*/ 0 h 32"/>
              <a:gd name="T10" fmla="*/ 2147483647 w 17"/>
              <a:gd name="T11" fmla="*/ 0 h 32"/>
              <a:gd name="T12" fmla="*/ 2147483647 w 17"/>
              <a:gd name="T13" fmla="*/ 0 h 32"/>
              <a:gd name="T14" fmla="*/ 2147483647 w 17"/>
              <a:gd name="T15" fmla="*/ 2147483647 h 32"/>
              <a:gd name="T16" fmla="*/ 0 w 17"/>
              <a:gd name="T17" fmla="*/ 2147483647 h 32"/>
              <a:gd name="T18" fmla="*/ 0 w 17"/>
              <a:gd name="T19" fmla="*/ 2147483647 h 32"/>
              <a:gd name="T20" fmla="*/ 0 w 17"/>
              <a:gd name="T21" fmla="*/ 2147483647 h 32"/>
              <a:gd name="T22" fmla="*/ 2147483647 w 17"/>
              <a:gd name="T23" fmla="*/ 2147483647 h 32"/>
              <a:gd name="T24" fmla="*/ 2147483647 w 17"/>
              <a:gd name="T25" fmla="*/ 2147483647 h 32"/>
              <a:gd name="T26" fmla="*/ 2147483647 w 17"/>
              <a:gd name="T27" fmla="*/ 2147483647 h 32"/>
              <a:gd name="T28" fmla="*/ 2147483647 w 17"/>
              <a:gd name="T29" fmla="*/ 2147483647 h 32"/>
              <a:gd name="T30" fmla="*/ 2147483647 w 17"/>
              <a:gd name="T31" fmla="*/ 2147483647 h 32"/>
              <a:gd name="T32" fmla="*/ 2147483647 w 17"/>
              <a:gd name="T33" fmla="*/ 2147483647 h 32"/>
              <a:gd name="T34" fmla="*/ 2147483647 w 17"/>
              <a:gd name="T35" fmla="*/ 2147483647 h 32"/>
              <a:gd name="T36" fmla="*/ 2147483647 w 17"/>
              <a:gd name="T37" fmla="*/ 2147483647 h 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32"/>
              <a:gd name="T59" fmla="*/ 17 w 17"/>
              <a:gd name="T60" fmla="*/ 32 h 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32">
                <a:moveTo>
                  <a:pt x="12" y="8"/>
                </a:moveTo>
                <a:lnTo>
                  <a:pt x="12" y="6"/>
                </a:lnTo>
                <a:lnTo>
                  <a:pt x="11" y="5"/>
                </a:lnTo>
                <a:lnTo>
                  <a:pt x="11" y="2"/>
                </a:lnTo>
                <a:lnTo>
                  <a:pt x="11" y="0"/>
                </a:lnTo>
                <a:lnTo>
                  <a:pt x="8" y="0"/>
                </a:lnTo>
                <a:lnTo>
                  <a:pt x="6" y="0"/>
                </a:lnTo>
                <a:lnTo>
                  <a:pt x="1" y="2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1" y="12"/>
                </a:lnTo>
                <a:lnTo>
                  <a:pt x="1" y="15"/>
                </a:lnTo>
                <a:lnTo>
                  <a:pt x="4" y="17"/>
                </a:lnTo>
                <a:lnTo>
                  <a:pt x="4" y="18"/>
                </a:lnTo>
                <a:lnTo>
                  <a:pt x="6" y="20"/>
                </a:lnTo>
                <a:lnTo>
                  <a:pt x="6" y="21"/>
                </a:lnTo>
                <a:lnTo>
                  <a:pt x="16" y="31"/>
                </a:lnTo>
                <a:lnTo>
                  <a:pt x="12" y="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65" name="Freeform 100"/>
          <p:cNvSpPr>
            <a:spLocks/>
          </p:cNvSpPr>
          <p:nvPr/>
        </p:nvSpPr>
        <p:spPr bwMode="blackWhite">
          <a:xfrm>
            <a:off x="7229475" y="5059363"/>
            <a:ext cx="30163" cy="55562"/>
          </a:xfrm>
          <a:custGeom>
            <a:avLst/>
            <a:gdLst>
              <a:gd name="T0" fmla="*/ 2147483647 w 17"/>
              <a:gd name="T1" fmla="*/ 2147483647 h 32"/>
              <a:gd name="T2" fmla="*/ 2147483647 w 17"/>
              <a:gd name="T3" fmla="*/ 2147483647 h 32"/>
              <a:gd name="T4" fmla="*/ 2147483647 w 17"/>
              <a:gd name="T5" fmla="*/ 2147483647 h 32"/>
              <a:gd name="T6" fmla="*/ 2147483647 w 17"/>
              <a:gd name="T7" fmla="*/ 2147483647 h 32"/>
              <a:gd name="T8" fmla="*/ 2147483647 w 17"/>
              <a:gd name="T9" fmla="*/ 2147483647 h 32"/>
              <a:gd name="T10" fmla="*/ 2147483647 w 17"/>
              <a:gd name="T11" fmla="*/ 0 h 32"/>
              <a:gd name="T12" fmla="*/ 2147483647 w 17"/>
              <a:gd name="T13" fmla="*/ 0 h 32"/>
              <a:gd name="T14" fmla="*/ 2147483647 w 17"/>
              <a:gd name="T15" fmla="*/ 0 h 32"/>
              <a:gd name="T16" fmla="*/ 2147483647 w 17"/>
              <a:gd name="T17" fmla="*/ 2147483647 h 32"/>
              <a:gd name="T18" fmla="*/ 0 w 17"/>
              <a:gd name="T19" fmla="*/ 2147483647 h 32"/>
              <a:gd name="T20" fmla="*/ 0 w 17"/>
              <a:gd name="T21" fmla="*/ 2147483647 h 32"/>
              <a:gd name="T22" fmla="*/ 0 w 17"/>
              <a:gd name="T23" fmla="*/ 2147483647 h 32"/>
              <a:gd name="T24" fmla="*/ 0 w 17"/>
              <a:gd name="T25" fmla="*/ 2147483647 h 32"/>
              <a:gd name="T26" fmla="*/ 2147483647 w 17"/>
              <a:gd name="T27" fmla="*/ 2147483647 h 32"/>
              <a:gd name="T28" fmla="*/ 2147483647 w 17"/>
              <a:gd name="T29" fmla="*/ 2147483647 h 32"/>
              <a:gd name="T30" fmla="*/ 2147483647 w 17"/>
              <a:gd name="T31" fmla="*/ 2147483647 h 32"/>
              <a:gd name="T32" fmla="*/ 2147483647 w 17"/>
              <a:gd name="T33" fmla="*/ 2147483647 h 32"/>
              <a:gd name="T34" fmla="*/ 2147483647 w 17"/>
              <a:gd name="T35" fmla="*/ 2147483647 h 32"/>
              <a:gd name="T36" fmla="*/ 2147483647 w 17"/>
              <a:gd name="T37" fmla="*/ 2147483647 h 32"/>
              <a:gd name="T38" fmla="*/ 2147483647 w 17"/>
              <a:gd name="T39" fmla="*/ 2147483647 h 32"/>
              <a:gd name="T40" fmla="*/ 2147483647 w 17"/>
              <a:gd name="T41" fmla="*/ 2147483647 h 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"/>
              <a:gd name="T64" fmla="*/ 0 h 32"/>
              <a:gd name="T65" fmla="*/ 17 w 17"/>
              <a:gd name="T66" fmla="*/ 32 h 3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" h="32">
                <a:moveTo>
                  <a:pt x="12" y="8"/>
                </a:moveTo>
                <a:lnTo>
                  <a:pt x="12" y="8"/>
                </a:lnTo>
                <a:lnTo>
                  <a:pt x="12" y="6"/>
                </a:lnTo>
                <a:lnTo>
                  <a:pt x="11" y="5"/>
                </a:lnTo>
                <a:lnTo>
                  <a:pt x="11" y="2"/>
                </a:lnTo>
                <a:lnTo>
                  <a:pt x="11" y="0"/>
                </a:lnTo>
                <a:lnTo>
                  <a:pt x="8" y="0"/>
                </a:lnTo>
                <a:lnTo>
                  <a:pt x="6" y="0"/>
                </a:lnTo>
                <a:lnTo>
                  <a:pt x="1" y="2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1" y="12"/>
                </a:lnTo>
                <a:lnTo>
                  <a:pt x="1" y="15"/>
                </a:lnTo>
                <a:lnTo>
                  <a:pt x="4" y="17"/>
                </a:lnTo>
                <a:lnTo>
                  <a:pt x="4" y="18"/>
                </a:lnTo>
                <a:lnTo>
                  <a:pt x="6" y="20"/>
                </a:lnTo>
                <a:lnTo>
                  <a:pt x="6" y="21"/>
                </a:lnTo>
                <a:lnTo>
                  <a:pt x="16" y="31"/>
                </a:lnTo>
                <a:lnTo>
                  <a:pt x="12" y="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66" name="Freeform 101"/>
          <p:cNvSpPr>
            <a:spLocks/>
          </p:cNvSpPr>
          <p:nvPr/>
        </p:nvSpPr>
        <p:spPr bwMode="blackWhite">
          <a:xfrm>
            <a:off x="7346950" y="5635625"/>
            <a:ext cx="57150" cy="92075"/>
          </a:xfrm>
          <a:custGeom>
            <a:avLst/>
            <a:gdLst>
              <a:gd name="T0" fmla="*/ 2147483647 w 31"/>
              <a:gd name="T1" fmla="*/ 0 h 52"/>
              <a:gd name="T2" fmla="*/ 2147483647 w 31"/>
              <a:gd name="T3" fmla="*/ 0 h 52"/>
              <a:gd name="T4" fmla="*/ 2147483647 w 31"/>
              <a:gd name="T5" fmla="*/ 0 h 52"/>
              <a:gd name="T6" fmla="*/ 2147483647 w 31"/>
              <a:gd name="T7" fmla="*/ 2147483647 h 52"/>
              <a:gd name="T8" fmla="*/ 2147483647 w 31"/>
              <a:gd name="T9" fmla="*/ 2147483647 h 52"/>
              <a:gd name="T10" fmla="*/ 2147483647 w 31"/>
              <a:gd name="T11" fmla="*/ 2147483647 h 52"/>
              <a:gd name="T12" fmla="*/ 2147483647 w 31"/>
              <a:gd name="T13" fmla="*/ 2147483647 h 52"/>
              <a:gd name="T14" fmla="*/ 2147483647 w 31"/>
              <a:gd name="T15" fmla="*/ 2147483647 h 52"/>
              <a:gd name="T16" fmla="*/ 2147483647 w 31"/>
              <a:gd name="T17" fmla="*/ 2147483647 h 52"/>
              <a:gd name="T18" fmla="*/ 2147483647 w 31"/>
              <a:gd name="T19" fmla="*/ 2147483647 h 52"/>
              <a:gd name="T20" fmla="*/ 2147483647 w 31"/>
              <a:gd name="T21" fmla="*/ 2147483647 h 52"/>
              <a:gd name="T22" fmla="*/ 2147483647 w 31"/>
              <a:gd name="T23" fmla="*/ 2147483647 h 52"/>
              <a:gd name="T24" fmla="*/ 2147483647 w 31"/>
              <a:gd name="T25" fmla="*/ 2147483647 h 52"/>
              <a:gd name="T26" fmla="*/ 2147483647 w 31"/>
              <a:gd name="T27" fmla="*/ 2147483647 h 52"/>
              <a:gd name="T28" fmla="*/ 2147483647 w 31"/>
              <a:gd name="T29" fmla="*/ 2147483647 h 52"/>
              <a:gd name="T30" fmla="*/ 2147483647 w 31"/>
              <a:gd name="T31" fmla="*/ 2147483647 h 52"/>
              <a:gd name="T32" fmla="*/ 0 w 31"/>
              <a:gd name="T33" fmla="*/ 2147483647 h 52"/>
              <a:gd name="T34" fmla="*/ 0 w 31"/>
              <a:gd name="T35" fmla="*/ 2147483647 h 52"/>
              <a:gd name="T36" fmla="*/ 0 w 31"/>
              <a:gd name="T37" fmla="*/ 2147483647 h 52"/>
              <a:gd name="T38" fmla="*/ 0 w 31"/>
              <a:gd name="T39" fmla="*/ 2147483647 h 52"/>
              <a:gd name="T40" fmla="*/ 0 w 31"/>
              <a:gd name="T41" fmla="*/ 2147483647 h 52"/>
              <a:gd name="T42" fmla="*/ 2147483647 w 31"/>
              <a:gd name="T43" fmla="*/ 2147483647 h 52"/>
              <a:gd name="T44" fmla="*/ 2147483647 w 31"/>
              <a:gd name="T45" fmla="*/ 2147483647 h 52"/>
              <a:gd name="T46" fmla="*/ 2147483647 w 31"/>
              <a:gd name="T47" fmla="*/ 2147483647 h 52"/>
              <a:gd name="T48" fmla="*/ 2147483647 w 31"/>
              <a:gd name="T49" fmla="*/ 2147483647 h 52"/>
              <a:gd name="T50" fmla="*/ 2147483647 w 31"/>
              <a:gd name="T51" fmla="*/ 2147483647 h 52"/>
              <a:gd name="T52" fmla="*/ 2147483647 w 31"/>
              <a:gd name="T53" fmla="*/ 2147483647 h 52"/>
              <a:gd name="T54" fmla="*/ 2147483647 w 31"/>
              <a:gd name="T55" fmla="*/ 2147483647 h 52"/>
              <a:gd name="T56" fmla="*/ 2147483647 w 31"/>
              <a:gd name="T57" fmla="*/ 2147483647 h 52"/>
              <a:gd name="T58" fmla="*/ 2147483647 w 31"/>
              <a:gd name="T59" fmla="*/ 2147483647 h 52"/>
              <a:gd name="T60" fmla="*/ 2147483647 w 31"/>
              <a:gd name="T61" fmla="*/ 2147483647 h 52"/>
              <a:gd name="T62" fmla="*/ 2147483647 w 31"/>
              <a:gd name="T63" fmla="*/ 2147483647 h 52"/>
              <a:gd name="T64" fmla="*/ 2147483647 w 31"/>
              <a:gd name="T65" fmla="*/ 0 h 52"/>
              <a:gd name="T66" fmla="*/ 2147483647 w 31"/>
              <a:gd name="T67" fmla="*/ 0 h 52"/>
              <a:gd name="T68" fmla="*/ 2147483647 w 31"/>
              <a:gd name="T69" fmla="*/ 0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"/>
              <a:gd name="T106" fmla="*/ 0 h 52"/>
              <a:gd name="T107" fmla="*/ 31 w 31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" h="52">
                <a:moveTo>
                  <a:pt x="30" y="0"/>
                </a:moveTo>
                <a:lnTo>
                  <a:pt x="30" y="0"/>
                </a:lnTo>
                <a:lnTo>
                  <a:pt x="30" y="2"/>
                </a:lnTo>
                <a:lnTo>
                  <a:pt x="30" y="3"/>
                </a:lnTo>
                <a:lnTo>
                  <a:pt x="28" y="6"/>
                </a:lnTo>
                <a:lnTo>
                  <a:pt x="28" y="9"/>
                </a:lnTo>
                <a:lnTo>
                  <a:pt x="27" y="12"/>
                </a:lnTo>
                <a:lnTo>
                  <a:pt x="25" y="16"/>
                </a:lnTo>
                <a:lnTo>
                  <a:pt x="24" y="19"/>
                </a:lnTo>
                <a:lnTo>
                  <a:pt x="22" y="24"/>
                </a:lnTo>
                <a:lnTo>
                  <a:pt x="19" y="27"/>
                </a:lnTo>
                <a:lnTo>
                  <a:pt x="16" y="32"/>
                </a:lnTo>
                <a:lnTo>
                  <a:pt x="13" y="36"/>
                </a:lnTo>
                <a:lnTo>
                  <a:pt x="9" y="40"/>
                </a:lnTo>
                <a:lnTo>
                  <a:pt x="4" y="46"/>
                </a:lnTo>
                <a:lnTo>
                  <a:pt x="0" y="51"/>
                </a:lnTo>
                <a:lnTo>
                  <a:pt x="0" y="49"/>
                </a:lnTo>
                <a:lnTo>
                  <a:pt x="0" y="48"/>
                </a:lnTo>
                <a:lnTo>
                  <a:pt x="0" y="46"/>
                </a:lnTo>
                <a:lnTo>
                  <a:pt x="15" y="29"/>
                </a:lnTo>
                <a:lnTo>
                  <a:pt x="15" y="22"/>
                </a:lnTo>
                <a:lnTo>
                  <a:pt x="15" y="21"/>
                </a:lnTo>
                <a:lnTo>
                  <a:pt x="16" y="21"/>
                </a:lnTo>
                <a:lnTo>
                  <a:pt x="18" y="19"/>
                </a:lnTo>
                <a:lnTo>
                  <a:pt x="19" y="18"/>
                </a:lnTo>
                <a:lnTo>
                  <a:pt x="21" y="15"/>
                </a:lnTo>
                <a:lnTo>
                  <a:pt x="22" y="12"/>
                </a:lnTo>
                <a:lnTo>
                  <a:pt x="24" y="9"/>
                </a:lnTo>
                <a:lnTo>
                  <a:pt x="24" y="3"/>
                </a:lnTo>
                <a:lnTo>
                  <a:pt x="25" y="2"/>
                </a:lnTo>
                <a:lnTo>
                  <a:pt x="27" y="0"/>
                </a:lnTo>
                <a:lnTo>
                  <a:pt x="28" y="0"/>
                </a:lnTo>
                <a:lnTo>
                  <a:pt x="30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67" name="Freeform 102"/>
          <p:cNvSpPr>
            <a:spLocks/>
          </p:cNvSpPr>
          <p:nvPr/>
        </p:nvSpPr>
        <p:spPr bwMode="blackWhite">
          <a:xfrm>
            <a:off x="7346950" y="5635625"/>
            <a:ext cx="57150" cy="92075"/>
          </a:xfrm>
          <a:custGeom>
            <a:avLst/>
            <a:gdLst>
              <a:gd name="T0" fmla="*/ 2147483647 w 31"/>
              <a:gd name="T1" fmla="*/ 0 h 52"/>
              <a:gd name="T2" fmla="*/ 2147483647 w 31"/>
              <a:gd name="T3" fmla="*/ 0 h 52"/>
              <a:gd name="T4" fmla="*/ 2147483647 w 31"/>
              <a:gd name="T5" fmla="*/ 0 h 52"/>
              <a:gd name="T6" fmla="*/ 2147483647 w 31"/>
              <a:gd name="T7" fmla="*/ 0 h 52"/>
              <a:gd name="T8" fmla="*/ 2147483647 w 31"/>
              <a:gd name="T9" fmla="*/ 2147483647 h 52"/>
              <a:gd name="T10" fmla="*/ 2147483647 w 31"/>
              <a:gd name="T11" fmla="*/ 2147483647 h 52"/>
              <a:gd name="T12" fmla="*/ 2147483647 w 31"/>
              <a:gd name="T13" fmla="*/ 2147483647 h 52"/>
              <a:gd name="T14" fmla="*/ 2147483647 w 31"/>
              <a:gd name="T15" fmla="*/ 2147483647 h 52"/>
              <a:gd name="T16" fmla="*/ 2147483647 w 31"/>
              <a:gd name="T17" fmla="*/ 2147483647 h 52"/>
              <a:gd name="T18" fmla="*/ 2147483647 w 31"/>
              <a:gd name="T19" fmla="*/ 2147483647 h 52"/>
              <a:gd name="T20" fmla="*/ 2147483647 w 31"/>
              <a:gd name="T21" fmla="*/ 2147483647 h 52"/>
              <a:gd name="T22" fmla="*/ 2147483647 w 31"/>
              <a:gd name="T23" fmla="*/ 2147483647 h 52"/>
              <a:gd name="T24" fmla="*/ 2147483647 w 31"/>
              <a:gd name="T25" fmla="*/ 2147483647 h 52"/>
              <a:gd name="T26" fmla="*/ 2147483647 w 31"/>
              <a:gd name="T27" fmla="*/ 2147483647 h 52"/>
              <a:gd name="T28" fmla="*/ 2147483647 w 31"/>
              <a:gd name="T29" fmla="*/ 2147483647 h 52"/>
              <a:gd name="T30" fmla="*/ 2147483647 w 31"/>
              <a:gd name="T31" fmla="*/ 2147483647 h 52"/>
              <a:gd name="T32" fmla="*/ 2147483647 w 31"/>
              <a:gd name="T33" fmla="*/ 2147483647 h 52"/>
              <a:gd name="T34" fmla="*/ 0 w 31"/>
              <a:gd name="T35" fmla="*/ 2147483647 h 52"/>
              <a:gd name="T36" fmla="*/ 0 w 31"/>
              <a:gd name="T37" fmla="*/ 2147483647 h 52"/>
              <a:gd name="T38" fmla="*/ 0 w 31"/>
              <a:gd name="T39" fmla="*/ 2147483647 h 52"/>
              <a:gd name="T40" fmla="*/ 0 w 31"/>
              <a:gd name="T41" fmla="*/ 2147483647 h 52"/>
              <a:gd name="T42" fmla="*/ 0 w 31"/>
              <a:gd name="T43" fmla="*/ 2147483647 h 52"/>
              <a:gd name="T44" fmla="*/ 0 w 31"/>
              <a:gd name="T45" fmla="*/ 2147483647 h 52"/>
              <a:gd name="T46" fmla="*/ 2147483647 w 31"/>
              <a:gd name="T47" fmla="*/ 2147483647 h 52"/>
              <a:gd name="T48" fmla="*/ 2147483647 w 31"/>
              <a:gd name="T49" fmla="*/ 2147483647 h 52"/>
              <a:gd name="T50" fmla="*/ 2147483647 w 31"/>
              <a:gd name="T51" fmla="*/ 2147483647 h 52"/>
              <a:gd name="T52" fmla="*/ 2147483647 w 31"/>
              <a:gd name="T53" fmla="*/ 2147483647 h 52"/>
              <a:gd name="T54" fmla="*/ 2147483647 w 31"/>
              <a:gd name="T55" fmla="*/ 2147483647 h 52"/>
              <a:gd name="T56" fmla="*/ 2147483647 w 31"/>
              <a:gd name="T57" fmla="*/ 2147483647 h 52"/>
              <a:gd name="T58" fmla="*/ 2147483647 w 31"/>
              <a:gd name="T59" fmla="*/ 2147483647 h 52"/>
              <a:gd name="T60" fmla="*/ 2147483647 w 31"/>
              <a:gd name="T61" fmla="*/ 2147483647 h 52"/>
              <a:gd name="T62" fmla="*/ 2147483647 w 31"/>
              <a:gd name="T63" fmla="*/ 2147483647 h 52"/>
              <a:gd name="T64" fmla="*/ 2147483647 w 31"/>
              <a:gd name="T65" fmla="*/ 2147483647 h 52"/>
              <a:gd name="T66" fmla="*/ 2147483647 w 31"/>
              <a:gd name="T67" fmla="*/ 2147483647 h 52"/>
              <a:gd name="T68" fmla="*/ 2147483647 w 31"/>
              <a:gd name="T69" fmla="*/ 2147483647 h 52"/>
              <a:gd name="T70" fmla="*/ 2147483647 w 31"/>
              <a:gd name="T71" fmla="*/ 2147483647 h 52"/>
              <a:gd name="T72" fmla="*/ 2147483647 w 31"/>
              <a:gd name="T73" fmla="*/ 0 h 52"/>
              <a:gd name="T74" fmla="*/ 2147483647 w 31"/>
              <a:gd name="T75" fmla="*/ 0 h 52"/>
              <a:gd name="T76" fmla="*/ 2147483647 w 31"/>
              <a:gd name="T77" fmla="*/ 0 h 5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1"/>
              <a:gd name="T118" fmla="*/ 0 h 52"/>
              <a:gd name="T119" fmla="*/ 31 w 31"/>
              <a:gd name="T120" fmla="*/ 52 h 5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1" h="52">
                <a:moveTo>
                  <a:pt x="30" y="0"/>
                </a:moveTo>
                <a:lnTo>
                  <a:pt x="30" y="0"/>
                </a:lnTo>
                <a:lnTo>
                  <a:pt x="30" y="2"/>
                </a:lnTo>
                <a:lnTo>
                  <a:pt x="30" y="3"/>
                </a:lnTo>
                <a:lnTo>
                  <a:pt x="28" y="6"/>
                </a:lnTo>
                <a:lnTo>
                  <a:pt x="28" y="9"/>
                </a:lnTo>
                <a:lnTo>
                  <a:pt x="27" y="12"/>
                </a:lnTo>
                <a:lnTo>
                  <a:pt x="25" y="16"/>
                </a:lnTo>
                <a:lnTo>
                  <a:pt x="24" y="19"/>
                </a:lnTo>
                <a:lnTo>
                  <a:pt x="22" y="24"/>
                </a:lnTo>
                <a:lnTo>
                  <a:pt x="19" y="27"/>
                </a:lnTo>
                <a:lnTo>
                  <a:pt x="16" y="32"/>
                </a:lnTo>
                <a:lnTo>
                  <a:pt x="13" y="36"/>
                </a:lnTo>
                <a:lnTo>
                  <a:pt x="9" y="40"/>
                </a:lnTo>
                <a:lnTo>
                  <a:pt x="4" y="46"/>
                </a:lnTo>
                <a:lnTo>
                  <a:pt x="0" y="51"/>
                </a:lnTo>
                <a:lnTo>
                  <a:pt x="0" y="49"/>
                </a:lnTo>
                <a:lnTo>
                  <a:pt x="0" y="48"/>
                </a:lnTo>
                <a:lnTo>
                  <a:pt x="0" y="46"/>
                </a:lnTo>
                <a:lnTo>
                  <a:pt x="15" y="29"/>
                </a:lnTo>
                <a:lnTo>
                  <a:pt x="15" y="22"/>
                </a:lnTo>
                <a:lnTo>
                  <a:pt x="15" y="21"/>
                </a:lnTo>
                <a:lnTo>
                  <a:pt x="16" y="21"/>
                </a:lnTo>
                <a:lnTo>
                  <a:pt x="18" y="19"/>
                </a:lnTo>
                <a:lnTo>
                  <a:pt x="19" y="18"/>
                </a:lnTo>
                <a:lnTo>
                  <a:pt x="21" y="15"/>
                </a:lnTo>
                <a:lnTo>
                  <a:pt x="22" y="12"/>
                </a:lnTo>
                <a:lnTo>
                  <a:pt x="24" y="9"/>
                </a:lnTo>
                <a:lnTo>
                  <a:pt x="24" y="3"/>
                </a:lnTo>
                <a:lnTo>
                  <a:pt x="25" y="2"/>
                </a:lnTo>
                <a:lnTo>
                  <a:pt x="27" y="0"/>
                </a:lnTo>
                <a:lnTo>
                  <a:pt x="28" y="0"/>
                </a:lnTo>
                <a:lnTo>
                  <a:pt x="30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68" name="Freeform 103"/>
          <p:cNvSpPr>
            <a:spLocks/>
          </p:cNvSpPr>
          <p:nvPr/>
        </p:nvSpPr>
        <p:spPr bwMode="blackWhite">
          <a:xfrm>
            <a:off x="7404100" y="5599113"/>
            <a:ext cx="30163" cy="28575"/>
          </a:xfrm>
          <a:custGeom>
            <a:avLst/>
            <a:gdLst>
              <a:gd name="T0" fmla="*/ 0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0 w 1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8"/>
                </a:moveTo>
                <a:lnTo>
                  <a:pt x="5" y="4"/>
                </a:lnTo>
                <a:lnTo>
                  <a:pt x="5" y="2"/>
                </a:lnTo>
                <a:lnTo>
                  <a:pt x="5" y="0"/>
                </a:lnTo>
                <a:lnTo>
                  <a:pt x="8" y="0"/>
                </a:lnTo>
                <a:lnTo>
                  <a:pt x="13" y="0"/>
                </a:lnTo>
                <a:lnTo>
                  <a:pt x="16" y="2"/>
                </a:lnTo>
                <a:lnTo>
                  <a:pt x="16" y="4"/>
                </a:lnTo>
                <a:lnTo>
                  <a:pt x="16" y="8"/>
                </a:lnTo>
                <a:lnTo>
                  <a:pt x="16" y="11"/>
                </a:lnTo>
                <a:lnTo>
                  <a:pt x="16" y="14"/>
                </a:lnTo>
                <a:lnTo>
                  <a:pt x="13" y="16"/>
                </a:lnTo>
                <a:lnTo>
                  <a:pt x="8" y="16"/>
                </a:lnTo>
                <a:lnTo>
                  <a:pt x="5" y="16"/>
                </a:lnTo>
                <a:lnTo>
                  <a:pt x="5" y="14"/>
                </a:lnTo>
                <a:lnTo>
                  <a:pt x="5" y="11"/>
                </a:lnTo>
                <a:lnTo>
                  <a:pt x="0" y="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69" name="Freeform 104"/>
          <p:cNvSpPr>
            <a:spLocks/>
          </p:cNvSpPr>
          <p:nvPr/>
        </p:nvSpPr>
        <p:spPr bwMode="blackWhite">
          <a:xfrm>
            <a:off x="7404100" y="5599113"/>
            <a:ext cx="30163" cy="28575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2147483647 w 17"/>
              <a:gd name="T37" fmla="*/ 2147483647 h 17"/>
              <a:gd name="T38" fmla="*/ 2147483647 w 17"/>
              <a:gd name="T39" fmla="*/ 2147483647 h 17"/>
              <a:gd name="T40" fmla="*/ 0 w 17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"/>
              <a:gd name="T64" fmla="*/ 0 h 17"/>
              <a:gd name="T65" fmla="*/ 17 w 17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" h="17">
                <a:moveTo>
                  <a:pt x="0" y="8"/>
                </a:moveTo>
                <a:lnTo>
                  <a:pt x="0" y="8"/>
                </a:lnTo>
                <a:lnTo>
                  <a:pt x="5" y="4"/>
                </a:lnTo>
                <a:lnTo>
                  <a:pt x="5" y="2"/>
                </a:lnTo>
                <a:lnTo>
                  <a:pt x="5" y="0"/>
                </a:lnTo>
                <a:lnTo>
                  <a:pt x="8" y="0"/>
                </a:lnTo>
                <a:lnTo>
                  <a:pt x="13" y="0"/>
                </a:lnTo>
                <a:lnTo>
                  <a:pt x="16" y="2"/>
                </a:lnTo>
                <a:lnTo>
                  <a:pt x="16" y="4"/>
                </a:lnTo>
                <a:lnTo>
                  <a:pt x="16" y="8"/>
                </a:lnTo>
                <a:lnTo>
                  <a:pt x="16" y="11"/>
                </a:lnTo>
                <a:lnTo>
                  <a:pt x="16" y="14"/>
                </a:lnTo>
                <a:lnTo>
                  <a:pt x="13" y="16"/>
                </a:lnTo>
                <a:lnTo>
                  <a:pt x="8" y="16"/>
                </a:lnTo>
                <a:lnTo>
                  <a:pt x="5" y="16"/>
                </a:lnTo>
                <a:lnTo>
                  <a:pt x="5" y="14"/>
                </a:lnTo>
                <a:lnTo>
                  <a:pt x="5" y="11"/>
                </a:lnTo>
                <a:lnTo>
                  <a:pt x="0" y="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70" name="Freeform 105"/>
          <p:cNvSpPr>
            <a:spLocks/>
          </p:cNvSpPr>
          <p:nvPr/>
        </p:nvSpPr>
        <p:spPr bwMode="blackWhite">
          <a:xfrm>
            <a:off x="7408863" y="5559425"/>
            <a:ext cx="30162" cy="30163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0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0 w 17"/>
              <a:gd name="T29" fmla="*/ 2147483647 h 17"/>
              <a:gd name="T30" fmla="*/ 0 w 17"/>
              <a:gd name="T31" fmla="*/ 2147483647 h 17"/>
              <a:gd name="T32" fmla="*/ 0 w 1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8"/>
                </a:moveTo>
                <a:lnTo>
                  <a:pt x="0" y="5"/>
                </a:lnTo>
                <a:lnTo>
                  <a:pt x="0" y="3"/>
                </a:lnTo>
                <a:lnTo>
                  <a:pt x="6" y="3"/>
                </a:lnTo>
                <a:lnTo>
                  <a:pt x="6" y="0"/>
                </a:lnTo>
                <a:lnTo>
                  <a:pt x="9" y="3"/>
                </a:lnTo>
                <a:lnTo>
                  <a:pt x="9" y="5"/>
                </a:lnTo>
                <a:lnTo>
                  <a:pt x="16" y="8"/>
                </a:lnTo>
                <a:lnTo>
                  <a:pt x="9" y="10"/>
                </a:lnTo>
                <a:lnTo>
                  <a:pt x="9" y="14"/>
                </a:lnTo>
                <a:lnTo>
                  <a:pt x="9" y="16"/>
                </a:lnTo>
                <a:lnTo>
                  <a:pt x="6" y="16"/>
                </a:lnTo>
                <a:lnTo>
                  <a:pt x="0" y="14"/>
                </a:lnTo>
                <a:lnTo>
                  <a:pt x="0" y="10"/>
                </a:lnTo>
                <a:lnTo>
                  <a:pt x="0" y="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71" name="Freeform 106"/>
          <p:cNvSpPr>
            <a:spLocks/>
          </p:cNvSpPr>
          <p:nvPr/>
        </p:nvSpPr>
        <p:spPr bwMode="blackWhite">
          <a:xfrm>
            <a:off x="7408863" y="5559425"/>
            <a:ext cx="30162" cy="30163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2147483647 h 17"/>
              <a:gd name="T6" fmla="*/ 0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0 w 17"/>
              <a:gd name="T37" fmla="*/ 2147483647 h 17"/>
              <a:gd name="T38" fmla="*/ 0 w 17"/>
              <a:gd name="T39" fmla="*/ 2147483647 h 17"/>
              <a:gd name="T40" fmla="*/ 0 w 17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"/>
              <a:gd name="T64" fmla="*/ 0 h 17"/>
              <a:gd name="T65" fmla="*/ 17 w 17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" h="17">
                <a:moveTo>
                  <a:pt x="0" y="8"/>
                </a:moveTo>
                <a:lnTo>
                  <a:pt x="0" y="8"/>
                </a:lnTo>
                <a:lnTo>
                  <a:pt x="0" y="5"/>
                </a:lnTo>
                <a:lnTo>
                  <a:pt x="0" y="3"/>
                </a:lnTo>
                <a:lnTo>
                  <a:pt x="6" y="3"/>
                </a:lnTo>
                <a:lnTo>
                  <a:pt x="6" y="0"/>
                </a:lnTo>
                <a:lnTo>
                  <a:pt x="9" y="3"/>
                </a:lnTo>
                <a:lnTo>
                  <a:pt x="9" y="5"/>
                </a:lnTo>
                <a:lnTo>
                  <a:pt x="16" y="8"/>
                </a:lnTo>
                <a:lnTo>
                  <a:pt x="9" y="10"/>
                </a:lnTo>
                <a:lnTo>
                  <a:pt x="9" y="14"/>
                </a:lnTo>
                <a:lnTo>
                  <a:pt x="9" y="16"/>
                </a:lnTo>
                <a:lnTo>
                  <a:pt x="6" y="16"/>
                </a:lnTo>
                <a:lnTo>
                  <a:pt x="0" y="14"/>
                </a:lnTo>
                <a:lnTo>
                  <a:pt x="0" y="10"/>
                </a:lnTo>
                <a:lnTo>
                  <a:pt x="0" y="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72" name="Freeform 107"/>
          <p:cNvSpPr>
            <a:spLocks/>
          </p:cNvSpPr>
          <p:nvPr/>
        </p:nvSpPr>
        <p:spPr bwMode="blackWhite">
          <a:xfrm>
            <a:off x="7219950" y="5775325"/>
            <a:ext cx="30163" cy="28575"/>
          </a:xfrm>
          <a:custGeom>
            <a:avLst/>
            <a:gdLst>
              <a:gd name="T0" fmla="*/ 0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0 w 1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7"/>
                </a:moveTo>
                <a:lnTo>
                  <a:pt x="4" y="5"/>
                </a:lnTo>
                <a:lnTo>
                  <a:pt x="4" y="0"/>
                </a:lnTo>
                <a:lnTo>
                  <a:pt x="6" y="0"/>
                </a:lnTo>
                <a:lnTo>
                  <a:pt x="10" y="0"/>
                </a:lnTo>
                <a:lnTo>
                  <a:pt x="12" y="0"/>
                </a:lnTo>
                <a:lnTo>
                  <a:pt x="16" y="5"/>
                </a:lnTo>
                <a:lnTo>
                  <a:pt x="16" y="7"/>
                </a:lnTo>
                <a:lnTo>
                  <a:pt x="16" y="10"/>
                </a:lnTo>
                <a:lnTo>
                  <a:pt x="12" y="12"/>
                </a:lnTo>
                <a:lnTo>
                  <a:pt x="10" y="16"/>
                </a:lnTo>
                <a:lnTo>
                  <a:pt x="6" y="16"/>
                </a:lnTo>
                <a:lnTo>
                  <a:pt x="4" y="12"/>
                </a:lnTo>
                <a:lnTo>
                  <a:pt x="4" y="10"/>
                </a:lnTo>
                <a:lnTo>
                  <a:pt x="0" y="7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73" name="Freeform 108"/>
          <p:cNvSpPr>
            <a:spLocks/>
          </p:cNvSpPr>
          <p:nvPr/>
        </p:nvSpPr>
        <p:spPr bwMode="blackWhite">
          <a:xfrm>
            <a:off x="7219950" y="5775325"/>
            <a:ext cx="30163" cy="28575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0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2147483647 w 17"/>
              <a:gd name="T37" fmla="*/ 2147483647 h 17"/>
              <a:gd name="T38" fmla="*/ 2147483647 w 17"/>
              <a:gd name="T39" fmla="*/ 2147483647 h 17"/>
              <a:gd name="T40" fmla="*/ 0 w 17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"/>
              <a:gd name="T64" fmla="*/ 0 h 17"/>
              <a:gd name="T65" fmla="*/ 17 w 17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" h="17">
                <a:moveTo>
                  <a:pt x="0" y="7"/>
                </a:moveTo>
                <a:lnTo>
                  <a:pt x="0" y="7"/>
                </a:lnTo>
                <a:lnTo>
                  <a:pt x="4" y="5"/>
                </a:lnTo>
                <a:lnTo>
                  <a:pt x="4" y="0"/>
                </a:lnTo>
                <a:lnTo>
                  <a:pt x="6" y="0"/>
                </a:lnTo>
                <a:lnTo>
                  <a:pt x="10" y="0"/>
                </a:lnTo>
                <a:lnTo>
                  <a:pt x="12" y="0"/>
                </a:lnTo>
                <a:lnTo>
                  <a:pt x="16" y="5"/>
                </a:lnTo>
                <a:lnTo>
                  <a:pt x="16" y="7"/>
                </a:lnTo>
                <a:lnTo>
                  <a:pt x="16" y="10"/>
                </a:lnTo>
                <a:lnTo>
                  <a:pt x="12" y="12"/>
                </a:lnTo>
                <a:lnTo>
                  <a:pt x="10" y="16"/>
                </a:lnTo>
                <a:lnTo>
                  <a:pt x="6" y="16"/>
                </a:lnTo>
                <a:lnTo>
                  <a:pt x="4" y="12"/>
                </a:lnTo>
                <a:lnTo>
                  <a:pt x="4" y="10"/>
                </a:lnTo>
                <a:lnTo>
                  <a:pt x="0" y="7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74" name="Freeform 109"/>
          <p:cNvSpPr>
            <a:spLocks/>
          </p:cNvSpPr>
          <p:nvPr/>
        </p:nvSpPr>
        <p:spPr bwMode="blackWhite">
          <a:xfrm>
            <a:off x="7205663" y="5781675"/>
            <a:ext cx="31750" cy="28575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2147483647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0 w 17"/>
              <a:gd name="T29" fmla="*/ 2147483647 h 17"/>
              <a:gd name="T30" fmla="*/ 0 w 17"/>
              <a:gd name="T31" fmla="*/ 2147483647 h 17"/>
              <a:gd name="T32" fmla="*/ 0 w 1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6"/>
                </a:moveTo>
                <a:lnTo>
                  <a:pt x="0" y="6"/>
                </a:lnTo>
                <a:lnTo>
                  <a:pt x="0" y="4"/>
                </a:lnTo>
                <a:lnTo>
                  <a:pt x="2" y="0"/>
                </a:lnTo>
                <a:lnTo>
                  <a:pt x="8" y="0"/>
                </a:lnTo>
                <a:lnTo>
                  <a:pt x="10" y="0"/>
                </a:lnTo>
                <a:lnTo>
                  <a:pt x="10" y="4"/>
                </a:lnTo>
                <a:lnTo>
                  <a:pt x="16" y="6"/>
                </a:lnTo>
                <a:lnTo>
                  <a:pt x="16" y="10"/>
                </a:lnTo>
                <a:lnTo>
                  <a:pt x="10" y="12"/>
                </a:lnTo>
                <a:lnTo>
                  <a:pt x="8" y="16"/>
                </a:lnTo>
                <a:lnTo>
                  <a:pt x="2" y="12"/>
                </a:lnTo>
                <a:lnTo>
                  <a:pt x="0" y="12"/>
                </a:lnTo>
                <a:lnTo>
                  <a:pt x="0" y="10"/>
                </a:lnTo>
                <a:lnTo>
                  <a:pt x="0" y="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75" name="Freeform 110"/>
          <p:cNvSpPr>
            <a:spLocks/>
          </p:cNvSpPr>
          <p:nvPr/>
        </p:nvSpPr>
        <p:spPr bwMode="blackWhite">
          <a:xfrm>
            <a:off x="7205663" y="5781675"/>
            <a:ext cx="31750" cy="28575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2147483647 h 17"/>
              <a:gd name="T6" fmla="*/ 0 w 17"/>
              <a:gd name="T7" fmla="*/ 2147483647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0 w 17"/>
              <a:gd name="T37" fmla="*/ 2147483647 h 17"/>
              <a:gd name="T38" fmla="*/ 0 w 17"/>
              <a:gd name="T39" fmla="*/ 2147483647 h 17"/>
              <a:gd name="T40" fmla="*/ 0 w 17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"/>
              <a:gd name="T64" fmla="*/ 0 h 17"/>
              <a:gd name="T65" fmla="*/ 17 w 17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" h="17">
                <a:moveTo>
                  <a:pt x="0" y="6"/>
                </a:moveTo>
                <a:lnTo>
                  <a:pt x="0" y="6"/>
                </a:lnTo>
                <a:lnTo>
                  <a:pt x="0" y="4"/>
                </a:lnTo>
                <a:lnTo>
                  <a:pt x="2" y="0"/>
                </a:lnTo>
                <a:lnTo>
                  <a:pt x="8" y="0"/>
                </a:lnTo>
                <a:lnTo>
                  <a:pt x="10" y="0"/>
                </a:lnTo>
                <a:lnTo>
                  <a:pt x="10" y="4"/>
                </a:lnTo>
                <a:lnTo>
                  <a:pt x="16" y="6"/>
                </a:lnTo>
                <a:lnTo>
                  <a:pt x="16" y="10"/>
                </a:lnTo>
                <a:lnTo>
                  <a:pt x="10" y="12"/>
                </a:lnTo>
                <a:lnTo>
                  <a:pt x="8" y="16"/>
                </a:lnTo>
                <a:lnTo>
                  <a:pt x="2" y="12"/>
                </a:lnTo>
                <a:lnTo>
                  <a:pt x="0" y="12"/>
                </a:lnTo>
                <a:lnTo>
                  <a:pt x="0" y="10"/>
                </a:lnTo>
                <a:lnTo>
                  <a:pt x="0" y="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76" name="Freeform 111"/>
          <p:cNvSpPr>
            <a:spLocks/>
          </p:cNvSpPr>
          <p:nvPr/>
        </p:nvSpPr>
        <p:spPr bwMode="blackWhite">
          <a:xfrm>
            <a:off x="7196138" y="5789613"/>
            <a:ext cx="31750" cy="31750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0 w 17"/>
              <a:gd name="T29" fmla="*/ 2147483647 h 17"/>
              <a:gd name="T30" fmla="*/ 0 w 17"/>
              <a:gd name="T31" fmla="*/ 2147483647 h 17"/>
              <a:gd name="T32" fmla="*/ 0 w 1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6"/>
                </a:lnTo>
                <a:lnTo>
                  <a:pt x="16" y="9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77" name="Freeform 112"/>
          <p:cNvSpPr>
            <a:spLocks/>
          </p:cNvSpPr>
          <p:nvPr/>
        </p:nvSpPr>
        <p:spPr bwMode="blackWhite">
          <a:xfrm>
            <a:off x="7196138" y="5789613"/>
            <a:ext cx="31750" cy="31750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2147483647 h 17"/>
              <a:gd name="T6" fmla="*/ 0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0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0 w 17"/>
              <a:gd name="T37" fmla="*/ 2147483647 h 17"/>
              <a:gd name="T38" fmla="*/ 0 w 17"/>
              <a:gd name="T39" fmla="*/ 2147483647 h 17"/>
              <a:gd name="T40" fmla="*/ 0 w 17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"/>
              <a:gd name="T64" fmla="*/ 0 h 17"/>
              <a:gd name="T65" fmla="*/ 17 w 17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" h="17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6"/>
                </a:lnTo>
                <a:lnTo>
                  <a:pt x="16" y="9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78" name="Freeform 113"/>
          <p:cNvSpPr>
            <a:spLocks/>
          </p:cNvSpPr>
          <p:nvPr/>
        </p:nvSpPr>
        <p:spPr bwMode="blackWhite">
          <a:xfrm>
            <a:off x="7183438" y="5799138"/>
            <a:ext cx="31750" cy="30162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0 w 17"/>
              <a:gd name="T31" fmla="*/ 2147483647 h 17"/>
              <a:gd name="T32" fmla="*/ 0 w 1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12"/>
                </a:moveTo>
                <a:lnTo>
                  <a:pt x="0" y="4"/>
                </a:lnTo>
                <a:lnTo>
                  <a:pt x="6" y="0"/>
                </a:lnTo>
                <a:lnTo>
                  <a:pt x="9" y="0"/>
                </a:lnTo>
                <a:lnTo>
                  <a:pt x="16" y="0"/>
                </a:lnTo>
                <a:lnTo>
                  <a:pt x="16" y="4"/>
                </a:lnTo>
                <a:lnTo>
                  <a:pt x="16" y="12"/>
                </a:lnTo>
                <a:lnTo>
                  <a:pt x="16" y="16"/>
                </a:lnTo>
                <a:lnTo>
                  <a:pt x="9" y="16"/>
                </a:lnTo>
                <a:lnTo>
                  <a:pt x="6" y="16"/>
                </a:lnTo>
                <a:lnTo>
                  <a:pt x="0" y="1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79" name="Freeform 114"/>
          <p:cNvSpPr>
            <a:spLocks/>
          </p:cNvSpPr>
          <p:nvPr/>
        </p:nvSpPr>
        <p:spPr bwMode="blackWhite">
          <a:xfrm>
            <a:off x="7183438" y="5799138"/>
            <a:ext cx="31750" cy="30162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2147483647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0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2147483647 w 17"/>
              <a:gd name="T37" fmla="*/ 2147483647 h 17"/>
              <a:gd name="T38" fmla="*/ 0 w 17"/>
              <a:gd name="T39" fmla="*/ 2147483647 h 17"/>
              <a:gd name="T40" fmla="*/ 0 w 17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"/>
              <a:gd name="T64" fmla="*/ 0 h 17"/>
              <a:gd name="T65" fmla="*/ 17 w 17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" h="17">
                <a:moveTo>
                  <a:pt x="0" y="12"/>
                </a:moveTo>
                <a:lnTo>
                  <a:pt x="0" y="12"/>
                </a:lnTo>
                <a:lnTo>
                  <a:pt x="0" y="4"/>
                </a:lnTo>
                <a:lnTo>
                  <a:pt x="6" y="0"/>
                </a:lnTo>
                <a:lnTo>
                  <a:pt x="9" y="0"/>
                </a:lnTo>
                <a:lnTo>
                  <a:pt x="16" y="0"/>
                </a:lnTo>
                <a:lnTo>
                  <a:pt x="16" y="4"/>
                </a:lnTo>
                <a:lnTo>
                  <a:pt x="16" y="12"/>
                </a:lnTo>
                <a:lnTo>
                  <a:pt x="16" y="16"/>
                </a:lnTo>
                <a:lnTo>
                  <a:pt x="9" y="16"/>
                </a:lnTo>
                <a:lnTo>
                  <a:pt x="6" y="16"/>
                </a:lnTo>
                <a:lnTo>
                  <a:pt x="0" y="1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80" name="Freeform 115"/>
          <p:cNvSpPr>
            <a:spLocks/>
          </p:cNvSpPr>
          <p:nvPr/>
        </p:nvSpPr>
        <p:spPr bwMode="blackWhite">
          <a:xfrm>
            <a:off x="7172325" y="5808663"/>
            <a:ext cx="30163" cy="31750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0 w 17"/>
              <a:gd name="T29" fmla="*/ 2147483647 h 17"/>
              <a:gd name="T30" fmla="*/ 0 w 17"/>
              <a:gd name="T31" fmla="*/ 2147483647 h 17"/>
              <a:gd name="T32" fmla="*/ 0 w 1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5"/>
                </a:moveTo>
                <a:lnTo>
                  <a:pt x="0" y="5"/>
                </a:lnTo>
                <a:lnTo>
                  <a:pt x="0" y="0"/>
                </a:lnTo>
                <a:lnTo>
                  <a:pt x="6" y="0"/>
                </a:lnTo>
                <a:lnTo>
                  <a:pt x="9" y="0"/>
                </a:lnTo>
                <a:lnTo>
                  <a:pt x="16" y="5"/>
                </a:lnTo>
                <a:lnTo>
                  <a:pt x="9" y="16"/>
                </a:lnTo>
                <a:lnTo>
                  <a:pt x="6" y="16"/>
                </a:lnTo>
                <a:lnTo>
                  <a:pt x="0" y="16"/>
                </a:lnTo>
                <a:lnTo>
                  <a:pt x="0" y="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81" name="Freeform 116"/>
          <p:cNvSpPr>
            <a:spLocks/>
          </p:cNvSpPr>
          <p:nvPr/>
        </p:nvSpPr>
        <p:spPr bwMode="blackWhite">
          <a:xfrm>
            <a:off x="7172325" y="5808663"/>
            <a:ext cx="30163" cy="31750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2147483647 h 17"/>
              <a:gd name="T6" fmla="*/ 0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0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0 w 17"/>
              <a:gd name="T37" fmla="*/ 2147483647 h 17"/>
              <a:gd name="T38" fmla="*/ 0 w 17"/>
              <a:gd name="T39" fmla="*/ 2147483647 h 17"/>
              <a:gd name="T40" fmla="*/ 0 w 17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"/>
              <a:gd name="T64" fmla="*/ 0 h 17"/>
              <a:gd name="T65" fmla="*/ 17 w 17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" h="17">
                <a:moveTo>
                  <a:pt x="0" y="5"/>
                </a:moveTo>
                <a:lnTo>
                  <a:pt x="0" y="5"/>
                </a:lnTo>
                <a:lnTo>
                  <a:pt x="0" y="0"/>
                </a:lnTo>
                <a:lnTo>
                  <a:pt x="6" y="0"/>
                </a:lnTo>
                <a:lnTo>
                  <a:pt x="9" y="0"/>
                </a:lnTo>
                <a:lnTo>
                  <a:pt x="16" y="5"/>
                </a:lnTo>
                <a:lnTo>
                  <a:pt x="9" y="16"/>
                </a:lnTo>
                <a:lnTo>
                  <a:pt x="6" y="16"/>
                </a:lnTo>
                <a:lnTo>
                  <a:pt x="0" y="16"/>
                </a:lnTo>
                <a:lnTo>
                  <a:pt x="0" y="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82" name="Freeform 117"/>
          <p:cNvSpPr>
            <a:spLocks/>
          </p:cNvSpPr>
          <p:nvPr/>
        </p:nvSpPr>
        <p:spPr bwMode="blackWhite">
          <a:xfrm>
            <a:off x="7332663" y="5724525"/>
            <a:ext cx="30162" cy="31750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0 w 17"/>
              <a:gd name="T29" fmla="*/ 2147483647 h 17"/>
              <a:gd name="T30" fmla="*/ 0 w 17"/>
              <a:gd name="T31" fmla="*/ 2147483647 h 17"/>
              <a:gd name="T32" fmla="*/ 0 w 1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10" y="0"/>
                </a:lnTo>
                <a:lnTo>
                  <a:pt x="16" y="0"/>
                </a:lnTo>
                <a:lnTo>
                  <a:pt x="16" y="4"/>
                </a:lnTo>
                <a:lnTo>
                  <a:pt x="16" y="12"/>
                </a:lnTo>
                <a:lnTo>
                  <a:pt x="16" y="16"/>
                </a:lnTo>
                <a:lnTo>
                  <a:pt x="10" y="16"/>
                </a:lnTo>
                <a:lnTo>
                  <a:pt x="0" y="16"/>
                </a:lnTo>
                <a:lnTo>
                  <a:pt x="0" y="12"/>
                </a:lnTo>
                <a:lnTo>
                  <a:pt x="0" y="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83" name="Freeform 118"/>
          <p:cNvSpPr>
            <a:spLocks/>
          </p:cNvSpPr>
          <p:nvPr/>
        </p:nvSpPr>
        <p:spPr bwMode="blackWhite">
          <a:xfrm>
            <a:off x="7332663" y="5724525"/>
            <a:ext cx="30162" cy="31750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2147483647 h 17"/>
              <a:gd name="T6" fmla="*/ 0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0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0 w 17"/>
              <a:gd name="T37" fmla="*/ 2147483647 h 17"/>
              <a:gd name="T38" fmla="*/ 0 w 17"/>
              <a:gd name="T39" fmla="*/ 2147483647 h 17"/>
              <a:gd name="T40" fmla="*/ 0 w 17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"/>
              <a:gd name="T64" fmla="*/ 0 h 17"/>
              <a:gd name="T65" fmla="*/ 17 w 17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" h="17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10" y="0"/>
                </a:lnTo>
                <a:lnTo>
                  <a:pt x="16" y="0"/>
                </a:lnTo>
                <a:lnTo>
                  <a:pt x="16" y="4"/>
                </a:lnTo>
                <a:lnTo>
                  <a:pt x="16" y="12"/>
                </a:lnTo>
                <a:lnTo>
                  <a:pt x="16" y="16"/>
                </a:lnTo>
                <a:lnTo>
                  <a:pt x="10" y="16"/>
                </a:lnTo>
                <a:lnTo>
                  <a:pt x="0" y="16"/>
                </a:lnTo>
                <a:lnTo>
                  <a:pt x="0" y="12"/>
                </a:lnTo>
                <a:lnTo>
                  <a:pt x="0" y="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84" name="Freeform 119"/>
          <p:cNvSpPr>
            <a:spLocks/>
          </p:cNvSpPr>
          <p:nvPr/>
        </p:nvSpPr>
        <p:spPr bwMode="blackWhite">
          <a:xfrm>
            <a:off x="7315200" y="5738813"/>
            <a:ext cx="30163" cy="28575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0 w 17"/>
              <a:gd name="T31" fmla="*/ 2147483647 h 17"/>
              <a:gd name="T32" fmla="*/ 0 w 1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8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lnTo>
                  <a:pt x="6" y="0"/>
                </a:lnTo>
                <a:lnTo>
                  <a:pt x="9" y="0"/>
                </a:lnTo>
                <a:lnTo>
                  <a:pt x="13" y="5"/>
                </a:lnTo>
                <a:lnTo>
                  <a:pt x="16" y="8"/>
                </a:lnTo>
                <a:lnTo>
                  <a:pt x="13" y="13"/>
                </a:lnTo>
                <a:lnTo>
                  <a:pt x="9" y="13"/>
                </a:lnTo>
                <a:lnTo>
                  <a:pt x="6" y="16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85" name="Freeform 120"/>
          <p:cNvSpPr>
            <a:spLocks/>
          </p:cNvSpPr>
          <p:nvPr/>
        </p:nvSpPr>
        <p:spPr bwMode="blackWhite">
          <a:xfrm>
            <a:off x="7315200" y="5738813"/>
            <a:ext cx="30163" cy="28575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2147483647 w 17"/>
              <a:gd name="T37" fmla="*/ 2147483647 h 17"/>
              <a:gd name="T38" fmla="*/ 0 w 17"/>
              <a:gd name="T39" fmla="*/ 2147483647 h 17"/>
              <a:gd name="T40" fmla="*/ 0 w 17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"/>
              <a:gd name="T64" fmla="*/ 0 h 17"/>
              <a:gd name="T65" fmla="*/ 17 w 17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" h="17">
                <a:moveTo>
                  <a:pt x="0" y="8"/>
                </a:moveTo>
                <a:lnTo>
                  <a:pt x="0" y="8"/>
                </a:ln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lnTo>
                  <a:pt x="6" y="0"/>
                </a:lnTo>
                <a:lnTo>
                  <a:pt x="9" y="0"/>
                </a:lnTo>
                <a:lnTo>
                  <a:pt x="13" y="5"/>
                </a:lnTo>
                <a:lnTo>
                  <a:pt x="16" y="8"/>
                </a:lnTo>
                <a:lnTo>
                  <a:pt x="13" y="13"/>
                </a:lnTo>
                <a:lnTo>
                  <a:pt x="9" y="13"/>
                </a:lnTo>
                <a:lnTo>
                  <a:pt x="6" y="16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86" name="Freeform 121"/>
          <p:cNvSpPr>
            <a:spLocks/>
          </p:cNvSpPr>
          <p:nvPr/>
        </p:nvSpPr>
        <p:spPr bwMode="blackWhite">
          <a:xfrm>
            <a:off x="7273925" y="5765800"/>
            <a:ext cx="31750" cy="30163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0 w 17"/>
              <a:gd name="T29" fmla="*/ 2147483647 h 17"/>
              <a:gd name="T30" fmla="*/ 0 w 17"/>
              <a:gd name="T31" fmla="*/ 2147483647 h 17"/>
              <a:gd name="T32" fmla="*/ 0 w 1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7"/>
              <a:gd name="T53" fmla="*/ 17 w 1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7">
                <a:moveTo>
                  <a:pt x="0" y="9"/>
                </a:moveTo>
                <a:lnTo>
                  <a:pt x="0" y="6"/>
                </a:lnTo>
                <a:lnTo>
                  <a:pt x="0" y="0"/>
                </a:lnTo>
                <a:lnTo>
                  <a:pt x="4" y="0"/>
                </a:lnTo>
                <a:lnTo>
                  <a:pt x="6" y="0"/>
                </a:lnTo>
                <a:lnTo>
                  <a:pt x="12" y="0"/>
                </a:lnTo>
                <a:lnTo>
                  <a:pt x="16" y="6"/>
                </a:lnTo>
                <a:lnTo>
                  <a:pt x="16" y="9"/>
                </a:lnTo>
                <a:lnTo>
                  <a:pt x="12" y="16"/>
                </a:lnTo>
                <a:lnTo>
                  <a:pt x="6" y="16"/>
                </a:lnTo>
                <a:lnTo>
                  <a:pt x="4" y="16"/>
                </a:lnTo>
                <a:lnTo>
                  <a:pt x="0" y="16"/>
                </a:lnTo>
                <a:lnTo>
                  <a:pt x="0" y="9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87" name="Freeform 122"/>
          <p:cNvSpPr>
            <a:spLocks/>
          </p:cNvSpPr>
          <p:nvPr/>
        </p:nvSpPr>
        <p:spPr bwMode="blackWhite">
          <a:xfrm>
            <a:off x="7273925" y="5765800"/>
            <a:ext cx="31750" cy="30163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2147483647 h 17"/>
              <a:gd name="T6" fmla="*/ 0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0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0 w 17"/>
              <a:gd name="T37" fmla="*/ 2147483647 h 17"/>
              <a:gd name="T38" fmla="*/ 0 w 17"/>
              <a:gd name="T39" fmla="*/ 2147483647 h 17"/>
              <a:gd name="T40" fmla="*/ 0 w 17"/>
              <a:gd name="T41" fmla="*/ 2147483647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"/>
              <a:gd name="T64" fmla="*/ 0 h 17"/>
              <a:gd name="T65" fmla="*/ 17 w 17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" h="17">
                <a:moveTo>
                  <a:pt x="0" y="9"/>
                </a:moveTo>
                <a:lnTo>
                  <a:pt x="0" y="9"/>
                </a:lnTo>
                <a:lnTo>
                  <a:pt x="0" y="6"/>
                </a:lnTo>
                <a:lnTo>
                  <a:pt x="0" y="0"/>
                </a:lnTo>
                <a:lnTo>
                  <a:pt x="4" y="0"/>
                </a:lnTo>
                <a:lnTo>
                  <a:pt x="6" y="0"/>
                </a:lnTo>
                <a:lnTo>
                  <a:pt x="12" y="0"/>
                </a:lnTo>
                <a:lnTo>
                  <a:pt x="16" y="6"/>
                </a:lnTo>
                <a:lnTo>
                  <a:pt x="16" y="9"/>
                </a:lnTo>
                <a:lnTo>
                  <a:pt x="12" y="16"/>
                </a:lnTo>
                <a:lnTo>
                  <a:pt x="6" y="16"/>
                </a:lnTo>
                <a:lnTo>
                  <a:pt x="4" y="16"/>
                </a:lnTo>
                <a:lnTo>
                  <a:pt x="0" y="16"/>
                </a:lnTo>
                <a:lnTo>
                  <a:pt x="0" y="9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88" name="Freeform 123"/>
          <p:cNvSpPr>
            <a:spLocks/>
          </p:cNvSpPr>
          <p:nvPr/>
        </p:nvSpPr>
        <p:spPr bwMode="blackWhite">
          <a:xfrm>
            <a:off x="6640513" y="3868738"/>
            <a:ext cx="754062" cy="557212"/>
          </a:xfrm>
          <a:custGeom>
            <a:avLst/>
            <a:gdLst>
              <a:gd name="T0" fmla="*/ 2147483647 w 418"/>
              <a:gd name="T1" fmla="*/ 2147483647 h 318"/>
              <a:gd name="T2" fmla="*/ 2147483647 w 418"/>
              <a:gd name="T3" fmla="*/ 2147483647 h 318"/>
              <a:gd name="T4" fmla="*/ 2147483647 w 418"/>
              <a:gd name="T5" fmla="*/ 2147483647 h 318"/>
              <a:gd name="T6" fmla="*/ 2147483647 w 418"/>
              <a:gd name="T7" fmla="*/ 2147483647 h 318"/>
              <a:gd name="T8" fmla="*/ 2147483647 w 418"/>
              <a:gd name="T9" fmla="*/ 2147483647 h 318"/>
              <a:gd name="T10" fmla="*/ 2147483647 w 418"/>
              <a:gd name="T11" fmla="*/ 2147483647 h 318"/>
              <a:gd name="T12" fmla="*/ 2147483647 w 418"/>
              <a:gd name="T13" fmla="*/ 2147483647 h 318"/>
              <a:gd name="T14" fmla="*/ 2147483647 w 418"/>
              <a:gd name="T15" fmla="*/ 2147483647 h 318"/>
              <a:gd name="T16" fmla="*/ 2147483647 w 418"/>
              <a:gd name="T17" fmla="*/ 2147483647 h 318"/>
              <a:gd name="T18" fmla="*/ 2147483647 w 418"/>
              <a:gd name="T19" fmla="*/ 2147483647 h 318"/>
              <a:gd name="T20" fmla="*/ 2147483647 w 418"/>
              <a:gd name="T21" fmla="*/ 2147483647 h 318"/>
              <a:gd name="T22" fmla="*/ 2147483647 w 418"/>
              <a:gd name="T23" fmla="*/ 2147483647 h 318"/>
              <a:gd name="T24" fmla="*/ 2147483647 w 418"/>
              <a:gd name="T25" fmla="*/ 2147483647 h 318"/>
              <a:gd name="T26" fmla="*/ 2147483647 w 418"/>
              <a:gd name="T27" fmla="*/ 2147483647 h 318"/>
              <a:gd name="T28" fmla="*/ 2147483647 w 418"/>
              <a:gd name="T29" fmla="*/ 2147483647 h 318"/>
              <a:gd name="T30" fmla="*/ 2147483647 w 418"/>
              <a:gd name="T31" fmla="*/ 2147483647 h 318"/>
              <a:gd name="T32" fmla="*/ 2147483647 w 418"/>
              <a:gd name="T33" fmla="*/ 2147483647 h 318"/>
              <a:gd name="T34" fmla="*/ 2147483647 w 418"/>
              <a:gd name="T35" fmla="*/ 2147483647 h 318"/>
              <a:gd name="T36" fmla="*/ 2147483647 w 418"/>
              <a:gd name="T37" fmla="*/ 2147483647 h 318"/>
              <a:gd name="T38" fmla="*/ 2147483647 w 418"/>
              <a:gd name="T39" fmla="*/ 2147483647 h 318"/>
              <a:gd name="T40" fmla="*/ 2147483647 w 418"/>
              <a:gd name="T41" fmla="*/ 2147483647 h 318"/>
              <a:gd name="T42" fmla="*/ 2147483647 w 418"/>
              <a:gd name="T43" fmla="*/ 2147483647 h 318"/>
              <a:gd name="T44" fmla="*/ 2147483647 w 418"/>
              <a:gd name="T45" fmla="*/ 2147483647 h 318"/>
              <a:gd name="T46" fmla="*/ 2147483647 w 418"/>
              <a:gd name="T47" fmla="*/ 2147483647 h 318"/>
              <a:gd name="T48" fmla="*/ 2147483647 w 418"/>
              <a:gd name="T49" fmla="*/ 2147483647 h 318"/>
              <a:gd name="T50" fmla="*/ 2147483647 w 418"/>
              <a:gd name="T51" fmla="*/ 2147483647 h 318"/>
              <a:gd name="T52" fmla="*/ 2147483647 w 418"/>
              <a:gd name="T53" fmla="*/ 2147483647 h 318"/>
              <a:gd name="T54" fmla="*/ 0 w 418"/>
              <a:gd name="T55" fmla="*/ 2147483647 h 318"/>
              <a:gd name="T56" fmla="*/ 2147483647 w 418"/>
              <a:gd name="T57" fmla="*/ 2147483647 h 318"/>
              <a:gd name="T58" fmla="*/ 2147483647 w 418"/>
              <a:gd name="T59" fmla="*/ 2147483647 h 318"/>
              <a:gd name="T60" fmla="*/ 2147483647 w 418"/>
              <a:gd name="T61" fmla="*/ 2147483647 h 318"/>
              <a:gd name="T62" fmla="*/ 2147483647 w 418"/>
              <a:gd name="T63" fmla="*/ 2147483647 h 318"/>
              <a:gd name="T64" fmla="*/ 2147483647 w 418"/>
              <a:gd name="T65" fmla="*/ 2147483647 h 318"/>
              <a:gd name="T66" fmla="*/ 2147483647 w 418"/>
              <a:gd name="T67" fmla="*/ 2147483647 h 318"/>
              <a:gd name="T68" fmla="*/ 2147483647 w 418"/>
              <a:gd name="T69" fmla="*/ 2147483647 h 318"/>
              <a:gd name="T70" fmla="*/ 2147483647 w 418"/>
              <a:gd name="T71" fmla="*/ 2147483647 h 318"/>
              <a:gd name="T72" fmla="*/ 2147483647 w 418"/>
              <a:gd name="T73" fmla="*/ 0 h 318"/>
              <a:gd name="T74" fmla="*/ 2147483647 w 418"/>
              <a:gd name="T75" fmla="*/ 2147483647 h 318"/>
              <a:gd name="T76" fmla="*/ 2147483647 w 418"/>
              <a:gd name="T77" fmla="*/ 2147483647 h 318"/>
              <a:gd name="T78" fmla="*/ 2147483647 w 418"/>
              <a:gd name="T79" fmla="*/ 2147483647 h 318"/>
              <a:gd name="T80" fmla="*/ 2147483647 w 418"/>
              <a:gd name="T81" fmla="*/ 2147483647 h 318"/>
              <a:gd name="T82" fmla="*/ 2147483647 w 418"/>
              <a:gd name="T83" fmla="*/ 2147483647 h 318"/>
              <a:gd name="T84" fmla="*/ 2147483647 w 418"/>
              <a:gd name="T85" fmla="*/ 2147483647 h 318"/>
              <a:gd name="T86" fmla="*/ 2147483647 w 418"/>
              <a:gd name="T87" fmla="*/ 2147483647 h 318"/>
              <a:gd name="T88" fmla="*/ 2147483647 w 418"/>
              <a:gd name="T89" fmla="*/ 2147483647 h 318"/>
              <a:gd name="T90" fmla="*/ 2147483647 w 418"/>
              <a:gd name="T91" fmla="*/ 2147483647 h 318"/>
              <a:gd name="T92" fmla="*/ 2147483647 w 418"/>
              <a:gd name="T93" fmla="*/ 2147483647 h 318"/>
              <a:gd name="T94" fmla="*/ 2147483647 w 418"/>
              <a:gd name="T95" fmla="*/ 2147483647 h 318"/>
              <a:gd name="T96" fmla="*/ 2147483647 w 418"/>
              <a:gd name="T97" fmla="*/ 2147483647 h 318"/>
              <a:gd name="T98" fmla="*/ 2147483647 w 418"/>
              <a:gd name="T99" fmla="*/ 2147483647 h 318"/>
              <a:gd name="T100" fmla="*/ 2147483647 w 418"/>
              <a:gd name="T101" fmla="*/ 2147483647 h 318"/>
              <a:gd name="T102" fmla="*/ 2147483647 w 418"/>
              <a:gd name="T103" fmla="*/ 2147483647 h 318"/>
              <a:gd name="T104" fmla="*/ 2147483647 w 418"/>
              <a:gd name="T105" fmla="*/ 2147483647 h 318"/>
              <a:gd name="T106" fmla="*/ 2147483647 w 418"/>
              <a:gd name="T107" fmla="*/ 2147483647 h 318"/>
              <a:gd name="T108" fmla="*/ 2147483647 w 418"/>
              <a:gd name="T109" fmla="*/ 2147483647 h 318"/>
              <a:gd name="T110" fmla="*/ 2147483647 w 418"/>
              <a:gd name="T111" fmla="*/ 2147483647 h 318"/>
              <a:gd name="T112" fmla="*/ 2147483647 w 418"/>
              <a:gd name="T113" fmla="*/ 2147483647 h 318"/>
              <a:gd name="T114" fmla="*/ 2147483647 w 418"/>
              <a:gd name="T115" fmla="*/ 2147483647 h 318"/>
              <a:gd name="T116" fmla="*/ 2147483647 w 418"/>
              <a:gd name="T117" fmla="*/ 2147483647 h 318"/>
              <a:gd name="T118" fmla="*/ 2147483647 w 418"/>
              <a:gd name="T119" fmla="*/ 2147483647 h 318"/>
              <a:gd name="T120" fmla="*/ 2147483647 w 418"/>
              <a:gd name="T121" fmla="*/ 2147483647 h 318"/>
              <a:gd name="T122" fmla="*/ 2147483647 w 418"/>
              <a:gd name="T123" fmla="*/ 2147483647 h 3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8"/>
              <a:gd name="T187" fmla="*/ 0 h 318"/>
              <a:gd name="T188" fmla="*/ 418 w 418"/>
              <a:gd name="T189" fmla="*/ 318 h 31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8" h="318">
                <a:moveTo>
                  <a:pt x="227" y="317"/>
                </a:moveTo>
                <a:lnTo>
                  <a:pt x="227" y="315"/>
                </a:lnTo>
                <a:lnTo>
                  <a:pt x="225" y="314"/>
                </a:lnTo>
                <a:lnTo>
                  <a:pt x="225" y="312"/>
                </a:lnTo>
                <a:lnTo>
                  <a:pt x="225" y="311"/>
                </a:lnTo>
                <a:lnTo>
                  <a:pt x="225" y="309"/>
                </a:lnTo>
                <a:lnTo>
                  <a:pt x="225" y="308"/>
                </a:lnTo>
                <a:lnTo>
                  <a:pt x="225" y="306"/>
                </a:lnTo>
                <a:lnTo>
                  <a:pt x="224" y="295"/>
                </a:lnTo>
                <a:lnTo>
                  <a:pt x="221" y="286"/>
                </a:lnTo>
                <a:lnTo>
                  <a:pt x="216" y="279"/>
                </a:lnTo>
                <a:lnTo>
                  <a:pt x="210" y="272"/>
                </a:lnTo>
                <a:lnTo>
                  <a:pt x="204" y="267"/>
                </a:lnTo>
                <a:lnTo>
                  <a:pt x="198" y="264"/>
                </a:lnTo>
                <a:lnTo>
                  <a:pt x="195" y="262"/>
                </a:lnTo>
                <a:lnTo>
                  <a:pt x="194" y="260"/>
                </a:lnTo>
                <a:lnTo>
                  <a:pt x="192" y="248"/>
                </a:lnTo>
                <a:lnTo>
                  <a:pt x="191" y="239"/>
                </a:lnTo>
                <a:lnTo>
                  <a:pt x="185" y="232"/>
                </a:lnTo>
                <a:lnTo>
                  <a:pt x="179" y="227"/>
                </a:lnTo>
                <a:lnTo>
                  <a:pt x="173" y="224"/>
                </a:lnTo>
                <a:lnTo>
                  <a:pt x="168" y="223"/>
                </a:lnTo>
                <a:lnTo>
                  <a:pt x="164" y="221"/>
                </a:lnTo>
                <a:lnTo>
                  <a:pt x="162" y="221"/>
                </a:lnTo>
                <a:lnTo>
                  <a:pt x="160" y="219"/>
                </a:lnTo>
                <a:lnTo>
                  <a:pt x="156" y="215"/>
                </a:lnTo>
                <a:lnTo>
                  <a:pt x="152" y="212"/>
                </a:lnTo>
                <a:lnTo>
                  <a:pt x="147" y="207"/>
                </a:lnTo>
                <a:lnTo>
                  <a:pt x="144" y="203"/>
                </a:lnTo>
                <a:lnTo>
                  <a:pt x="141" y="200"/>
                </a:lnTo>
                <a:lnTo>
                  <a:pt x="140" y="197"/>
                </a:lnTo>
                <a:lnTo>
                  <a:pt x="137" y="190"/>
                </a:lnTo>
                <a:lnTo>
                  <a:pt x="132" y="185"/>
                </a:lnTo>
                <a:lnTo>
                  <a:pt x="129" y="180"/>
                </a:lnTo>
                <a:lnTo>
                  <a:pt x="126" y="179"/>
                </a:lnTo>
                <a:lnTo>
                  <a:pt x="123" y="177"/>
                </a:lnTo>
                <a:lnTo>
                  <a:pt x="120" y="177"/>
                </a:lnTo>
                <a:lnTo>
                  <a:pt x="117" y="177"/>
                </a:lnTo>
                <a:lnTo>
                  <a:pt x="116" y="176"/>
                </a:lnTo>
                <a:lnTo>
                  <a:pt x="114" y="173"/>
                </a:lnTo>
                <a:lnTo>
                  <a:pt x="111" y="171"/>
                </a:lnTo>
                <a:lnTo>
                  <a:pt x="110" y="169"/>
                </a:lnTo>
                <a:lnTo>
                  <a:pt x="107" y="163"/>
                </a:lnTo>
                <a:lnTo>
                  <a:pt x="104" y="158"/>
                </a:lnTo>
                <a:lnTo>
                  <a:pt x="101" y="156"/>
                </a:lnTo>
                <a:lnTo>
                  <a:pt x="98" y="155"/>
                </a:lnTo>
                <a:lnTo>
                  <a:pt x="96" y="153"/>
                </a:lnTo>
                <a:lnTo>
                  <a:pt x="94" y="155"/>
                </a:lnTo>
                <a:lnTo>
                  <a:pt x="91" y="155"/>
                </a:lnTo>
                <a:lnTo>
                  <a:pt x="86" y="153"/>
                </a:lnTo>
                <a:lnTo>
                  <a:pt x="81" y="152"/>
                </a:lnTo>
                <a:lnTo>
                  <a:pt x="78" y="147"/>
                </a:lnTo>
                <a:lnTo>
                  <a:pt x="75" y="143"/>
                </a:lnTo>
                <a:lnTo>
                  <a:pt x="72" y="138"/>
                </a:lnTo>
                <a:lnTo>
                  <a:pt x="71" y="136"/>
                </a:lnTo>
                <a:lnTo>
                  <a:pt x="69" y="133"/>
                </a:lnTo>
                <a:lnTo>
                  <a:pt x="69" y="131"/>
                </a:lnTo>
                <a:lnTo>
                  <a:pt x="65" y="128"/>
                </a:lnTo>
                <a:lnTo>
                  <a:pt x="60" y="123"/>
                </a:lnTo>
                <a:lnTo>
                  <a:pt x="55" y="117"/>
                </a:lnTo>
                <a:lnTo>
                  <a:pt x="51" y="111"/>
                </a:lnTo>
                <a:lnTo>
                  <a:pt x="48" y="106"/>
                </a:lnTo>
                <a:lnTo>
                  <a:pt x="47" y="100"/>
                </a:lnTo>
                <a:lnTo>
                  <a:pt x="44" y="97"/>
                </a:lnTo>
                <a:lnTo>
                  <a:pt x="44" y="95"/>
                </a:lnTo>
                <a:lnTo>
                  <a:pt x="41" y="95"/>
                </a:lnTo>
                <a:lnTo>
                  <a:pt x="39" y="95"/>
                </a:lnTo>
                <a:lnTo>
                  <a:pt x="38" y="93"/>
                </a:lnTo>
                <a:lnTo>
                  <a:pt x="32" y="93"/>
                </a:lnTo>
                <a:lnTo>
                  <a:pt x="27" y="92"/>
                </a:lnTo>
                <a:lnTo>
                  <a:pt x="22" y="90"/>
                </a:lnTo>
                <a:lnTo>
                  <a:pt x="20" y="89"/>
                </a:lnTo>
                <a:lnTo>
                  <a:pt x="17" y="87"/>
                </a:lnTo>
                <a:lnTo>
                  <a:pt x="15" y="86"/>
                </a:lnTo>
                <a:lnTo>
                  <a:pt x="14" y="84"/>
                </a:lnTo>
                <a:lnTo>
                  <a:pt x="3" y="83"/>
                </a:lnTo>
                <a:lnTo>
                  <a:pt x="0" y="78"/>
                </a:lnTo>
                <a:lnTo>
                  <a:pt x="0" y="71"/>
                </a:lnTo>
                <a:lnTo>
                  <a:pt x="0" y="63"/>
                </a:lnTo>
                <a:lnTo>
                  <a:pt x="5" y="56"/>
                </a:lnTo>
                <a:lnTo>
                  <a:pt x="11" y="48"/>
                </a:lnTo>
                <a:lnTo>
                  <a:pt x="14" y="44"/>
                </a:lnTo>
                <a:lnTo>
                  <a:pt x="15" y="43"/>
                </a:lnTo>
                <a:lnTo>
                  <a:pt x="17" y="44"/>
                </a:lnTo>
                <a:lnTo>
                  <a:pt x="18" y="43"/>
                </a:lnTo>
                <a:lnTo>
                  <a:pt x="20" y="41"/>
                </a:lnTo>
                <a:lnTo>
                  <a:pt x="22" y="38"/>
                </a:lnTo>
                <a:lnTo>
                  <a:pt x="25" y="35"/>
                </a:lnTo>
                <a:lnTo>
                  <a:pt x="30" y="32"/>
                </a:lnTo>
                <a:lnTo>
                  <a:pt x="33" y="30"/>
                </a:lnTo>
                <a:lnTo>
                  <a:pt x="39" y="27"/>
                </a:lnTo>
                <a:lnTo>
                  <a:pt x="44" y="24"/>
                </a:lnTo>
                <a:lnTo>
                  <a:pt x="51" y="20"/>
                </a:lnTo>
                <a:lnTo>
                  <a:pt x="57" y="17"/>
                </a:lnTo>
                <a:lnTo>
                  <a:pt x="64" y="14"/>
                </a:lnTo>
                <a:lnTo>
                  <a:pt x="71" y="13"/>
                </a:lnTo>
                <a:lnTo>
                  <a:pt x="80" y="11"/>
                </a:lnTo>
                <a:lnTo>
                  <a:pt x="88" y="8"/>
                </a:lnTo>
                <a:lnTo>
                  <a:pt x="96" y="8"/>
                </a:lnTo>
                <a:lnTo>
                  <a:pt x="174" y="1"/>
                </a:lnTo>
                <a:lnTo>
                  <a:pt x="176" y="1"/>
                </a:lnTo>
                <a:lnTo>
                  <a:pt x="177" y="0"/>
                </a:lnTo>
                <a:lnTo>
                  <a:pt x="182" y="0"/>
                </a:lnTo>
                <a:lnTo>
                  <a:pt x="188" y="0"/>
                </a:lnTo>
                <a:lnTo>
                  <a:pt x="192" y="1"/>
                </a:lnTo>
                <a:lnTo>
                  <a:pt x="198" y="4"/>
                </a:lnTo>
                <a:lnTo>
                  <a:pt x="204" y="10"/>
                </a:lnTo>
                <a:lnTo>
                  <a:pt x="212" y="20"/>
                </a:lnTo>
                <a:lnTo>
                  <a:pt x="215" y="31"/>
                </a:lnTo>
                <a:lnTo>
                  <a:pt x="306" y="17"/>
                </a:lnTo>
                <a:lnTo>
                  <a:pt x="417" y="97"/>
                </a:lnTo>
                <a:lnTo>
                  <a:pt x="416" y="97"/>
                </a:lnTo>
                <a:lnTo>
                  <a:pt x="414" y="100"/>
                </a:lnTo>
                <a:lnTo>
                  <a:pt x="411" y="101"/>
                </a:lnTo>
                <a:lnTo>
                  <a:pt x="410" y="103"/>
                </a:lnTo>
                <a:lnTo>
                  <a:pt x="407" y="106"/>
                </a:lnTo>
                <a:lnTo>
                  <a:pt x="402" y="110"/>
                </a:lnTo>
                <a:lnTo>
                  <a:pt x="399" y="113"/>
                </a:lnTo>
                <a:lnTo>
                  <a:pt x="395" y="119"/>
                </a:lnTo>
                <a:lnTo>
                  <a:pt x="392" y="123"/>
                </a:lnTo>
                <a:lnTo>
                  <a:pt x="388" y="127"/>
                </a:lnTo>
                <a:lnTo>
                  <a:pt x="385" y="134"/>
                </a:lnTo>
                <a:lnTo>
                  <a:pt x="381" y="140"/>
                </a:lnTo>
                <a:lnTo>
                  <a:pt x="378" y="147"/>
                </a:lnTo>
                <a:lnTo>
                  <a:pt x="375" y="155"/>
                </a:lnTo>
                <a:lnTo>
                  <a:pt x="372" y="161"/>
                </a:lnTo>
                <a:lnTo>
                  <a:pt x="369" y="160"/>
                </a:lnTo>
                <a:lnTo>
                  <a:pt x="368" y="158"/>
                </a:lnTo>
                <a:lnTo>
                  <a:pt x="366" y="158"/>
                </a:lnTo>
                <a:lnTo>
                  <a:pt x="365" y="161"/>
                </a:lnTo>
                <a:lnTo>
                  <a:pt x="365" y="164"/>
                </a:lnTo>
                <a:lnTo>
                  <a:pt x="365" y="167"/>
                </a:lnTo>
                <a:lnTo>
                  <a:pt x="366" y="169"/>
                </a:lnTo>
                <a:lnTo>
                  <a:pt x="368" y="170"/>
                </a:lnTo>
                <a:lnTo>
                  <a:pt x="372" y="171"/>
                </a:lnTo>
                <a:lnTo>
                  <a:pt x="374" y="171"/>
                </a:lnTo>
                <a:lnTo>
                  <a:pt x="374" y="173"/>
                </a:lnTo>
                <a:lnTo>
                  <a:pt x="375" y="174"/>
                </a:lnTo>
                <a:lnTo>
                  <a:pt x="375" y="177"/>
                </a:lnTo>
                <a:lnTo>
                  <a:pt x="375" y="180"/>
                </a:lnTo>
                <a:lnTo>
                  <a:pt x="372" y="183"/>
                </a:lnTo>
                <a:lnTo>
                  <a:pt x="369" y="188"/>
                </a:lnTo>
                <a:lnTo>
                  <a:pt x="365" y="190"/>
                </a:lnTo>
                <a:lnTo>
                  <a:pt x="363" y="190"/>
                </a:lnTo>
                <a:lnTo>
                  <a:pt x="362" y="190"/>
                </a:lnTo>
                <a:lnTo>
                  <a:pt x="358" y="193"/>
                </a:lnTo>
                <a:lnTo>
                  <a:pt x="353" y="194"/>
                </a:lnTo>
                <a:lnTo>
                  <a:pt x="350" y="199"/>
                </a:lnTo>
                <a:lnTo>
                  <a:pt x="345" y="203"/>
                </a:lnTo>
                <a:lnTo>
                  <a:pt x="341" y="210"/>
                </a:lnTo>
                <a:lnTo>
                  <a:pt x="336" y="219"/>
                </a:lnTo>
                <a:lnTo>
                  <a:pt x="335" y="221"/>
                </a:lnTo>
                <a:lnTo>
                  <a:pt x="333" y="221"/>
                </a:lnTo>
                <a:lnTo>
                  <a:pt x="332" y="224"/>
                </a:lnTo>
                <a:lnTo>
                  <a:pt x="330" y="226"/>
                </a:lnTo>
                <a:lnTo>
                  <a:pt x="329" y="227"/>
                </a:lnTo>
                <a:lnTo>
                  <a:pt x="328" y="229"/>
                </a:lnTo>
                <a:lnTo>
                  <a:pt x="318" y="230"/>
                </a:lnTo>
                <a:lnTo>
                  <a:pt x="318" y="234"/>
                </a:lnTo>
                <a:lnTo>
                  <a:pt x="325" y="236"/>
                </a:lnTo>
                <a:lnTo>
                  <a:pt x="303" y="253"/>
                </a:lnTo>
                <a:lnTo>
                  <a:pt x="299" y="246"/>
                </a:lnTo>
                <a:lnTo>
                  <a:pt x="294" y="253"/>
                </a:lnTo>
                <a:lnTo>
                  <a:pt x="299" y="257"/>
                </a:lnTo>
                <a:lnTo>
                  <a:pt x="290" y="267"/>
                </a:lnTo>
                <a:lnTo>
                  <a:pt x="284" y="266"/>
                </a:lnTo>
                <a:lnTo>
                  <a:pt x="270" y="266"/>
                </a:lnTo>
                <a:lnTo>
                  <a:pt x="257" y="267"/>
                </a:lnTo>
                <a:lnTo>
                  <a:pt x="251" y="270"/>
                </a:lnTo>
                <a:lnTo>
                  <a:pt x="246" y="285"/>
                </a:lnTo>
                <a:lnTo>
                  <a:pt x="256" y="295"/>
                </a:lnTo>
                <a:lnTo>
                  <a:pt x="245" y="317"/>
                </a:lnTo>
                <a:lnTo>
                  <a:pt x="237" y="315"/>
                </a:lnTo>
                <a:lnTo>
                  <a:pt x="227" y="317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89" name="Freeform 124"/>
          <p:cNvSpPr>
            <a:spLocks/>
          </p:cNvSpPr>
          <p:nvPr/>
        </p:nvSpPr>
        <p:spPr bwMode="blackWhite">
          <a:xfrm>
            <a:off x="6640513" y="3868738"/>
            <a:ext cx="754062" cy="557212"/>
          </a:xfrm>
          <a:custGeom>
            <a:avLst/>
            <a:gdLst>
              <a:gd name="T0" fmla="*/ 2147483647 w 418"/>
              <a:gd name="T1" fmla="*/ 2147483647 h 318"/>
              <a:gd name="T2" fmla="*/ 2147483647 w 418"/>
              <a:gd name="T3" fmla="*/ 2147483647 h 318"/>
              <a:gd name="T4" fmla="*/ 2147483647 w 418"/>
              <a:gd name="T5" fmla="*/ 2147483647 h 318"/>
              <a:gd name="T6" fmla="*/ 2147483647 w 418"/>
              <a:gd name="T7" fmla="*/ 2147483647 h 318"/>
              <a:gd name="T8" fmla="*/ 2147483647 w 418"/>
              <a:gd name="T9" fmla="*/ 2147483647 h 318"/>
              <a:gd name="T10" fmla="*/ 2147483647 w 418"/>
              <a:gd name="T11" fmla="*/ 2147483647 h 318"/>
              <a:gd name="T12" fmla="*/ 2147483647 w 418"/>
              <a:gd name="T13" fmla="*/ 2147483647 h 318"/>
              <a:gd name="T14" fmla="*/ 2147483647 w 418"/>
              <a:gd name="T15" fmla="*/ 2147483647 h 318"/>
              <a:gd name="T16" fmla="*/ 2147483647 w 418"/>
              <a:gd name="T17" fmla="*/ 2147483647 h 318"/>
              <a:gd name="T18" fmla="*/ 2147483647 w 418"/>
              <a:gd name="T19" fmla="*/ 2147483647 h 318"/>
              <a:gd name="T20" fmla="*/ 2147483647 w 418"/>
              <a:gd name="T21" fmla="*/ 2147483647 h 318"/>
              <a:gd name="T22" fmla="*/ 2147483647 w 418"/>
              <a:gd name="T23" fmla="*/ 2147483647 h 318"/>
              <a:gd name="T24" fmla="*/ 2147483647 w 418"/>
              <a:gd name="T25" fmla="*/ 2147483647 h 318"/>
              <a:gd name="T26" fmla="*/ 2147483647 w 418"/>
              <a:gd name="T27" fmla="*/ 2147483647 h 318"/>
              <a:gd name="T28" fmla="*/ 2147483647 w 418"/>
              <a:gd name="T29" fmla="*/ 2147483647 h 318"/>
              <a:gd name="T30" fmla="*/ 2147483647 w 418"/>
              <a:gd name="T31" fmla="*/ 2147483647 h 318"/>
              <a:gd name="T32" fmla="*/ 2147483647 w 418"/>
              <a:gd name="T33" fmla="*/ 2147483647 h 318"/>
              <a:gd name="T34" fmla="*/ 2147483647 w 418"/>
              <a:gd name="T35" fmla="*/ 2147483647 h 318"/>
              <a:gd name="T36" fmla="*/ 2147483647 w 418"/>
              <a:gd name="T37" fmla="*/ 2147483647 h 318"/>
              <a:gd name="T38" fmla="*/ 2147483647 w 418"/>
              <a:gd name="T39" fmla="*/ 2147483647 h 318"/>
              <a:gd name="T40" fmla="*/ 2147483647 w 418"/>
              <a:gd name="T41" fmla="*/ 2147483647 h 318"/>
              <a:gd name="T42" fmla="*/ 2147483647 w 418"/>
              <a:gd name="T43" fmla="*/ 2147483647 h 318"/>
              <a:gd name="T44" fmla="*/ 2147483647 w 418"/>
              <a:gd name="T45" fmla="*/ 2147483647 h 318"/>
              <a:gd name="T46" fmla="*/ 0 w 418"/>
              <a:gd name="T47" fmla="*/ 2147483647 h 318"/>
              <a:gd name="T48" fmla="*/ 2147483647 w 418"/>
              <a:gd name="T49" fmla="*/ 2147483647 h 318"/>
              <a:gd name="T50" fmla="*/ 2147483647 w 418"/>
              <a:gd name="T51" fmla="*/ 2147483647 h 318"/>
              <a:gd name="T52" fmla="*/ 2147483647 w 418"/>
              <a:gd name="T53" fmla="*/ 2147483647 h 318"/>
              <a:gd name="T54" fmla="*/ 2147483647 w 418"/>
              <a:gd name="T55" fmla="*/ 2147483647 h 318"/>
              <a:gd name="T56" fmla="*/ 2147483647 w 418"/>
              <a:gd name="T57" fmla="*/ 2147483647 h 318"/>
              <a:gd name="T58" fmla="*/ 2147483647 w 418"/>
              <a:gd name="T59" fmla="*/ 2147483647 h 318"/>
              <a:gd name="T60" fmla="*/ 2147483647 w 418"/>
              <a:gd name="T61" fmla="*/ 0 h 318"/>
              <a:gd name="T62" fmla="*/ 2147483647 w 418"/>
              <a:gd name="T63" fmla="*/ 2147483647 h 318"/>
              <a:gd name="T64" fmla="*/ 2147483647 w 418"/>
              <a:gd name="T65" fmla="*/ 2147483647 h 318"/>
              <a:gd name="T66" fmla="*/ 2147483647 w 418"/>
              <a:gd name="T67" fmla="*/ 2147483647 h 318"/>
              <a:gd name="T68" fmla="*/ 2147483647 w 418"/>
              <a:gd name="T69" fmla="*/ 2147483647 h 318"/>
              <a:gd name="T70" fmla="*/ 2147483647 w 418"/>
              <a:gd name="T71" fmla="*/ 2147483647 h 318"/>
              <a:gd name="T72" fmla="*/ 2147483647 w 418"/>
              <a:gd name="T73" fmla="*/ 2147483647 h 318"/>
              <a:gd name="T74" fmla="*/ 2147483647 w 418"/>
              <a:gd name="T75" fmla="*/ 2147483647 h 318"/>
              <a:gd name="T76" fmla="*/ 2147483647 w 418"/>
              <a:gd name="T77" fmla="*/ 2147483647 h 318"/>
              <a:gd name="T78" fmla="*/ 2147483647 w 418"/>
              <a:gd name="T79" fmla="*/ 2147483647 h 318"/>
              <a:gd name="T80" fmla="*/ 2147483647 w 418"/>
              <a:gd name="T81" fmla="*/ 2147483647 h 318"/>
              <a:gd name="T82" fmla="*/ 2147483647 w 418"/>
              <a:gd name="T83" fmla="*/ 2147483647 h 318"/>
              <a:gd name="T84" fmla="*/ 2147483647 w 418"/>
              <a:gd name="T85" fmla="*/ 2147483647 h 318"/>
              <a:gd name="T86" fmla="*/ 2147483647 w 418"/>
              <a:gd name="T87" fmla="*/ 2147483647 h 318"/>
              <a:gd name="T88" fmla="*/ 2147483647 w 418"/>
              <a:gd name="T89" fmla="*/ 2147483647 h 318"/>
              <a:gd name="T90" fmla="*/ 2147483647 w 418"/>
              <a:gd name="T91" fmla="*/ 2147483647 h 318"/>
              <a:gd name="T92" fmla="*/ 2147483647 w 418"/>
              <a:gd name="T93" fmla="*/ 2147483647 h 318"/>
              <a:gd name="T94" fmla="*/ 2147483647 w 418"/>
              <a:gd name="T95" fmla="*/ 2147483647 h 318"/>
              <a:gd name="T96" fmla="*/ 2147483647 w 418"/>
              <a:gd name="T97" fmla="*/ 2147483647 h 318"/>
              <a:gd name="T98" fmla="*/ 2147483647 w 418"/>
              <a:gd name="T99" fmla="*/ 2147483647 h 318"/>
              <a:gd name="T100" fmla="*/ 2147483647 w 418"/>
              <a:gd name="T101" fmla="*/ 2147483647 h 31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18"/>
              <a:gd name="T154" fmla="*/ 0 h 318"/>
              <a:gd name="T155" fmla="*/ 418 w 418"/>
              <a:gd name="T156" fmla="*/ 318 h 31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18" h="318">
                <a:moveTo>
                  <a:pt x="227" y="317"/>
                </a:moveTo>
                <a:lnTo>
                  <a:pt x="227" y="317"/>
                </a:lnTo>
                <a:lnTo>
                  <a:pt x="227" y="315"/>
                </a:lnTo>
                <a:lnTo>
                  <a:pt x="225" y="314"/>
                </a:lnTo>
                <a:lnTo>
                  <a:pt x="225" y="312"/>
                </a:lnTo>
                <a:lnTo>
                  <a:pt x="225" y="311"/>
                </a:lnTo>
                <a:lnTo>
                  <a:pt x="225" y="309"/>
                </a:lnTo>
                <a:lnTo>
                  <a:pt x="225" y="308"/>
                </a:lnTo>
                <a:lnTo>
                  <a:pt x="225" y="306"/>
                </a:lnTo>
                <a:lnTo>
                  <a:pt x="224" y="295"/>
                </a:lnTo>
                <a:lnTo>
                  <a:pt x="221" y="286"/>
                </a:lnTo>
                <a:lnTo>
                  <a:pt x="216" y="279"/>
                </a:lnTo>
                <a:lnTo>
                  <a:pt x="210" y="272"/>
                </a:lnTo>
                <a:lnTo>
                  <a:pt x="204" y="267"/>
                </a:lnTo>
                <a:lnTo>
                  <a:pt x="198" y="264"/>
                </a:lnTo>
                <a:lnTo>
                  <a:pt x="195" y="262"/>
                </a:lnTo>
                <a:lnTo>
                  <a:pt x="194" y="260"/>
                </a:lnTo>
                <a:lnTo>
                  <a:pt x="192" y="248"/>
                </a:lnTo>
                <a:lnTo>
                  <a:pt x="191" y="239"/>
                </a:lnTo>
                <a:lnTo>
                  <a:pt x="185" y="232"/>
                </a:lnTo>
                <a:lnTo>
                  <a:pt x="179" y="227"/>
                </a:lnTo>
                <a:lnTo>
                  <a:pt x="173" y="224"/>
                </a:lnTo>
                <a:lnTo>
                  <a:pt x="168" y="223"/>
                </a:lnTo>
                <a:lnTo>
                  <a:pt x="164" y="221"/>
                </a:lnTo>
                <a:lnTo>
                  <a:pt x="162" y="221"/>
                </a:lnTo>
                <a:lnTo>
                  <a:pt x="160" y="219"/>
                </a:lnTo>
                <a:lnTo>
                  <a:pt x="156" y="215"/>
                </a:lnTo>
                <a:lnTo>
                  <a:pt x="152" y="212"/>
                </a:lnTo>
                <a:lnTo>
                  <a:pt x="147" y="207"/>
                </a:lnTo>
                <a:lnTo>
                  <a:pt x="144" y="203"/>
                </a:lnTo>
                <a:lnTo>
                  <a:pt x="141" y="200"/>
                </a:lnTo>
                <a:lnTo>
                  <a:pt x="140" y="197"/>
                </a:lnTo>
                <a:lnTo>
                  <a:pt x="137" y="190"/>
                </a:lnTo>
                <a:lnTo>
                  <a:pt x="132" y="185"/>
                </a:lnTo>
                <a:lnTo>
                  <a:pt x="129" y="180"/>
                </a:lnTo>
                <a:lnTo>
                  <a:pt x="126" y="179"/>
                </a:lnTo>
                <a:lnTo>
                  <a:pt x="123" y="177"/>
                </a:lnTo>
                <a:lnTo>
                  <a:pt x="120" y="177"/>
                </a:lnTo>
                <a:lnTo>
                  <a:pt x="117" y="177"/>
                </a:lnTo>
                <a:lnTo>
                  <a:pt x="116" y="176"/>
                </a:lnTo>
                <a:lnTo>
                  <a:pt x="114" y="173"/>
                </a:lnTo>
                <a:lnTo>
                  <a:pt x="111" y="171"/>
                </a:lnTo>
                <a:lnTo>
                  <a:pt x="110" y="169"/>
                </a:lnTo>
                <a:lnTo>
                  <a:pt x="107" y="163"/>
                </a:lnTo>
                <a:lnTo>
                  <a:pt x="104" y="158"/>
                </a:lnTo>
                <a:lnTo>
                  <a:pt x="101" y="156"/>
                </a:lnTo>
                <a:lnTo>
                  <a:pt x="98" y="155"/>
                </a:lnTo>
                <a:lnTo>
                  <a:pt x="96" y="153"/>
                </a:lnTo>
                <a:lnTo>
                  <a:pt x="94" y="155"/>
                </a:lnTo>
                <a:lnTo>
                  <a:pt x="91" y="155"/>
                </a:lnTo>
                <a:lnTo>
                  <a:pt x="86" y="153"/>
                </a:lnTo>
                <a:lnTo>
                  <a:pt x="81" y="152"/>
                </a:lnTo>
                <a:lnTo>
                  <a:pt x="78" y="147"/>
                </a:lnTo>
                <a:lnTo>
                  <a:pt x="75" y="143"/>
                </a:lnTo>
                <a:lnTo>
                  <a:pt x="72" y="138"/>
                </a:lnTo>
                <a:lnTo>
                  <a:pt x="71" y="136"/>
                </a:lnTo>
                <a:lnTo>
                  <a:pt x="69" y="133"/>
                </a:lnTo>
                <a:lnTo>
                  <a:pt x="69" y="131"/>
                </a:lnTo>
                <a:lnTo>
                  <a:pt x="65" y="128"/>
                </a:lnTo>
                <a:lnTo>
                  <a:pt x="60" y="123"/>
                </a:lnTo>
                <a:lnTo>
                  <a:pt x="55" y="117"/>
                </a:lnTo>
                <a:lnTo>
                  <a:pt x="51" y="111"/>
                </a:lnTo>
                <a:lnTo>
                  <a:pt x="48" y="106"/>
                </a:lnTo>
                <a:lnTo>
                  <a:pt x="47" y="100"/>
                </a:lnTo>
                <a:lnTo>
                  <a:pt x="44" y="97"/>
                </a:lnTo>
                <a:lnTo>
                  <a:pt x="44" y="95"/>
                </a:lnTo>
                <a:lnTo>
                  <a:pt x="41" y="95"/>
                </a:lnTo>
                <a:lnTo>
                  <a:pt x="39" y="95"/>
                </a:lnTo>
                <a:lnTo>
                  <a:pt x="38" y="93"/>
                </a:lnTo>
                <a:lnTo>
                  <a:pt x="32" y="93"/>
                </a:lnTo>
                <a:lnTo>
                  <a:pt x="27" y="92"/>
                </a:lnTo>
                <a:lnTo>
                  <a:pt x="22" y="90"/>
                </a:lnTo>
                <a:lnTo>
                  <a:pt x="20" y="89"/>
                </a:lnTo>
                <a:lnTo>
                  <a:pt x="17" y="87"/>
                </a:lnTo>
                <a:lnTo>
                  <a:pt x="15" y="86"/>
                </a:lnTo>
                <a:lnTo>
                  <a:pt x="14" y="84"/>
                </a:lnTo>
                <a:lnTo>
                  <a:pt x="3" y="83"/>
                </a:lnTo>
                <a:lnTo>
                  <a:pt x="0" y="78"/>
                </a:lnTo>
                <a:lnTo>
                  <a:pt x="0" y="71"/>
                </a:lnTo>
                <a:lnTo>
                  <a:pt x="0" y="63"/>
                </a:lnTo>
                <a:lnTo>
                  <a:pt x="5" y="56"/>
                </a:lnTo>
                <a:lnTo>
                  <a:pt x="11" y="48"/>
                </a:lnTo>
                <a:lnTo>
                  <a:pt x="14" y="44"/>
                </a:lnTo>
                <a:lnTo>
                  <a:pt x="15" y="43"/>
                </a:lnTo>
                <a:lnTo>
                  <a:pt x="17" y="44"/>
                </a:lnTo>
                <a:lnTo>
                  <a:pt x="18" y="43"/>
                </a:lnTo>
                <a:lnTo>
                  <a:pt x="20" y="41"/>
                </a:lnTo>
                <a:lnTo>
                  <a:pt x="22" y="38"/>
                </a:lnTo>
                <a:lnTo>
                  <a:pt x="25" y="35"/>
                </a:lnTo>
                <a:lnTo>
                  <a:pt x="30" y="32"/>
                </a:lnTo>
                <a:lnTo>
                  <a:pt x="33" y="30"/>
                </a:lnTo>
                <a:lnTo>
                  <a:pt x="39" y="27"/>
                </a:lnTo>
                <a:lnTo>
                  <a:pt x="44" y="24"/>
                </a:lnTo>
                <a:lnTo>
                  <a:pt x="51" y="20"/>
                </a:lnTo>
                <a:lnTo>
                  <a:pt x="57" y="17"/>
                </a:lnTo>
                <a:lnTo>
                  <a:pt x="64" y="14"/>
                </a:lnTo>
                <a:lnTo>
                  <a:pt x="71" y="13"/>
                </a:lnTo>
                <a:lnTo>
                  <a:pt x="80" y="11"/>
                </a:lnTo>
                <a:lnTo>
                  <a:pt x="88" y="8"/>
                </a:lnTo>
                <a:lnTo>
                  <a:pt x="96" y="8"/>
                </a:lnTo>
                <a:lnTo>
                  <a:pt x="174" y="1"/>
                </a:lnTo>
                <a:lnTo>
                  <a:pt x="176" y="1"/>
                </a:lnTo>
                <a:lnTo>
                  <a:pt x="177" y="0"/>
                </a:lnTo>
                <a:lnTo>
                  <a:pt x="182" y="0"/>
                </a:lnTo>
                <a:lnTo>
                  <a:pt x="188" y="0"/>
                </a:lnTo>
                <a:lnTo>
                  <a:pt x="192" y="1"/>
                </a:lnTo>
                <a:lnTo>
                  <a:pt x="198" y="4"/>
                </a:lnTo>
                <a:lnTo>
                  <a:pt x="204" y="10"/>
                </a:lnTo>
                <a:lnTo>
                  <a:pt x="212" y="20"/>
                </a:lnTo>
                <a:lnTo>
                  <a:pt x="215" y="31"/>
                </a:lnTo>
                <a:lnTo>
                  <a:pt x="306" y="17"/>
                </a:lnTo>
                <a:lnTo>
                  <a:pt x="417" y="97"/>
                </a:lnTo>
                <a:lnTo>
                  <a:pt x="416" y="97"/>
                </a:lnTo>
                <a:lnTo>
                  <a:pt x="414" y="100"/>
                </a:lnTo>
                <a:lnTo>
                  <a:pt x="411" y="101"/>
                </a:lnTo>
                <a:lnTo>
                  <a:pt x="410" y="103"/>
                </a:lnTo>
                <a:lnTo>
                  <a:pt x="407" y="106"/>
                </a:lnTo>
                <a:lnTo>
                  <a:pt x="402" y="110"/>
                </a:lnTo>
                <a:lnTo>
                  <a:pt x="399" y="113"/>
                </a:lnTo>
                <a:lnTo>
                  <a:pt x="395" y="119"/>
                </a:lnTo>
                <a:lnTo>
                  <a:pt x="392" y="123"/>
                </a:lnTo>
                <a:lnTo>
                  <a:pt x="388" y="127"/>
                </a:lnTo>
                <a:lnTo>
                  <a:pt x="385" y="134"/>
                </a:lnTo>
                <a:lnTo>
                  <a:pt x="381" y="140"/>
                </a:lnTo>
                <a:lnTo>
                  <a:pt x="378" y="147"/>
                </a:lnTo>
                <a:lnTo>
                  <a:pt x="375" y="155"/>
                </a:lnTo>
                <a:lnTo>
                  <a:pt x="372" y="161"/>
                </a:lnTo>
                <a:lnTo>
                  <a:pt x="369" y="160"/>
                </a:lnTo>
                <a:lnTo>
                  <a:pt x="368" y="158"/>
                </a:lnTo>
                <a:lnTo>
                  <a:pt x="366" y="158"/>
                </a:lnTo>
                <a:lnTo>
                  <a:pt x="365" y="161"/>
                </a:lnTo>
                <a:lnTo>
                  <a:pt x="365" y="164"/>
                </a:lnTo>
                <a:lnTo>
                  <a:pt x="365" y="167"/>
                </a:lnTo>
                <a:lnTo>
                  <a:pt x="366" y="169"/>
                </a:lnTo>
                <a:lnTo>
                  <a:pt x="368" y="170"/>
                </a:lnTo>
                <a:lnTo>
                  <a:pt x="372" y="171"/>
                </a:lnTo>
                <a:lnTo>
                  <a:pt x="374" y="171"/>
                </a:lnTo>
                <a:lnTo>
                  <a:pt x="374" y="173"/>
                </a:lnTo>
                <a:lnTo>
                  <a:pt x="375" y="174"/>
                </a:lnTo>
                <a:lnTo>
                  <a:pt x="375" y="177"/>
                </a:lnTo>
                <a:lnTo>
                  <a:pt x="375" y="180"/>
                </a:lnTo>
                <a:lnTo>
                  <a:pt x="372" y="183"/>
                </a:lnTo>
                <a:lnTo>
                  <a:pt x="369" y="188"/>
                </a:lnTo>
                <a:lnTo>
                  <a:pt x="365" y="190"/>
                </a:lnTo>
                <a:lnTo>
                  <a:pt x="363" y="190"/>
                </a:lnTo>
                <a:lnTo>
                  <a:pt x="362" y="190"/>
                </a:lnTo>
                <a:lnTo>
                  <a:pt x="358" y="193"/>
                </a:lnTo>
                <a:lnTo>
                  <a:pt x="353" y="194"/>
                </a:lnTo>
                <a:lnTo>
                  <a:pt x="350" y="199"/>
                </a:lnTo>
                <a:lnTo>
                  <a:pt x="345" y="203"/>
                </a:lnTo>
                <a:lnTo>
                  <a:pt x="341" y="210"/>
                </a:lnTo>
                <a:lnTo>
                  <a:pt x="336" y="219"/>
                </a:lnTo>
                <a:lnTo>
                  <a:pt x="335" y="221"/>
                </a:lnTo>
                <a:lnTo>
                  <a:pt x="333" y="221"/>
                </a:lnTo>
                <a:lnTo>
                  <a:pt x="332" y="224"/>
                </a:lnTo>
                <a:lnTo>
                  <a:pt x="330" y="226"/>
                </a:lnTo>
                <a:lnTo>
                  <a:pt x="329" y="227"/>
                </a:lnTo>
                <a:lnTo>
                  <a:pt x="328" y="229"/>
                </a:lnTo>
                <a:lnTo>
                  <a:pt x="318" y="230"/>
                </a:lnTo>
                <a:lnTo>
                  <a:pt x="318" y="234"/>
                </a:lnTo>
                <a:lnTo>
                  <a:pt x="325" y="236"/>
                </a:lnTo>
                <a:lnTo>
                  <a:pt x="303" y="253"/>
                </a:lnTo>
                <a:lnTo>
                  <a:pt x="299" y="246"/>
                </a:lnTo>
                <a:lnTo>
                  <a:pt x="294" y="253"/>
                </a:lnTo>
                <a:lnTo>
                  <a:pt x="299" y="257"/>
                </a:lnTo>
                <a:lnTo>
                  <a:pt x="290" y="267"/>
                </a:lnTo>
                <a:lnTo>
                  <a:pt x="284" y="266"/>
                </a:lnTo>
                <a:lnTo>
                  <a:pt x="270" y="266"/>
                </a:lnTo>
                <a:lnTo>
                  <a:pt x="257" y="267"/>
                </a:lnTo>
                <a:lnTo>
                  <a:pt x="251" y="270"/>
                </a:lnTo>
                <a:lnTo>
                  <a:pt x="246" y="285"/>
                </a:lnTo>
                <a:lnTo>
                  <a:pt x="256" y="295"/>
                </a:lnTo>
                <a:lnTo>
                  <a:pt x="245" y="317"/>
                </a:lnTo>
                <a:lnTo>
                  <a:pt x="237" y="315"/>
                </a:lnTo>
                <a:lnTo>
                  <a:pt x="227" y="317"/>
                </a:lnTo>
              </a:path>
            </a:pathLst>
          </a:custGeom>
          <a:solidFill>
            <a:srgbClr val="00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90" name="Freeform 125"/>
          <p:cNvSpPr>
            <a:spLocks/>
          </p:cNvSpPr>
          <p:nvPr/>
        </p:nvSpPr>
        <p:spPr bwMode="blackWhite">
          <a:xfrm>
            <a:off x="7105650" y="4387850"/>
            <a:ext cx="31750" cy="28575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0 w 17"/>
              <a:gd name="T37" fmla="*/ 2147483647 h 17"/>
              <a:gd name="T38" fmla="*/ 0 w 17"/>
              <a:gd name="T39" fmla="*/ 2147483647 h 17"/>
              <a:gd name="T40" fmla="*/ 0 w 17"/>
              <a:gd name="T41" fmla="*/ 2147483647 h 17"/>
              <a:gd name="T42" fmla="*/ 0 w 17"/>
              <a:gd name="T43" fmla="*/ 2147483647 h 17"/>
              <a:gd name="T44" fmla="*/ 0 w 17"/>
              <a:gd name="T45" fmla="*/ 2147483647 h 17"/>
              <a:gd name="T46" fmla="*/ 0 w 17"/>
              <a:gd name="T47" fmla="*/ 2147483647 h 17"/>
              <a:gd name="T48" fmla="*/ 2147483647 w 17"/>
              <a:gd name="T49" fmla="*/ 2147483647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"/>
              <a:gd name="T76" fmla="*/ 0 h 17"/>
              <a:gd name="T77" fmla="*/ 17 w 17"/>
              <a:gd name="T78" fmla="*/ 17 h 1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" h="17">
                <a:moveTo>
                  <a:pt x="2" y="4"/>
                </a:moveTo>
                <a:lnTo>
                  <a:pt x="4" y="1"/>
                </a:lnTo>
                <a:lnTo>
                  <a:pt x="8" y="0"/>
                </a:lnTo>
                <a:lnTo>
                  <a:pt x="9" y="0"/>
                </a:lnTo>
                <a:lnTo>
                  <a:pt x="13" y="0"/>
                </a:lnTo>
                <a:lnTo>
                  <a:pt x="16" y="0"/>
                </a:lnTo>
                <a:lnTo>
                  <a:pt x="16" y="1"/>
                </a:lnTo>
                <a:lnTo>
                  <a:pt x="16" y="3"/>
                </a:lnTo>
                <a:lnTo>
                  <a:pt x="16" y="4"/>
                </a:lnTo>
                <a:lnTo>
                  <a:pt x="16" y="7"/>
                </a:lnTo>
                <a:lnTo>
                  <a:pt x="13" y="9"/>
                </a:lnTo>
                <a:lnTo>
                  <a:pt x="12" y="12"/>
                </a:lnTo>
                <a:lnTo>
                  <a:pt x="8" y="13"/>
                </a:lnTo>
                <a:lnTo>
                  <a:pt x="5" y="16"/>
                </a:lnTo>
                <a:lnTo>
                  <a:pt x="2" y="16"/>
                </a:lnTo>
                <a:lnTo>
                  <a:pt x="2" y="13"/>
                </a:lnTo>
                <a:lnTo>
                  <a:pt x="0" y="12"/>
                </a:lnTo>
                <a:lnTo>
                  <a:pt x="0" y="10"/>
                </a:lnTo>
                <a:lnTo>
                  <a:pt x="0" y="9"/>
                </a:lnTo>
                <a:lnTo>
                  <a:pt x="0" y="7"/>
                </a:lnTo>
                <a:lnTo>
                  <a:pt x="0" y="6"/>
                </a:lnTo>
                <a:lnTo>
                  <a:pt x="2" y="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91" name="Freeform 126"/>
          <p:cNvSpPr>
            <a:spLocks/>
          </p:cNvSpPr>
          <p:nvPr/>
        </p:nvSpPr>
        <p:spPr bwMode="blackWhite">
          <a:xfrm>
            <a:off x="7105650" y="4387850"/>
            <a:ext cx="31750" cy="28575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0 h 17"/>
              <a:gd name="T12" fmla="*/ 2147483647 w 17"/>
              <a:gd name="T13" fmla="*/ 0 h 17"/>
              <a:gd name="T14" fmla="*/ 2147483647 w 17"/>
              <a:gd name="T15" fmla="*/ 0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2147483647 w 17"/>
              <a:gd name="T23" fmla="*/ 2147483647 h 17"/>
              <a:gd name="T24" fmla="*/ 2147483647 w 17"/>
              <a:gd name="T25" fmla="*/ 2147483647 h 17"/>
              <a:gd name="T26" fmla="*/ 2147483647 w 17"/>
              <a:gd name="T27" fmla="*/ 2147483647 h 17"/>
              <a:gd name="T28" fmla="*/ 2147483647 w 17"/>
              <a:gd name="T29" fmla="*/ 2147483647 h 17"/>
              <a:gd name="T30" fmla="*/ 2147483647 w 17"/>
              <a:gd name="T31" fmla="*/ 2147483647 h 17"/>
              <a:gd name="T32" fmla="*/ 2147483647 w 17"/>
              <a:gd name="T33" fmla="*/ 2147483647 h 17"/>
              <a:gd name="T34" fmla="*/ 2147483647 w 17"/>
              <a:gd name="T35" fmla="*/ 2147483647 h 17"/>
              <a:gd name="T36" fmla="*/ 2147483647 w 17"/>
              <a:gd name="T37" fmla="*/ 2147483647 h 17"/>
              <a:gd name="T38" fmla="*/ 2147483647 w 17"/>
              <a:gd name="T39" fmla="*/ 2147483647 h 17"/>
              <a:gd name="T40" fmla="*/ 2147483647 w 17"/>
              <a:gd name="T41" fmla="*/ 2147483647 h 17"/>
              <a:gd name="T42" fmla="*/ 2147483647 w 17"/>
              <a:gd name="T43" fmla="*/ 2147483647 h 17"/>
              <a:gd name="T44" fmla="*/ 0 w 17"/>
              <a:gd name="T45" fmla="*/ 2147483647 h 17"/>
              <a:gd name="T46" fmla="*/ 0 w 17"/>
              <a:gd name="T47" fmla="*/ 2147483647 h 17"/>
              <a:gd name="T48" fmla="*/ 0 w 17"/>
              <a:gd name="T49" fmla="*/ 2147483647 h 17"/>
              <a:gd name="T50" fmla="*/ 0 w 17"/>
              <a:gd name="T51" fmla="*/ 2147483647 h 17"/>
              <a:gd name="T52" fmla="*/ 0 w 17"/>
              <a:gd name="T53" fmla="*/ 2147483647 h 17"/>
              <a:gd name="T54" fmla="*/ 0 w 17"/>
              <a:gd name="T55" fmla="*/ 2147483647 h 17"/>
              <a:gd name="T56" fmla="*/ 2147483647 w 17"/>
              <a:gd name="T57" fmla="*/ 2147483647 h 1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"/>
              <a:gd name="T88" fmla="*/ 0 h 17"/>
              <a:gd name="T89" fmla="*/ 17 w 17"/>
              <a:gd name="T90" fmla="*/ 17 h 1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" h="17">
                <a:moveTo>
                  <a:pt x="2" y="4"/>
                </a:moveTo>
                <a:lnTo>
                  <a:pt x="2" y="4"/>
                </a:lnTo>
                <a:lnTo>
                  <a:pt x="4" y="1"/>
                </a:lnTo>
                <a:lnTo>
                  <a:pt x="8" y="0"/>
                </a:lnTo>
                <a:lnTo>
                  <a:pt x="9" y="0"/>
                </a:lnTo>
                <a:lnTo>
                  <a:pt x="13" y="0"/>
                </a:lnTo>
                <a:lnTo>
                  <a:pt x="16" y="0"/>
                </a:lnTo>
                <a:lnTo>
                  <a:pt x="16" y="1"/>
                </a:lnTo>
                <a:lnTo>
                  <a:pt x="16" y="3"/>
                </a:lnTo>
                <a:lnTo>
                  <a:pt x="16" y="4"/>
                </a:lnTo>
                <a:lnTo>
                  <a:pt x="16" y="7"/>
                </a:lnTo>
                <a:lnTo>
                  <a:pt x="13" y="9"/>
                </a:lnTo>
                <a:lnTo>
                  <a:pt x="12" y="12"/>
                </a:lnTo>
                <a:lnTo>
                  <a:pt x="8" y="13"/>
                </a:lnTo>
                <a:lnTo>
                  <a:pt x="5" y="16"/>
                </a:lnTo>
                <a:lnTo>
                  <a:pt x="2" y="16"/>
                </a:lnTo>
                <a:lnTo>
                  <a:pt x="2" y="13"/>
                </a:lnTo>
                <a:lnTo>
                  <a:pt x="0" y="12"/>
                </a:lnTo>
                <a:lnTo>
                  <a:pt x="0" y="10"/>
                </a:lnTo>
                <a:lnTo>
                  <a:pt x="0" y="9"/>
                </a:lnTo>
                <a:lnTo>
                  <a:pt x="0" y="7"/>
                </a:lnTo>
                <a:lnTo>
                  <a:pt x="0" y="6"/>
                </a:lnTo>
                <a:lnTo>
                  <a:pt x="2" y="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92" name="Freeform 127"/>
          <p:cNvSpPr>
            <a:spLocks/>
          </p:cNvSpPr>
          <p:nvPr/>
        </p:nvSpPr>
        <p:spPr bwMode="blackWhite">
          <a:xfrm>
            <a:off x="6480175" y="3476625"/>
            <a:ext cx="1276350" cy="563563"/>
          </a:xfrm>
          <a:custGeom>
            <a:avLst/>
            <a:gdLst>
              <a:gd name="T0" fmla="*/ 2147483647 w 708"/>
              <a:gd name="T1" fmla="*/ 2147483647 h 322"/>
              <a:gd name="T2" fmla="*/ 2147483647 w 708"/>
              <a:gd name="T3" fmla="*/ 2147483647 h 322"/>
              <a:gd name="T4" fmla="*/ 2147483647 w 708"/>
              <a:gd name="T5" fmla="*/ 2147483647 h 322"/>
              <a:gd name="T6" fmla="*/ 2147483647 w 708"/>
              <a:gd name="T7" fmla="*/ 2147483647 h 322"/>
              <a:gd name="T8" fmla="*/ 2147483647 w 708"/>
              <a:gd name="T9" fmla="*/ 2147483647 h 322"/>
              <a:gd name="T10" fmla="*/ 2147483647 w 708"/>
              <a:gd name="T11" fmla="*/ 2147483647 h 322"/>
              <a:gd name="T12" fmla="*/ 2147483647 w 708"/>
              <a:gd name="T13" fmla="*/ 2147483647 h 322"/>
              <a:gd name="T14" fmla="*/ 2147483647 w 708"/>
              <a:gd name="T15" fmla="*/ 2147483647 h 322"/>
              <a:gd name="T16" fmla="*/ 2147483647 w 708"/>
              <a:gd name="T17" fmla="*/ 2147483647 h 322"/>
              <a:gd name="T18" fmla="*/ 2147483647 w 708"/>
              <a:gd name="T19" fmla="*/ 2147483647 h 322"/>
              <a:gd name="T20" fmla="*/ 2147483647 w 708"/>
              <a:gd name="T21" fmla="*/ 2147483647 h 322"/>
              <a:gd name="T22" fmla="*/ 2147483647 w 708"/>
              <a:gd name="T23" fmla="*/ 2147483647 h 322"/>
              <a:gd name="T24" fmla="*/ 2147483647 w 708"/>
              <a:gd name="T25" fmla="*/ 2147483647 h 322"/>
              <a:gd name="T26" fmla="*/ 2147483647 w 708"/>
              <a:gd name="T27" fmla="*/ 2147483647 h 322"/>
              <a:gd name="T28" fmla="*/ 2147483647 w 708"/>
              <a:gd name="T29" fmla="*/ 2147483647 h 322"/>
              <a:gd name="T30" fmla="*/ 2147483647 w 708"/>
              <a:gd name="T31" fmla="*/ 2147483647 h 322"/>
              <a:gd name="T32" fmla="*/ 2147483647 w 708"/>
              <a:gd name="T33" fmla="*/ 2147483647 h 322"/>
              <a:gd name="T34" fmla="*/ 2147483647 w 708"/>
              <a:gd name="T35" fmla="*/ 2147483647 h 322"/>
              <a:gd name="T36" fmla="*/ 2147483647 w 708"/>
              <a:gd name="T37" fmla="*/ 2147483647 h 322"/>
              <a:gd name="T38" fmla="*/ 2147483647 w 708"/>
              <a:gd name="T39" fmla="*/ 2147483647 h 322"/>
              <a:gd name="T40" fmla="*/ 2147483647 w 708"/>
              <a:gd name="T41" fmla="*/ 2147483647 h 322"/>
              <a:gd name="T42" fmla="*/ 2147483647 w 708"/>
              <a:gd name="T43" fmla="*/ 2147483647 h 322"/>
              <a:gd name="T44" fmla="*/ 2147483647 w 708"/>
              <a:gd name="T45" fmla="*/ 2147483647 h 322"/>
              <a:gd name="T46" fmla="*/ 2147483647 w 708"/>
              <a:gd name="T47" fmla="*/ 2147483647 h 322"/>
              <a:gd name="T48" fmla="*/ 2147483647 w 708"/>
              <a:gd name="T49" fmla="*/ 2147483647 h 322"/>
              <a:gd name="T50" fmla="*/ 2147483647 w 708"/>
              <a:gd name="T51" fmla="*/ 2147483647 h 322"/>
              <a:gd name="T52" fmla="*/ 2147483647 w 708"/>
              <a:gd name="T53" fmla="*/ 2147483647 h 322"/>
              <a:gd name="T54" fmla="*/ 2147483647 w 708"/>
              <a:gd name="T55" fmla="*/ 2147483647 h 322"/>
              <a:gd name="T56" fmla="*/ 2147483647 w 708"/>
              <a:gd name="T57" fmla="*/ 2147483647 h 322"/>
              <a:gd name="T58" fmla="*/ 2147483647 w 708"/>
              <a:gd name="T59" fmla="*/ 2147483647 h 322"/>
              <a:gd name="T60" fmla="*/ 2147483647 w 708"/>
              <a:gd name="T61" fmla="*/ 2147483647 h 322"/>
              <a:gd name="T62" fmla="*/ 2147483647 w 708"/>
              <a:gd name="T63" fmla="*/ 2147483647 h 322"/>
              <a:gd name="T64" fmla="*/ 2147483647 w 708"/>
              <a:gd name="T65" fmla="*/ 2147483647 h 322"/>
              <a:gd name="T66" fmla="*/ 2147483647 w 708"/>
              <a:gd name="T67" fmla="*/ 2147483647 h 322"/>
              <a:gd name="T68" fmla="*/ 2147483647 w 708"/>
              <a:gd name="T69" fmla="*/ 2147483647 h 322"/>
              <a:gd name="T70" fmla="*/ 2147483647 w 708"/>
              <a:gd name="T71" fmla="*/ 2147483647 h 322"/>
              <a:gd name="T72" fmla="*/ 2147483647 w 708"/>
              <a:gd name="T73" fmla="*/ 2147483647 h 322"/>
              <a:gd name="T74" fmla="*/ 2147483647 w 708"/>
              <a:gd name="T75" fmla="*/ 2147483647 h 322"/>
              <a:gd name="T76" fmla="*/ 2147483647 w 708"/>
              <a:gd name="T77" fmla="*/ 2147483647 h 322"/>
              <a:gd name="T78" fmla="*/ 2147483647 w 708"/>
              <a:gd name="T79" fmla="*/ 2147483647 h 322"/>
              <a:gd name="T80" fmla="*/ 2147483647 w 708"/>
              <a:gd name="T81" fmla="*/ 2147483647 h 322"/>
              <a:gd name="T82" fmla="*/ 2147483647 w 708"/>
              <a:gd name="T83" fmla="*/ 2147483647 h 322"/>
              <a:gd name="T84" fmla="*/ 2147483647 w 708"/>
              <a:gd name="T85" fmla="*/ 2147483647 h 322"/>
              <a:gd name="T86" fmla="*/ 2147483647 w 708"/>
              <a:gd name="T87" fmla="*/ 2147483647 h 322"/>
              <a:gd name="T88" fmla="*/ 2147483647 w 708"/>
              <a:gd name="T89" fmla="*/ 2147483647 h 322"/>
              <a:gd name="T90" fmla="*/ 2147483647 w 708"/>
              <a:gd name="T91" fmla="*/ 2147483647 h 322"/>
              <a:gd name="T92" fmla="*/ 2147483647 w 708"/>
              <a:gd name="T93" fmla="*/ 2147483647 h 322"/>
              <a:gd name="T94" fmla="*/ 2147483647 w 708"/>
              <a:gd name="T95" fmla="*/ 2147483647 h 322"/>
              <a:gd name="T96" fmla="*/ 2147483647 w 708"/>
              <a:gd name="T97" fmla="*/ 2147483647 h 322"/>
              <a:gd name="T98" fmla="*/ 2147483647 w 708"/>
              <a:gd name="T99" fmla="*/ 2147483647 h 322"/>
              <a:gd name="T100" fmla="*/ 2147483647 w 708"/>
              <a:gd name="T101" fmla="*/ 2147483647 h 322"/>
              <a:gd name="T102" fmla="*/ 2147483647 w 708"/>
              <a:gd name="T103" fmla="*/ 2147483647 h 322"/>
              <a:gd name="T104" fmla="*/ 2147483647 w 708"/>
              <a:gd name="T105" fmla="*/ 2147483647 h 322"/>
              <a:gd name="T106" fmla="*/ 2147483647 w 708"/>
              <a:gd name="T107" fmla="*/ 2147483647 h 322"/>
              <a:gd name="T108" fmla="*/ 2147483647 w 708"/>
              <a:gd name="T109" fmla="*/ 2147483647 h 322"/>
              <a:gd name="T110" fmla="*/ 2147483647 w 708"/>
              <a:gd name="T111" fmla="*/ 2147483647 h 322"/>
              <a:gd name="T112" fmla="*/ 2147483647 w 708"/>
              <a:gd name="T113" fmla="*/ 2147483647 h 3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08"/>
              <a:gd name="T172" fmla="*/ 0 h 322"/>
              <a:gd name="T173" fmla="*/ 708 w 708"/>
              <a:gd name="T174" fmla="*/ 322 h 32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08" h="322">
                <a:moveTo>
                  <a:pt x="512" y="319"/>
                </a:moveTo>
                <a:lnTo>
                  <a:pt x="523" y="312"/>
                </a:lnTo>
                <a:lnTo>
                  <a:pt x="532" y="306"/>
                </a:lnTo>
                <a:lnTo>
                  <a:pt x="539" y="304"/>
                </a:lnTo>
                <a:lnTo>
                  <a:pt x="545" y="304"/>
                </a:lnTo>
                <a:lnTo>
                  <a:pt x="549" y="304"/>
                </a:lnTo>
                <a:lnTo>
                  <a:pt x="550" y="306"/>
                </a:lnTo>
                <a:lnTo>
                  <a:pt x="553" y="307"/>
                </a:lnTo>
                <a:lnTo>
                  <a:pt x="553" y="309"/>
                </a:lnTo>
                <a:lnTo>
                  <a:pt x="553" y="282"/>
                </a:lnTo>
                <a:lnTo>
                  <a:pt x="556" y="282"/>
                </a:lnTo>
                <a:lnTo>
                  <a:pt x="557" y="283"/>
                </a:lnTo>
                <a:lnTo>
                  <a:pt x="557" y="286"/>
                </a:lnTo>
                <a:lnTo>
                  <a:pt x="557" y="288"/>
                </a:lnTo>
                <a:lnTo>
                  <a:pt x="559" y="291"/>
                </a:lnTo>
                <a:lnTo>
                  <a:pt x="560" y="294"/>
                </a:lnTo>
                <a:lnTo>
                  <a:pt x="560" y="297"/>
                </a:lnTo>
                <a:lnTo>
                  <a:pt x="560" y="299"/>
                </a:lnTo>
                <a:lnTo>
                  <a:pt x="562" y="291"/>
                </a:lnTo>
                <a:lnTo>
                  <a:pt x="562" y="286"/>
                </a:lnTo>
                <a:lnTo>
                  <a:pt x="565" y="279"/>
                </a:lnTo>
                <a:lnTo>
                  <a:pt x="566" y="273"/>
                </a:lnTo>
                <a:lnTo>
                  <a:pt x="569" y="267"/>
                </a:lnTo>
                <a:lnTo>
                  <a:pt x="572" y="261"/>
                </a:lnTo>
                <a:lnTo>
                  <a:pt x="575" y="256"/>
                </a:lnTo>
                <a:lnTo>
                  <a:pt x="578" y="252"/>
                </a:lnTo>
                <a:lnTo>
                  <a:pt x="580" y="247"/>
                </a:lnTo>
                <a:lnTo>
                  <a:pt x="583" y="244"/>
                </a:lnTo>
                <a:lnTo>
                  <a:pt x="586" y="241"/>
                </a:lnTo>
                <a:lnTo>
                  <a:pt x="589" y="238"/>
                </a:lnTo>
                <a:lnTo>
                  <a:pt x="590" y="236"/>
                </a:lnTo>
                <a:lnTo>
                  <a:pt x="592" y="234"/>
                </a:lnTo>
                <a:lnTo>
                  <a:pt x="593" y="234"/>
                </a:lnTo>
                <a:lnTo>
                  <a:pt x="593" y="233"/>
                </a:lnTo>
                <a:lnTo>
                  <a:pt x="589" y="225"/>
                </a:lnTo>
                <a:lnTo>
                  <a:pt x="595" y="222"/>
                </a:lnTo>
                <a:lnTo>
                  <a:pt x="595" y="223"/>
                </a:lnTo>
                <a:lnTo>
                  <a:pt x="596" y="225"/>
                </a:lnTo>
                <a:lnTo>
                  <a:pt x="598" y="228"/>
                </a:lnTo>
                <a:lnTo>
                  <a:pt x="599" y="228"/>
                </a:lnTo>
                <a:lnTo>
                  <a:pt x="605" y="222"/>
                </a:lnTo>
                <a:lnTo>
                  <a:pt x="610" y="214"/>
                </a:lnTo>
                <a:lnTo>
                  <a:pt x="618" y="210"/>
                </a:lnTo>
                <a:lnTo>
                  <a:pt x="625" y="205"/>
                </a:lnTo>
                <a:lnTo>
                  <a:pt x="631" y="204"/>
                </a:lnTo>
                <a:lnTo>
                  <a:pt x="637" y="203"/>
                </a:lnTo>
                <a:lnTo>
                  <a:pt x="641" y="201"/>
                </a:lnTo>
                <a:lnTo>
                  <a:pt x="642" y="201"/>
                </a:lnTo>
                <a:lnTo>
                  <a:pt x="642" y="195"/>
                </a:lnTo>
                <a:lnTo>
                  <a:pt x="643" y="194"/>
                </a:lnTo>
                <a:lnTo>
                  <a:pt x="645" y="192"/>
                </a:lnTo>
                <a:lnTo>
                  <a:pt x="646" y="192"/>
                </a:lnTo>
                <a:lnTo>
                  <a:pt x="648" y="194"/>
                </a:lnTo>
                <a:lnTo>
                  <a:pt x="649" y="194"/>
                </a:lnTo>
                <a:lnTo>
                  <a:pt x="651" y="195"/>
                </a:lnTo>
                <a:lnTo>
                  <a:pt x="651" y="197"/>
                </a:lnTo>
                <a:lnTo>
                  <a:pt x="652" y="194"/>
                </a:lnTo>
                <a:lnTo>
                  <a:pt x="654" y="192"/>
                </a:lnTo>
                <a:lnTo>
                  <a:pt x="655" y="192"/>
                </a:lnTo>
                <a:lnTo>
                  <a:pt x="657" y="192"/>
                </a:lnTo>
                <a:lnTo>
                  <a:pt x="659" y="192"/>
                </a:lnTo>
                <a:lnTo>
                  <a:pt x="661" y="194"/>
                </a:lnTo>
                <a:lnTo>
                  <a:pt x="662" y="194"/>
                </a:lnTo>
                <a:lnTo>
                  <a:pt x="664" y="194"/>
                </a:lnTo>
                <a:lnTo>
                  <a:pt x="665" y="192"/>
                </a:lnTo>
                <a:lnTo>
                  <a:pt x="667" y="189"/>
                </a:lnTo>
                <a:lnTo>
                  <a:pt x="670" y="184"/>
                </a:lnTo>
                <a:lnTo>
                  <a:pt x="671" y="181"/>
                </a:lnTo>
                <a:lnTo>
                  <a:pt x="674" y="177"/>
                </a:lnTo>
                <a:lnTo>
                  <a:pt x="675" y="175"/>
                </a:lnTo>
                <a:lnTo>
                  <a:pt x="675" y="173"/>
                </a:lnTo>
                <a:lnTo>
                  <a:pt x="675" y="165"/>
                </a:lnTo>
                <a:lnTo>
                  <a:pt x="674" y="162"/>
                </a:lnTo>
                <a:lnTo>
                  <a:pt x="674" y="161"/>
                </a:lnTo>
                <a:lnTo>
                  <a:pt x="673" y="162"/>
                </a:lnTo>
                <a:lnTo>
                  <a:pt x="671" y="164"/>
                </a:lnTo>
                <a:lnTo>
                  <a:pt x="670" y="167"/>
                </a:lnTo>
                <a:lnTo>
                  <a:pt x="670" y="168"/>
                </a:lnTo>
                <a:lnTo>
                  <a:pt x="670" y="170"/>
                </a:lnTo>
                <a:lnTo>
                  <a:pt x="668" y="170"/>
                </a:lnTo>
                <a:lnTo>
                  <a:pt x="667" y="168"/>
                </a:lnTo>
                <a:lnTo>
                  <a:pt x="665" y="168"/>
                </a:lnTo>
                <a:lnTo>
                  <a:pt x="665" y="167"/>
                </a:lnTo>
                <a:lnTo>
                  <a:pt x="664" y="161"/>
                </a:lnTo>
                <a:lnTo>
                  <a:pt x="664" y="159"/>
                </a:lnTo>
                <a:lnTo>
                  <a:pt x="664" y="157"/>
                </a:lnTo>
                <a:lnTo>
                  <a:pt x="662" y="159"/>
                </a:lnTo>
                <a:lnTo>
                  <a:pt x="661" y="160"/>
                </a:lnTo>
                <a:lnTo>
                  <a:pt x="661" y="162"/>
                </a:lnTo>
                <a:lnTo>
                  <a:pt x="661" y="164"/>
                </a:lnTo>
                <a:lnTo>
                  <a:pt x="661" y="165"/>
                </a:lnTo>
                <a:lnTo>
                  <a:pt x="654" y="167"/>
                </a:lnTo>
                <a:lnTo>
                  <a:pt x="638" y="181"/>
                </a:lnTo>
                <a:lnTo>
                  <a:pt x="628" y="180"/>
                </a:lnTo>
                <a:lnTo>
                  <a:pt x="613" y="167"/>
                </a:lnTo>
                <a:lnTo>
                  <a:pt x="615" y="167"/>
                </a:lnTo>
                <a:lnTo>
                  <a:pt x="618" y="168"/>
                </a:lnTo>
                <a:lnTo>
                  <a:pt x="621" y="168"/>
                </a:lnTo>
                <a:lnTo>
                  <a:pt x="623" y="170"/>
                </a:lnTo>
                <a:lnTo>
                  <a:pt x="628" y="173"/>
                </a:lnTo>
                <a:lnTo>
                  <a:pt x="634" y="173"/>
                </a:lnTo>
                <a:lnTo>
                  <a:pt x="638" y="171"/>
                </a:lnTo>
                <a:lnTo>
                  <a:pt x="642" y="168"/>
                </a:lnTo>
                <a:lnTo>
                  <a:pt x="646" y="164"/>
                </a:lnTo>
                <a:lnTo>
                  <a:pt x="649" y="161"/>
                </a:lnTo>
                <a:lnTo>
                  <a:pt x="652" y="159"/>
                </a:lnTo>
                <a:lnTo>
                  <a:pt x="652" y="157"/>
                </a:lnTo>
                <a:lnTo>
                  <a:pt x="643" y="154"/>
                </a:lnTo>
                <a:lnTo>
                  <a:pt x="642" y="150"/>
                </a:lnTo>
                <a:lnTo>
                  <a:pt x="651" y="148"/>
                </a:lnTo>
                <a:lnTo>
                  <a:pt x="654" y="138"/>
                </a:lnTo>
                <a:lnTo>
                  <a:pt x="652" y="138"/>
                </a:lnTo>
                <a:lnTo>
                  <a:pt x="651" y="138"/>
                </a:lnTo>
                <a:lnTo>
                  <a:pt x="649" y="138"/>
                </a:lnTo>
                <a:lnTo>
                  <a:pt x="646" y="137"/>
                </a:lnTo>
                <a:lnTo>
                  <a:pt x="635" y="134"/>
                </a:lnTo>
                <a:lnTo>
                  <a:pt x="626" y="131"/>
                </a:lnTo>
                <a:lnTo>
                  <a:pt x="619" y="129"/>
                </a:lnTo>
                <a:lnTo>
                  <a:pt x="616" y="128"/>
                </a:lnTo>
                <a:lnTo>
                  <a:pt x="613" y="127"/>
                </a:lnTo>
                <a:lnTo>
                  <a:pt x="612" y="127"/>
                </a:lnTo>
                <a:lnTo>
                  <a:pt x="613" y="126"/>
                </a:lnTo>
                <a:lnTo>
                  <a:pt x="615" y="126"/>
                </a:lnTo>
                <a:lnTo>
                  <a:pt x="616" y="126"/>
                </a:lnTo>
                <a:lnTo>
                  <a:pt x="619" y="124"/>
                </a:lnTo>
                <a:lnTo>
                  <a:pt x="623" y="126"/>
                </a:lnTo>
                <a:lnTo>
                  <a:pt x="626" y="126"/>
                </a:lnTo>
                <a:lnTo>
                  <a:pt x="629" y="126"/>
                </a:lnTo>
                <a:lnTo>
                  <a:pt x="631" y="126"/>
                </a:lnTo>
                <a:lnTo>
                  <a:pt x="632" y="126"/>
                </a:lnTo>
                <a:lnTo>
                  <a:pt x="634" y="126"/>
                </a:lnTo>
                <a:lnTo>
                  <a:pt x="632" y="117"/>
                </a:lnTo>
                <a:lnTo>
                  <a:pt x="640" y="114"/>
                </a:lnTo>
                <a:lnTo>
                  <a:pt x="643" y="121"/>
                </a:lnTo>
                <a:lnTo>
                  <a:pt x="645" y="121"/>
                </a:lnTo>
                <a:lnTo>
                  <a:pt x="648" y="121"/>
                </a:lnTo>
                <a:lnTo>
                  <a:pt x="649" y="123"/>
                </a:lnTo>
                <a:lnTo>
                  <a:pt x="651" y="121"/>
                </a:lnTo>
                <a:lnTo>
                  <a:pt x="652" y="117"/>
                </a:lnTo>
                <a:lnTo>
                  <a:pt x="654" y="114"/>
                </a:lnTo>
                <a:lnTo>
                  <a:pt x="655" y="115"/>
                </a:lnTo>
                <a:lnTo>
                  <a:pt x="658" y="117"/>
                </a:lnTo>
                <a:lnTo>
                  <a:pt x="659" y="120"/>
                </a:lnTo>
                <a:lnTo>
                  <a:pt x="662" y="123"/>
                </a:lnTo>
                <a:lnTo>
                  <a:pt x="664" y="124"/>
                </a:lnTo>
                <a:lnTo>
                  <a:pt x="664" y="126"/>
                </a:lnTo>
                <a:lnTo>
                  <a:pt x="665" y="126"/>
                </a:lnTo>
                <a:lnTo>
                  <a:pt x="667" y="126"/>
                </a:lnTo>
                <a:lnTo>
                  <a:pt x="671" y="126"/>
                </a:lnTo>
                <a:lnTo>
                  <a:pt x="674" y="126"/>
                </a:lnTo>
                <a:lnTo>
                  <a:pt x="678" y="126"/>
                </a:lnTo>
                <a:lnTo>
                  <a:pt x="681" y="124"/>
                </a:lnTo>
                <a:lnTo>
                  <a:pt x="684" y="124"/>
                </a:lnTo>
                <a:lnTo>
                  <a:pt x="685" y="124"/>
                </a:lnTo>
                <a:lnTo>
                  <a:pt x="690" y="110"/>
                </a:lnTo>
                <a:lnTo>
                  <a:pt x="694" y="101"/>
                </a:lnTo>
                <a:lnTo>
                  <a:pt x="698" y="96"/>
                </a:lnTo>
                <a:lnTo>
                  <a:pt x="700" y="93"/>
                </a:lnTo>
                <a:lnTo>
                  <a:pt x="701" y="93"/>
                </a:lnTo>
                <a:lnTo>
                  <a:pt x="703" y="94"/>
                </a:lnTo>
                <a:lnTo>
                  <a:pt x="704" y="96"/>
                </a:lnTo>
                <a:lnTo>
                  <a:pt x="704" y="94"/>
                </a:lnTo>
                <a:lnTo>
                  <a:pt x="706" y="93"/>
                </a:lnTo>
                <a:lnTo>
                  <a:pt x="707" y="90"/>
                </a:lnTo>
                <a:lnTo>
                  <a:pt x="707" y="88"/>
                </a:lnTo>
                <a:lnTo>
                  <a:pt x="707" y="81"/>
                </a:lnTo>
                <a:lnTo>
                  <a:pt x="706" y="74"/>
                </a:lnTo>
                <a:lnTo>
                  <a:pt x="704" y="68"/>
                </a:lnTo>
                <a:lnTo>
                  <a:pt x="703" y="64"/>
                </a:lnTo>
                <a:lnTo>
                  <a:pt x="701" y="61"/>
                </a:lnTo>
                <a:lnTo>
                  <a:pt x="700" y="58"/>
                </a:lnTo>
                <a:lnTo>
                  <a:pt x="698" y="57"/>
                </a:lnTo>
                <a:lnTo>
                  <a:pt x="692" y="61"/>
                </a:lnTo>
                <a:lnTo>
                  <a:pt x="691" y="61"/>
                </a:lnTo>
                <a:lnTo>
                  <a:pt x="690" y="63"/>
                </a:lnTo>
                <a:lnTo>
                  <a:pt x="687" y="64"/>
                </a:lnTo>
                <a:lnTo>
                  <a:pt x="685" y="66"/>
                </a:lnTo>
                <a:lnTo>
                  <a:pt x="685" y="75"/>
                </a:lnTo>
                <a:lnTo>
                  <a:pt x="685" y="81"/>
                </a:lnTo>
                <a:lnTo>
                  <a:pt x="684" y="85"/>
                </a:lnTo>
                <a:lnTo>
                  <a:pt x="684" y="88"/>
                </a:lnTo>
                <a:lnTo>
                  <a:pt x="684" y="90"/>
                </a:lnTo>
                <a:lnTo>
                  <a:pt x="682" y="88"/>
                </a:lnTo>
                <a:lnTo>
                  <a:pt x="682" y="85"/>
                </a:lnTo>
                <a:lnTo>
                  <a:pt x="681" y="82"/>
                </a:lnTo>
                <a:lnTo>
                  <a:pt x="679" y="79"/>
                </a:lnTo>
                <a:lnTo>
                  <a:pt x="679" y="77"/>
                </a:lnTo>
                <a:lnTo>
                  <a:pt x="679" y="74"/>
                </a:lnTo>
                <a:lnTo>
                  <a:pt x="678" y="71"/>
                </a:lnTo>
                <a:lnTo>
                  <a:pt x="678" y="68"/>
                </a:lnTo>
                <a:lnTo>
                  <a:pt x="678" y="66"/>
                </a:lnTo>
                <a:lnTo>
                  <a:pt x="678" y="65"/>
                </a:lnTo>
                <a:lnTo>
                  <a:pt x="676" y="60"/>
                </a:lnTo>
                <a:lnTo>
                  <a:pt x="675" y="57"/>
                </a:lnTo>
                <a:lnTo>
                  <a:pt x="671" y="57"/>
                </a:lnTo>
                <a:lnTo>
                  <a:pt x="668" y="58"/>
                </a:lnTo>
                <a:lnTo>
                  <a:pt x="664" y="61"/>
                </a:lnTo>
                <a:lnTo>
                  <a:pt x="659" y="64"/>
                </a:lnTo>
                <a:lnTo>
                  <a:pt x="658" y="65"/>
                </a:lnTo>
                <a:lnTo>
                  <a:pt x="657" y="66"/>
                </a:lnTo>
                <a:lnTo>
                  <a:pt x="646" y="66"/>
                </a:lnTo>
                <a:lnTo>
                  <a:pt x="645" y="68"/>
                </a:lnTo>
                <a:lnTo>
                  <a:pt x="643" y="68"/>
                </a:lnTo>
                <a:lnTo>
                  <a:pt x="641" y="69"/>
                </a:lnTo>
                <a:lnTo>
                  <a:pt x="638" y="69"/>
                </a:lnTo>
                <a:lnTo>
                  <a:pt x="635" y="71"/>
                </a:lnTo>
                <a:lnTo>
                  <a:pt x="631" y="72"/>
                </a:lnTo>
                <a:lnTo>
                  <a:pt x="629" y="74"/>
                </a:lnTo>
                <a:lnTo>
                  <a:pt x="628" y="74"/>
                </a:lnTo>
                <a:lnTo>
                  <a:pt x="619" y="79"/>
                </a:lnTo>
                <a:lnTo>
                  <a:pt x="615" y="81"/>
                </a:lnTo>
                <a:lnTo>
                  <a:pt x="613" y="81"/>
                </a:lnTo>
                <a:lnTo>
                  <a:pt x="613" y="79"/>
                </a:lnTo>
                <a:lnTo>
                  <a:pt x="615" y="77"/>
                </a:lnTo>
                <a:lnTo>
                  <a:pt x="618" y="74"/>
                </a:lnTo>
                <a:lnTo>
                  <a:pt x="619" y="71"/>
                </a:lnTo>
                <a:lnTo>
                  <a:pt x="621" y="71"/>
                </a:lnTo>
                <a:lnTo>
                  <a:pt x="613" y="55"/>
                </a:lnTo>
                <a:lnTo>
                  <a:pt x="619" y="51"/>
                </a:lnTo>
                <a:lnTo>
                  <a:pt x="623" y="60"/>
                </a:lnTo>
                <a:lnTo>
                  <a:pt x="634" y="65"/>
                </a:lnTo>
                <a:lnTo>
                  <a:pt x="637" y="64"/>
                </a:lnTo>
                <a:lnTo>
                  <a:pt x="640" y="61"/>
                </a:lnTo>
                <a:lnTo>
                  <a:pt x="642" y="60"/>
                </a:lnTo>
                <a:lnTo>
                  <a:pt x="645" y="57"/>
                </a:lnTo>
                <a:lnTo>
                  <a:pt x="646" y="55"/>
                </a:lnTo>
                <a:lnTo>
                  <a:pt x="648" y="54"/>
                </a:lnTo>
                <a:lnTo>
                  <a:pt x="648" y="52"/>
                </a:lnTo>
                <a:lnTo>
                  <a:pt x="641" y="47"/>
                </a:lnTo>
                <a:lnTo>
                  <a:pt x="638" y="44"/>
                </a:lnTo>
                <a:lnTo>
                  <a:pt x="640" y="44"/>
                </a:lnTo>
                <a:lnTo>
                  <a:pt x="642" y="44"/>
                </a:lnTo>
                <a:lnTo>
                  <a:pt x="646" y="45"/>
                </a:lnTo>
                <a:lnTo>
                  <a:pt x="651" y="47"/>
                </a:lnTo>
                <a:lnTo>
                  <a:pt x="654" y="48"/>
                </a:lnTo>
                <a:lnTo>
                  <a:pt x="657" y="49"/>
                </a:lnTo>
                <a:lnTo>
                  <a:pt x="668" y="44"/>
                </a:lnTo>
                <a:lnTo>
                  <a:pt x="668" y="42"/>
                </a:lnTo>
                <a:lnTo>
                  <a:pt x="668" y="41"/>
                </a:lnTo>
                <a:lnTo>
                  <a:pt x="667" y="39"/>
                </a:lnTo>
                <a:lnTo>
                  <a:pt x="667" y="38"/>
                </a:lnTo>
                <a:lnTo>
                  <a:pt x="661" y="32"/>
                </a:lnTo>
                <a:lnTo>
                  <a:pt x="658" y="28"/>
                </a:lnTo>
                <a:lnTo>
                  <a:pt x="661" y="28"/>
                </a:lnTo>
                <a:lnTo>
                  <a:pt x="664" y="30"/>
                </a:lnTo>
                <a:lnTo>
                  <a:pt x="667" y="31"/>
                </a:lnTo>
                <a:lnTo>
                  <a:pt x="670" y="32"/>
                </a:lnTo>
                <a:lnTo>
                  <a:pt x="670" y="33"/>
                </a:lnTo>
                <a:lnTo>
                  <a:pt x="671" y="33"/>
                </a:lnTo>
                <a:lnTo>
                  <a:pt x="674" y="32"/>
                </a:lnTo>
                <a:lnTo>
                  <a:pt x="678" y="32"/>
                </a:lnTo>
                <a:lnTo>
                  <a:pt x="679" y="32"/>
                </a:lnTo>
                <a:lnTo>
                  <a:pt x="687" y="39"/>
                </a:lnTo>
                <a:lnTo>
                  <a:pt x="691" y="42"/>
                </a:lnTo>
                <a:lnTo>
                  <a:pt x="692" y="42"/>
                </a:lnTo>
                <a:lnTo>
                  <a:pt x="692" y="39"/>
                </a:lnTo>
                <a:lnTo>
                  <a:pt x="690" y="36"/>
                </a:lnTo>
                <a:lnTo>
                  <a:pt x="687" y="32"/>
                </a:lnTo>
                <a:lnTo>
                  <a:pt x="685" y="30"/>
                </a:lnTo>
                <a:lnTo>
                  <a:pt x="684" y="28"/>
                </a:lnTo>
                <a:lnTo>
                  <a:pt x="678" y="14"/>
                </a:lnTo>
                <a:lnTo>
                  <a:pt x="670" y="12"/>
                </a:lnTo>
                <a:lnTo>
                  <a:pt x="661" y="0"/>
                </a:lnTo>
                <a:lnTo>
                  <a:pt x="635" y="6"/>
                </a:lnTo>
                <a:lnTo>
                  <a:pt x="610" y="12"/>
                </a:lnTo>
                <a:lnTo>
                  <a:pt x="586" y="16"/>
                </a:lnTo>
                <a:lnTo>
                  <a:pt x="562" y="22"/>
                </a:lnTo>
                <a:lnTo>
                  <a:pt x="539" y="27"/>
                </a:lnTo>
                <a:lnTo>
                  <a:pt x="516" y="32"/>
                </a:lnTo>
                <a:lnTo>
                  <a:pt x="494" y="36"/>
                </a:lnTo>
                <a:lnTo>
                  <a:pt x="473" y="39"/>
                </a:lnTo>
                <a:lnTo>
                  <a:pt x="451" y="44"/>
                </a:lnTo>
                <a:lnTo>
                  <a:pt x="431" y="47"/>
                </a:lnTo>
                <a:lnTo>
                  <a:pt x="412" y="51"/>
                </a:lnTo>
                <a:lnTo>
                  <a:pt x="392" y="54"/>
                </a:lnTo>
                <a:lnTo>
                  <a:pt x="376" y="57"/>
                </a:lnTo>
                <a:lnTo>
                  <a:pt x="358" y="60"/>
                </a:lnTo>
                <a:lnTo>
                  <a:pt x="341" y="63"/>
                </a:lnTo>
                <a:lnTo>
                  <a:pt x="325" y="64"/>
                </a:lnTo>
                <a:lnTo>
                  <a:pt x="310" y="66"/>
                </a:lnTo>
                <a:lnTo>
                  <a:pt x="295" y="68"/>
                </a:lnTo>
                <a:lnTo>
                  <a:pt x="282" y="69"/>
                </a:lnTo>
                <a:lnTo>
                  <a:pt x="269" y="71"/>
                </a:lnTo>
                <a:lnTo>
                  <a:pt x="257" y="72"/>
                </a:lnTo>
                <a:lnTo>
                  <a:pt x="248" y="74"/>
                </a:lnTo>
                <a:lnTo>
                  <a:pt x="238" y="75"/>
                </a:lnTo>
                <a:lnTo>
                  <a:pt x="229" y="77"/>
                </a:lnTo>
                <a:lnTo>
                  <a:pt x="221" y="77"/>
                </a:lnTo>
                <a:lnTo>
                  <a:pt x="213" y="78"/>
                </a:lnTo>
                <a:lnTo>
                  <a:pt x="208" y="78"/>
                </a:lnTo>
                <a:lnTo>
                  <a:pt x="203" y="79"/>
                </a:lnTo>
                <a:lnTo>
                  <a:pt x="199" y="79"/>
                </a:lnTo>
                <a:lnTo>
                  <a:pt x="196" y="79"/>
                </a:lnTo>
                <a:lnTo>
                  <a:pt x="194" y="79"/>
                </a:lnTo>
                <a:lnTo>
                  <a:pt x="196" y="79"/>
                </a:lnTo>
                <a:lnTo>
                  <a:pt x="196" y="81"/>
                </a:lnTo>
                <a:lnTo>
                  <a:pt x="196" y="84"/>
                </a:lnTo>
                <a:lnTo>
                  <a:pt x="196" y="90"/>
                </a:lnTo>
                <a:lnTo>
                  <a:pt x="196" y="94"/>
                </a:lnTo>
                <a:lnTo>
                  <a:pt x="197" y="99"/>
                </a:lnTo>
                <a:lnTo>
                  <a:pt x="196" y="105"/>
                </a:lnTo>
                <a:lnTo>
                  <a:pt x="196" y="108"/>
                </a:lnTo>
                <a:lnTo>
                  <a:pt x="196" y="110"/>
                </a:lnTo>
                <a:lnTo>
                  <a:pt x="191" y="110"/>
                </a:lnTo>
                <a:lnTo>
                  <a:pt x="186" y="112"/>
                </a:lnTo>
                <a:lnTo>
                  <a:pt x="182" y="117"/>
                </a:lnTo>
                <a:lnTo>
                  <a:pt x="179" y="123"/>
                </a:lnTo>
                <a:lnTo>
                  <a:pt x="176" y="128"/>
                </a:lnTo>
                <a:lnTo>
                  <a:pt x="175" y="132"/>
                </a:lnTo>
                <a:lnTo>
                  <a:pt x="173" y="135"/>
                </a:lnTo>
                <a:lnTo>
                  <a:pt x="167" y="132"/>
                </a:lnTo>
                <a:lnTo>
                  <a:pt x="161" y="132"/>
                </a:lnTo>
                <a:lnTo>
                  <a:pt x="155" y="137"/>
                </a:lnTo>
                <a:lnTo>
                  <a:pt x="147" y="142"/>
                </a:lnTo>
                <a:lnTo>
                  <a:pt x="142" y="150"/>
                </a:lnTo>
                <a:lnTo>
                  <a:pt x="136" y="156"/>
                </a:lnTo>
                <a:lnTo>
                  <a:pt x="131" y="159"/>
                </a:lnTo>
                <a:lnTo>
                  <a:pt x="130" y="159"/>
                </a:lnTo>
                <a:lnTo>
                  <a:pt x="128" y="154"/>
                </a:lnTo>
                <a:lnTo>
                  <a:pt x="126" y="153"/>
                </a:lnTo>
                <a:lnTo>
                  <a:pt x="125" y="151"/>
                </a:lnTo>
                <a:lnTo>
                  <a:pt x="122" y="151"/>
                </a:lnTo>
                <a:lnTo>
                  <a:pt x="119" y="153"/>
                </a:lnTo>
                <a:lnTo>
                  <a:pt x="116" y="154"/>
                </a:lnTo>
                <a:lnTo>
                  <a:pt x="113" y="157"/>
                </a:lnTo>
                <a:lnTo>
                  <a:pt x="111" y="161"/>
                </a:lnTo>
                <a:lnTo>
                  <a:pt x="109" y="164"/>
                </a:lnTo>
                <a:lnTo>
                  <a:pt x="106" y="168"/>
                </a:lnTo>
                <a:lnTo>
                  <a:pt x="104" y="173"/>
                </a:lnTo>
                <a:lnTo>
                  <a:pt x="103" y="175"/>
                </a:lnTo>
                <a:lnTo>
                  <a:pt x="100" y="180"/>
                </a:lnTo>
                <a:lnTo>
                  <a:pt x="100" y="181"/>
                </a:lnTo>
                <a:lnTo>
                  <a:pt x="98" y="183"/>
                </a:lnTo>
                <a:lnTo>
                  <a:pt x="98" y="184"/>
                </a:lnTo>
                <a:lnTo>
                  <a:pt x="92" y="186"/>
                </a:lnTo>
                <a:lnTo>
                  <a:pt x="84" y="189"/>
                </a:lnTo>
                <a:lnTo>
                  <a:pt x="77" y="192"/>
                </a:lnTo>
                <a:lnTo>
                  <a:pt x="70" y="198"/>
                </a:lnTo>
                <a:lnTo>
                  <a:pt x="65" y="203"/>
                </a:lnTo>
                <a:lnTo>
                  <a:pt x="60" y="208"/>
                </a:lnTo>
                <a:lnTo>
                  <a:pt x="57" y="211"/>
                </a:lnTo>
                <a:lnTo>
                  <a:pt x="56" y="213"/>
                </a:lnTo>
                <a:lnTo>
                  <a:pt x="47" y="213"/>
                </a:lnTo>
                <a:lnTo>
                  <a:pt x="40" y="216"/>
                </a:lnTo>
                <a:lnTo>
                  <a:pt x="34" y="219"/>
                </a:lnTo>
                <a:lnTo>
                  <a:pt x="29" y="223"/>
                </a:lnTo>
                <a:lnTo>
                  <a:pt x="26" y="227"/>
                </a:lnTo>
                <a:lnTo>
                  <a:pt x="23" y="231"/>
                </a:lnTo>
                <a:lnTo>
                  <a:pt x="21" y="234"/>
                </a:lnTo>
                <a:lnTo>
                  <a:pt x="21" y="236"/>
                </a:lnTo>
                <a:lnTo>
                  <a:pt x="20" y="241"/>
                </a:lnTo>
                <a:lnTo>
                  <a:pt x="17" y="246"/>
                </a:lnTo>
                <a:lnTo>
                  <a:pt x="14" y="250"/>
                </a:lnTo>
                <a:lnTo>
                  <a:pt x="9" y="252"/>
                </a:lnTo>
                <a:lnTo>
                  <a:pt x="6" y="253"/>
                </a:lnTo>
                <a:lnTo>
                  <a:pt x="2" y="253"/>
                </a:lnTo>
                <a:lnTo>
                  <a:pt x="0" y="253"/>
                </a:lnTo>
                <a:lnTo>
                  <a:pt x="0" y="282"/>
                </a:lnTo>
                <a:lnTo>
                  <a:pt x="104" y="266"/>
                </a:lnTo>
                <a:lnTo>
                  <a:pt x="106" y="267"/>
                </a:lnTo>
                <a:lnTo>
                  <a:pt x="107" y="266"/>
                </a:lnTo>
                <a:lnTo>
                  <a:pt x="109" y="264"/>
                </a:lnTo>
                <a:lnTo>
                  <a:pt x="111" y="261"/>
                </a:lnTo>
                <a:lnTo>
                  <a:pt x="114" y="258"/>
                </a:lnTo>
                <a:lnTo>
                  <a:pt x="119" y="256"/>
                </a:lnTo>
                <a:lnTo>
                  <a:pt x="123" y="253"/>
                </a:lnTo>
                <a:lnTo>
                  <a:pt x="128" y="250"/>
                </a:lnTo>
                <a:lnTo>
                  <a:pt x="133" y="247"/>
                </a:lnTo>
                <a:lnTo>
                  <a:pt x="140" y="243"/>
                </a:lnTo>
                <a:lnTo>
                  <a:pt x="146" y="240"/>
                </a:lnTo>
                <a:lnTo>
                  <a:pt x="153" y="237"/>
                </a:lnTo>
                <a:lnTo>
                  <a:pt x="160" y="236"/>
                </a:lnTo>
                <a:lnTo>
                  <a:pt x="169" y="234"/>
                </a:lnTo>
                <a:lnTo>
                  <a:pt x="177" y="231"/>
                </a:lnTo>
                <a:lnTo>
                  <a:pt x="185" y="231"/>
                </a:lnTo>
                <a:lnTo>
                  <a:pt x="263" y="224"/>
                </a:lnTo>
                <a:lnTo>
                  <a:pt x="265" y="224"/>
                </a:lnTo>
                <a:lnTo>
                  <a:pt x="266" y="223"/>
                </a:lnTo>
                <a:lnTo>
                  <a:pt x="271" y="223"/>
                </a:lnTo>
                <a:lnTo>
                  <a:pt x="277" y="223"/>
                </a:lnTo>
                <a:lnTo>
                  <a:pt x="282" y="224"/>
                </a:lnTo>
                <a:lnTo>
                  <a:pt x="288" y="227"/>
                </a:lnTo>
                <a:lnTo>
                  <a:pt x="293" y="233"/>
                </a:lnTo>
                <a:lnTo>
                  <a:pt x="301" y="243"/>
                </a:lnTo>
                <a:lnTo>
                  <a:pt x="304" y="255"/>
                </a:lnTo>
                <a:lnTo>
                  <a:pt x="395" y="240"/>
                </a:lnTo>
                <a:lnTo>
                  <a:pt x="506" y="321"/>
                </a:lnTo>
                <a:lnTo>
                  <a:pt x="509" y="321"/>
                </a:lnTo>
                <a:lnTo>
                  <a:pt x="511" y="321"/>
                </a:lnTo>
                <a:lnTo>
                  <a:pt x="512" y="319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93" name="Freeform 128"/>
          <p:cNvSpPr>
            <a:spLocks/>
          </p:cNvSpPr>
          <p:nvPr/>
        </p:nvSpPr>
        <p:spPr bwMode="blackWhite">
          <a:xfrm>
            <a:off x="6480175" y="3476625"/>
            <a:ext cx="1276350" cy="563563"/>
          </a:xfrm>
          <a:custGeom>
            <a:avLst/>
            <a:gdLst>
              <a:gd name="T0" fmla="*/ 2147483647 w 708"/>
              <a:gd name="T1" fmla="*/ 2147483647 h 322"/>
              <a:gd name="T2" fmla="*/ 2147483647 w 708"/>
              <a:gd name="T3" fmla="*/ 2147483647 h 322"/>
              <a:gd name="T4" fmla="*/ 2147483647 w 708"/>
              <a:gd name="T5" fmla="*/ 2147483647 h 322"/>
              <a:gd name="T6" fmla="*/ 2147483647 w 708"/>
              <a:gd name="T7" fmla="*/ 2147483647 h 322"/>
              <a:gd name="T8" fmla="*/ 2147483647 w 708"/>
              <a:gd name="T9" fmla="*/ 2147483647 h 322"/>
              <a:gd name="T10" fmla="*/ 2147483647 w 708"/>
              <a:gd name="T11" fmla="*/ 2147483647 h 322"/>
              <a:gd name="T12" fmla="*/ 2147483647 w 708"/>
              <a:gd name="T13" fmla="*/ 2147483647 h 322"/>
              <a:gd name="T14" fmla="*/ 2147483647 w 708"/>
              <a:gd name="T15" fmla="*/ 2147483647 h 322"/>
              <a:gd name="T16" fmla="*/ 2147483647 w 708"/>
              <a:gd name="T17" fmla="*/ 2147483647 h 322"/>
              <a:gd name="T18" fmla="*/ 2147483647 w 708"/>
              <a:gd name="T19" fmla="*/ 2147483647 h 322"/>
              <a:gd name="T20" fmla="*/ 2147483647 w 708"/>
              <a:gd name="T21" fmla="*/ 2147483647 h 322"/>
              <a:gd name="T22" fmla="*/ 2147483647 w 708"/>
              <a:gd name="T23" fmla="*/ 2147483647 h 322"/>
              <a:gd name="T24" fmla="*/ 2147483647 w 708"/>
              <a:gd name="T25" fmla="*/ 2147483647 h 322"/>
              <a:gd name="T26" fmla="*/ 2147483647 w 708"/>
              <a:gd name="T27" fmla="*/ 2147483647 h 322"/>
              <a:gd name="T28" fmla="*/ 2147483647 w 708"/>
              <a:gd name="T29" fmla="*/ 2147483647 h 322"/>
              <a:gd name="T30" fmla="*/ 2147483647 w 708"/>
              <a:gd name="T31" fmla="*/ 2147483647 h 322"/>
              <a:gd name="T32" fmla="*/ 2147483647 w 708"/>
              <a:gd name="T33" fmla="*/ 2147483647 h 322"/>
              <a:gd name="T34" fmla="*/ 2147483647 w 708"/>
              <a:gd name="T35" fmla="*/ 2147483647 h 322"/>
              <a:gd name="T36" fmla="*/ 2147483647 w 708"/>
              <a:gd name="T37" fmla="*/ 2147483647 h 322"/>
              <a:gd name="T38" fmla="*/ 2147483647 w 708"/>
              <a:gd name="T39" fmla="*/ 2147483647 h 322"/>
              <a:gd name="T40" fmla="*/ 2147483647 w 708"/>
              <a:gd name="T41" fmla="*/ 2147483647 h 322"/>
              <a:gd name="T42" fmla="*/ 2147483647 w 708"/>
              <a:gd name="T43" fmla="*/ 2147483647 h 322"/>
              <a:gd name="T44" fmla="*/ 2147483647 w 708"/>
              <a:gd name="T45" fmla="*/ 2147483647 h 322"/>
              <a:gd name="T46" fmla="*/ 2147483647 w 708"/>
              <a:gd name="T47" fmla="*/ 2147483647 h 322"/>
              <a:gd name="T48" fmla="*/ 2147483647 w 708"/>
              <a:gd name="T49" fmla="*/ 2147483647 h 322"/>
              <a:gd name="T50" fmla="*/ 2147483647 w 708"/>
              <a:gd name="T51" fmla="*/ 2147483647 h 322"/>
              <a:gd name="T52" fmla="*/ 2147483647 w 708"/>
              <a:gd name="T53" fmla="*/ 2147483647 h 322"/>
              <a:gd name="T54" fmla="*/ 2147483647 w 708"/>
              <a:gd name="T55" fmla="*/ 2147483647 h 322"/>
              <a:gd name="T56" fmla="*/ 2147483647 w 708"/>
              <a:gd name="T57" fmla="*/ 2147483647 h 322"/>
              <a:gd name="T58" fmla="*/ 2147483647 w 708"/>
              <a:gd name="T59" fmla="*/ 2147483647 h 322"/>
              <a:gd name="T60" fmla="*/ 2147483647 w 708"/>
              <a:gd name="T61" fmla="*/ 2147483647 h 322"/>
              <a:gd name="T62" fmla="*/ 2147483647 w 708"/>
              <a:gd name="T63" fmla="*/ 2147483647 h 322"/>
              <a:gd name="T64" fmla="*/ 2147483647 w 708"/>
              <a:gd name="T65" fmla="*/ 2147483647 h 322"/>
              <a:gd name="T66" fmla="*/ 2147483647 w 708"/>
              <a:gd name="T67" fmla="*/ 2147483647 h 322"/>
              <a:gd name="T68" fmla="*/ 2147483647 w 708"/>
              <a:gd name="T69" fmla="*/ 2147483647 h 322"/>
              <a:gd name="T70" fmla="*/ 2147483647 w 708"/>
              <a:gd name="T71" fmla="*/ 2147483647 h 322"/>
              <a:gd name="T72" fmla="*/ 2147483647 w 708"/>
              <a:gd name="T73" fmla="*/ 2147483647 h 322"/>
              <a:gd name="T74" fmla="*/ 2147483647 w 708"/>
              <a:gd name="T75" fmla="*/ 2147483647 h 322"/>
              <a:gd name="T76" fmla="*/ 2147483647 w 708"/>
              <a:gd name="T77" fmla="*/ 2147483647 h 322"/>
              <a:gd name="T78" fmla="*/ 2147483647 w 708"/>
              <a:gd name="T79" fmla="*/ 2147483647 h 322"/>
              <a:gd name="T80" fmla="*/ 2147483647 w 708"/>
              <a:gd name="T81" fmla="*/ 2147483647 h 322"/>
              <a:gd name="T82" fmla="*/ 2147483647 w 708"/>
              <a:gd name="T83" fmla="*/ 2147483647 h 322"/>
              <a:gd name="T84" fmla="*/ 2147483647 w 708"/>
              <a:gd name="T85" fmla="*/ 2147483647 h 322"/>
              <a:gd name="T86" fmla="*/ 2147483647 w 708"/>
              <a:gd name="T87" fmla="*/ 2147483647 h 322"/>
              <a:gd name="T88" fmla="*/ 2147483647 w 708"/>
              <a:gd name="T89" fmla="*/ 2147483647 h 322"/>
              <a:gd name="T90" fmla="*/ 2147483647 w 708"/>
              <a:gd name="T91" fmla="*/ 2147483647 h 322"/>
              <a:gd name="T92" fmla="*/ 2147483647 w 708"/>
              <a:gd name="T93" fmla="*/ 2147483647 h 322"/>
              <a:gd name="T94" fmla="*/ 2147483647 w 708"/>
              <a:gd name="T95" fmla="*/ 2147483647 h 322"/>
              <a:gd name="T96" fmla="*/ 2147483647 w 708"/>
              <a:gd name="T97" fmla="*/ 2147483647 h 322"/>
              <a:gd name="T98" fmla="*/ 2147483647 w 708"/>
              <a:gd name="T99" fmla="*/ 2147483647 h 322"/>
              <a:gd name="T100" fmla="*/ 2147483647 w 708"/>
              <a:gd name="T101" fmla="*/ 2147483647 h 322"/>
              <a:gd name="T102" fmla="*/ 2147483647 w 708"/>
              <a:gd name="T103" fmla="*/ 2147483647 h 322"/>
              <a:gd name="T104" fmla="*/ 2147483647 w 708"/>
              <a:gd name="T105" fmla="*/ 2147483647 h 322"/>
              <a:gd name="T106" fmla="*/ 2147483647 w 708"/>
              <a:gd name="T107" fmla="*/ 2147483647 h 322"/>
              <a:gd name="T108" fmla="*/ 2147483647 w 708"/>
              <a:gd name="T109" fmla="*/ 2147483647 h 322"/>
              <a:gd name="T110" fmla="*/ 2147483647 w 708"/>
              <a:gd name="T111" fmla="*/ 2147483647 h 322"/>
              <a:gd name="T112" fmla="*/ 2147483647 w 708"/>
              <a:gd name="T113" fmla="*/ 2147483647 h 322"/>
              <a:gd name="T114" fmla="*/ 0 w 708"/>
              <a:gd name="T115" fmla="*/ 2147483647 h 322"/>
              <a:gd name="T116" fmla="*/ 2147483647 w 708"/>
              <a:gd name="T117" fmla="*/ 2147483647 h 322"/>
              <a:gd name="T118" fmla="*/ 2147483647 w 708"/>
              <a:gd name="T119" fmla="*/ 2147483647 h 322"/>
              <a:gd name="T120" fmla="*/ 2147483647 w 708"/>
              <a:gd name="T121" fmla="*/ 2147483647 h 322"/>
              <a:gd name="T122" fmla="*/ 2147483647 w 708"/>
              <a:gd name="T123" fmla="*/ 2147483647 h 322"/>
              <a:gd name="T124" fmla="*/ 2147483647 w 708"/>
              <a:gd name="T125" fmla="*/ 2147483647 h 32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8"/>
              <a:gd name="T190" fmla="*/ 0 h 322"/>
              <a:gd name="T191" fmla="*/ 708 w 708"/>
              <a:gd name="T192" fmla="*/ 322 h 32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8" h="322">
                <a:moveTo>
                  <a:pt x="512" y="319"/>
                </a:moveTo>
                <a:lnTo>
                  <a:pt x="512" y="319"/>
                </a:lnTo>
                <a:lnTo>
                  <a:pt x="523" y="312"/>
                </a:lnTo>
                <a:lnTo>
                  <a:pt x="532" y="306"/>
                </a:lnTo>
                <a:lnTo>
                  <a:pt x="539" y="304"/>
                </a:lnTo>
                <a:lnTo>
                  <a:pt x="545" y="304"/>
                </a:lnTo>
                <a:lnTo>
                  <a:pt x="549" y="304"/>
                </a:lnTo>
                <a:lnTo>
                  <a:pt x="550" y="306"/>
                </a:lnTo>
                <a:lnTo>
                  <a:pt x="553" y="307"/>
                </a:lnTo>
                <a:lnTo>
                  <a:pt x="553" y="309"/>
                </a:lnTo>
                <a:lnTo>
                  <a:pt x="553" y="282"/>
                </a:lnTo>
                <a:lnTo>
                  <a:pt x="556" y="282"/>
                </a:lnTo>
                <a:lnTo>
                  <a:pt x="557" y="283"/>
                </a:lnTo>
                <a:lnTo>
                  <a:pt x="557" y="286"/>
                </a:lnTo>
                <a:lnTo>
                  <a:pt x="557" y="288"/>
                </a:lnTo>
                <a:lnTo>
                  <a:pt x="559" y="291"/>
                </a:lnTo>
                <a:lnTo>
                  <a:pt x="560" y="294"/>
                </a:lnTo>
                <a:lnTo>
                  <a:pt x="560" y="297"/>
                </a:lnTo>
                <a:lnTo>
                  <a:pt x="560" y="299"/>
                </a:lnTo>
                <a:lnTo>
                  <a:pt x="562" y="291"/>
                </a:lnTo>
                <a:lnTo>
                  <a:pt x="562" y="286"/>
                </a:lnTo>
                <a:lnTo>
                  <a:pt x="565" y="279"/>
                </a:lnTo>
                <a:lnTo>
                  <a:pt x="566" y="273"/>
                </a:lnTo>
                <a:lnTo>
                  <a:pt x="569" y="267"/>
                </a:lnTo>
                <a:lnTo>
                  <a:pt x="572" y="261"/>
                </a:lnTo>
                <a:lnTo>
                  <a:pt x="575" y="256"/>
                </a:lnTo>
                <a:lnTo>
                  <a:pt x="578" y="252"/>
                </a:lnTo>
                <a:lnTo>
                  <a:pt x="580" y="247"/>
                </a:lnTo>
                <a:lnTo>
                  <a:pt x="583" y="244"/>
                </a:lnTo>
                <a:lnTo>
                  <a:pt x="586" y="241"/>
                </a:lnTo>
                <a:lnTo>
                  <a:pt x="589" y="238"/>
                </a:lnTo>
                <a:lnTo>
                  <a:pt x="590" y="236"/>
                </a:lnTo>
                <a:lnTo>
                  <a:pt x="592" y="234"/>
                </a:lnTo>
                <a:lnTo>
                  <a:pt x="593" y="234"/>
                </a:lnTo>
                <a:lnTo>
                  <a:pt x="593" y="233"/>
                </a:lnTo>
                <a:lnTo>
                  <a:pt x="589" y="225"/>
                </a:lnTo>
                <a:lnTo>
                  <a:pt x="595" y="222"/>
                </a:lnTo>
                <a:lnTo>
                  <a:pt x="595" y="223"/>
                </a:lnTo>
                <a:lnTo>
                  <a:pt x="596" y="225"/>
                </a:lnTo>
                <a:lnTo>
                  <a:pt x="598" y="228"/>
                </a:lnTo>
                <a:lnTo>
                  <a:pt x="599" y="228"/>
                </a:lnTo>
                <a:lnTo>
                  <a:pt x="605" y="222"/>
                </a:lnTo>
                <a:lnTo>
                  <a:pt x="610" y="214"/>
                </a:lnTo>
                <a:lnTo>
                  <a:pt x="618" y="210"/>
                </a:lnTo>
                <a:lnTo>
                  <a:pt x="625" y="205"/>
                </a:lnTo>
                <a:lnTo>
                  <a:pt x="631" y="204"/>
                </a:lnTo>
                <a:lnTo>
                  <a:pt x="637" y="203"/>
                </a:lnTo>
                <a:lnTo>
                  <a:pt x="641" y="201"/>
                </a:lnTo>
                <a:lnTo>
                  <a:pt x="642" y="201"/>
                </a:lnTo>
                <a:lnTo>
                  <a:pt x="642" y="195"/>
                </a:lnTo>
                <a:lnTo>
                  <a:pt x="643" y="194"/>
                </a:lnTo>
                <a:lnTo>
                  <a:pt x="645" y="192"/>
                </a:lnTo>
                <a:lnTo>
                  <a:pt x="646" y="192"/>
                </a:lnTo>
                <a:lnTo>
                  <a:pt x="648" y="194"/>
                </a:lnTo>
                <a:lnTo>
                  <a:pt x="649" y="194"/>
                </a:lnTo>
                <a:lnTo>
                  <a:pt x="651" y="195"/>
                </a:lnTo>
                <a:lnTo>
                  <a:pt x="651" y="197"/>
                </a:lnTo>
                <a:lnTo>
                  <a:pt x="652" y="194"/>
                </a:lnTo>
                <a:lnTo>
                  <a:pt x="654" y="192"/>
                </a:lnTo>
                <a:lnTo>
                  <a:pt x="655" y="192"/>
                </a:lnTo>
                <a:lnTo>
                  <a:pt x="657" y="192"/>
                </a:lnTo>
                <a:lnTo>
                  <a:pt x="659" y="192"/>
                </a:lnTo>
                <a:lnTo>
                  <a:pt x="661" y="194"/>
                </a:lnTo>
                <a:lnTo>
                  <a:pt x="662" y="194"/>
                </a:lnTo>
                <a:lnTo>
                  <a:pt x="664" y="194"/>
                </a:lnTo>
                <a:lnTo>
                  <a:pt x="665" y="192"/>
                </a:lnTo>
                <a:lnTo>
                  <a:pt x="667" y="189"/>
                </a:lnTo>
                <a:lnTo>
                  <a:pt x="670" y="184"/>
                </a:lnTo>
                <a:lnTo>
                  <a:pt x="671" y="181"/>
                </a:lnTo>
                <a:lnTo>
                  <a:pt x="674" y="177"/>
                </a:lnTo>
                <a:lnTo>
                  <a:pt x="675" y="175"/>
                </a:lnTo>
                <a:lnTo>
                  <a:pt x="675" y="173"/>
                </a:lnTo>
                <a:lnTo>
                  <a:pt x="675" y="165"/>
                </a:lnTo>
                <a:lnTo>
                  <a:pt x="674" y="162"/>
                </a:lnTo>
                <a:lnTo>
                  <a:pt x="674" y="161"/>
                </a:lnTo>
                <a:lnTo>
                  <a:pt x="673" y="162"/>
                </a:lnTo>
                <a:lnTo>
                  <a:pt x="671" y="164"/>
                </a:lnTo>
                <a:lnTo>
                  <a:pt x="670" y="167"/>
                </a:lnTo>
                <a:lnTo>
                  <a:pt x="670" y="168"/>
                </a:lnTo>
                <a:lnTo>
                  <a:pt x="670" y="170"/>
                </a:lnTo>
                <a:lnTo>
                  <a:pt x="668" y="170"/>
                </a:lnTo>
                <a:lnTo>
                  <a:pt x="667" y="168"/>
                </a:lnTo>
                <a:lnTo>
                  <a:pt x="665" y="168"/>
                </a:lnTo>
                <a:lnTo>
                  <a:pt x="665" y="167"/>
                </a:lnTo>
                <a:lnTo>
                  <a:pt x="664" y="161"/>
                </a:lnTo>
                <a:lnTo>
                  <a:pt x="664" y="159"/>
                </a:lnTo>
                <a:lnTo>
                  <a:pt x="664" y="157"/>
                </a:lnTo>
                <a:lnTo>
                  <a:pt x="662" y="159"/>
                </a:lnTo>
                <a:lnTo>
                  <a:pt x="661" y="160"/>
                </a:lnTo>
                <a:lnTo>
                  <a:pt x="661" y="162"/>
                </a:lnTo>
                <a:lnTo>
                  <a:pt x="661" y="164"/>
                </a:lnTo>
                <a:lnTo>
                  <a:pt x="661" y="165"/>
                </a:lnTo>
                <a:lnTo>
                  <a:pt x="654" y="167"/>
                </a:lnTo>
                <a:lnTo>
                  <a:pt x="638" y="181"/>
                </a:lnTo>
                <a:lnTo>
                  <a:pt x="628" y="180"/>
                </a:lnTo>
                <a:lnTo>
                  <a:pt x="613" y="167"/>
                </a:lnTo>
                <a:lnTo>
                  <a:pt x="615" y="167"/>
                </a:lnTo>
                <a:lnTo>
                  <a:pt x="618" y="168"/>
                </a:lnTo>
                <a:lnTo>
                  <a:pt x="621" y="168"/>
                </a:lnTo>
                <a:lnTo>
                  <a:pt x="623" y="170"/>
                </a:lnTo>
                <a:lnTo>
                  <a:pt x="628" y="173"/>
                </a:lnTo>
                <a:lnTo>
                  <a:pt x="634" y="173"/>
                </a:lnTo>
                <a:lnTo>
                  <a:pt x="638" y="171"/>
                </a:lnTo>
                <a:lnTo>
                  <a:pt x="642" y="168"/>
                </a:lnTo>
                <a:lnTo>
                  <a:pt x="646" y="164"/>
                </a:lnTo>
                <a:lnTo>
                  <a:pt x="649" y="161"/>
                </a:lnTo>
                <a:lnTo>
                  <a:pt x="652" y="159"/>
                </a:lnTo>
                <a:lnTo>
                  <a:pt x="652" y="157"/>
                </a:lnTo>
                <a:lnTo>
                  <a:pt x="643" y="154"/>
                </a:lnTo>
                <a:lnTo>
                  <a:pt x="642" y="150"/>
                </a:lnTo>
                <a:lnTo>
                  <a:pt x="651" y="148"/>
                </a:lnTo>
                <a:lnTo>
                  <a:pt x="654" y="138"/>
                </a:lnTo>
                <a:lnTo>
                  <a:pt x="652" y="138"/>
                </a:lnTo>
                <a:lnTo>
                  <a:pt x="651" y="138"/>
                </a:lnTo>
                <a:lnTo>
                  <a:pt x="649" y="138"/>
                </a:lnTo>
                <a:lnTo>
                  <a:pt x="646" y="137"/>
                </a:lnTo>
                <a:lnTo>
                  <a:pt x="635" y="134"/>
                </a:lnTo>
                <a:lnTo>
                  <a:pt x="626" y="131"/>
                </a:lnTo>
                <a:lnTo>
                  <a:pt x="619" y="129"/>
                </a:lnTo>
                <a:lnTo>
                  <a:pt x="616" y="128"/>
                </a:lnTo>
                <a:lnTo>
                  <a:pt x="613" y="127"/>
                </a:lnTo>
                <a:lnTo>
                  <a:pt x="612" y="127"/>
                </a:lnTo>
                <a:lnTo>
                  <a:pt x="613" y="126"/>
                </a:lnTo>
                <a:lnTo>
                  <a:pt x="615" y="126"/>
                </a:lnTo>
                <a:lnTo>
                  <a:pt x="616" y="126"/>
                </a:lnTo>
                <a:lnTo>
                  <a:pt x="619" y="124"/>
                </a:lnTo>
                <a:lnTo>
                  <a:pt x="623" y="126"/>
                </a:lnTo>
                <a:lnTo>
                  <a:pt x="626" y="126"/>
                </a:lnTo>
                <a:lnTo>
                  <a:pt x="629" y="126"/>
                </a:lnTo>
                <a:lnTo>
                  <a:pt x="631" y="126"/>
                </a:lnTo>
                <a:lnTo>
                  <a:pt x="632" y="126"/>
                </a:lnTo>
                <a:lnTo>
                  <a:pt x="634" y="126"/>
                </a:lnTo>
                <a:lnTo>
                  <a:pt x="632" y="117"/>
                </a:lnTo>
                <a:lnTo>
                  <a:pt x="640" y="114"/>
                </a:lnTo>
                <a:lnTo>
                  <a:pt x="643" y="121"/>
                </a:lnTo>
                <a:lnTo>
                  <a:pt x="645" y="121"/>
                </a:lnTo>
                <a:lnTo>
                  <a:pt x="648" y="121"/>
                </a:lnTo>
                <a:lnTo>
                  <a:pt x="649" y="123"/>
                </a:lnTo>
                <a:lnTo>
                  <a:pt x="651" y="121"/>
                </a:lnTo>
                <a:lnTo>
                  <a:pt x="652" y="117"/>
                </a:lnTo>
                <a:lnTo>
                  <a:pt x="654" y="114"/>
                </a:lnTo>
                <a:lnTo>
                  <a:pt x="655" y="115"/>
                </a:lnTo>
                <a:lnTo>
                  <a:pt x="658" y="117"/>
                </a:lnTo>
                <a:lnTo>
                  <a:pt x="659" y="120"/>
                </a:lnTo>
                <a:lnTo>
                  <a:pt x="662" y="123"/>
                </a:lnTo>
                <a:lnTo>
                  <a:pt x="664" y="124"/>
                </a:lnTo>
                <a:lnTo>
                  <a:pt x="664" y="126"/>
                </a:lnTo>
                <a:lnTo>
                  <a:pt x="665" y="126"/>
                </a:lnTo>
                <a:lnTo>
                  <a:pt x="667" y="126"/>
                </a:lnTo>
                <a:lnTo>
                  <a:pt x="671" y="126"/>
                </a:lnTo>
                <a:lnTo>
                  <a:pt x="674" y="126"/>
                </a:lnTo>
                <a:lnTo>
                  <a:pt x="678" y="126"/>
                </a:lnTo>
                <a:lnTo>
                  <a:pt x="681" y="124"/>
                </a:lnTo>
                <a:lnTo>
                  <a:pt x="684" y="124"/>
                </a:lnTo>
                <a:lnTo>
                  <a:pt x="685" y="124"/>
                </a:lnTo>
                <a:lnTo>
                  <a:pt x="690" y="110"/>
                </a:lnTo>
                <a:lnTo>
                  <a:pt x="694" y="101"/>
                </a:lnTo>
                <a:lnTo>
                  <a:pt x="698" y="96"/>
                </a:lnTo>
                <a:lnTo>
                  <a:pt x="700" y="93"/>
                </a:lnTo>
                <a:lnTo>
                  <a:pt x="701" y="93"/>
                </a:lnTo>
                <a:lnTo>
                  <a:pt x="703" y="94"/>
                </a:lnTo>
                <a:lnTo>
                  <a:pt x="704" y="96"/>
                </a:lnTo>
                <a:lnTo>
                  <a:pt x="704" y="94"/>
                </a:lnTo>
                <a:lnTo>
                  <a:pt x="706" y="93"/>
                </a:lnTo>
                <a:lnTo>
                  <a:pt x="707" y="90"/>
                </a:lnTo>
                <a:lnTo>
                  <a:pt x="707" y="88"/>
                </a:lnTo>
                <a:lnTo>
                  <a:pt x="707" y="81"/>
                </a:lnTo>
                <a:lnTo>
                  <a:pt x="706" y="74"/>
                </a:lnTo>
                <a:lnTo>
                  <a:pt x="704" y="68"/>
                </a:lnTo>
                <a:lnTo>
                  <a:pt x="703" y="64"/>
                </a:lnTo>
                <a:lnTo>
                  <a:pt x="701" y="61"/>
                </a:lnTo>
                <a:lnTo>
                  <a:pt x="700" y="58"/>
                </a:lnTo>
                <a:lnTo>
                  <a:pt x="698" y="57"/>
                </a:lnTo>
                <a:lnTo>
                  <a:pt x="692" y="61"/>
                </a:lnTo>
                <a:lnTo>
                  <a:pt x="691" y="61"/>
                </a:lnTo>
                <a:lnTo>
                  <a:pt x="690" y="63"/>
                </a:lnTo>
                <a:lnTo>
                  <a:pt x="687" y="64"/>
                </a:lnTo>
                <a:lnTo>
                  <a:pt x="685" y="66"/>
                </a:lnTo>
                <a:lnTo>
                  <a:pt x="685" y="75"/>
                </a:lnTo>
                <a:lnTo>
                  <a:pt x="685" y="81"/>
                </a:lnTo>
                <a:lnTo>
                  <a:pt x="684" y="85"/>
                </a:lnTo>
                <a:lnTo>
                  <a:pt x="684" y="88"/>
                </a:lnTo>
                <a:lnTo>
                  <a:pt x="684" y="90"/>
                </a:lnTo>
                <a:lnTo>
                  <a:pt x="682" y="88"/>
                </a:lnTo>
                <a:lnTo>
                  <a:pt x="682" y="85"/>
                </a:lnTo>
                <a:lnTo>
                  <a:pt x="681" y="82"/>
                </a:lnTo>
                <a:lnTo>
                  <a:pt x="679" y="79"/>
                </a:lnTo>
                <a:lnTo>
                  <a:pt x="679" y="77"/>
                </a:lnTo>
                <a:lnTo>
                  <a:pt x="679" y="74"/>
                </a:lnTo>
                <a:lnTo>
                  <a:pt x="678" y="71"/>
                </a:lnTo>
                <a:lnTo>
                  <a:pt x="678" y="68"/>
                </a:lnTo>
                <a:lnTo>
                  <a:pt x="678" y="66"/>
                </a:lnTo>
                <a:lnTo>
                  <a:pt x="678" y="65"/>
                </a:lnTo>
                <a:lnTo>
                  <a:pt x="676" y="60"/>
                </a:lnTo>
                <a:lnTo>
                  <a:pt x="675" y="57"/>
                </a:lnTo>
                <a:lnTo>
                  <a:pt x="671" y="57"/>
                </a:lnTo>
                <a:lnTo>
                  <a:pt x="668" y="58"/>
                </a:lnTo>
                <a:lnTo>
                  <a:pt x="664" y="61"/>
                </a:lnTo>
                <a:lnTo>
                  <a:pt x="659" y="64"/>
                </a:lnTo>
                <a:lnTo>
                  <a:pt x="658" y="65"/>
                </a:lnTo>
                <a:lnTo>
                  <a:pt x="657" y="66"/>
                </a:lnTo>
                <a:lnTo>
                  <a:pt x="646" y="66"/>
                </a:lnTo>
                <a:lnTo>
                  <a:pt x="645" y="68"/>
                </a:lnTo>
                <a:lnTo>
                  <a:pt x="643" y="68"/>
                </a:lnTo>
                <a:lnTo>
                  <a:pt x="641" y="69"/>
                </a:lnTo>
                <a:lnTo>
                  <a:pt x="638" y="69"/>
                </a:lnTo>
                <a:lnTo>
                  <a:pt x="635" y="71"/>
                </a:lnTo>
                <a:lnTo>
                  <a:pt x="631" y="72"/>
                </a:lnTo>
                <a:lnTo>
                  <a:pt x="629" y="74"/>
                </a:lnTo>
                <a:lnTo>
                  <a:pt x="628" y="74"/>
                </a:lnTo>
                <a:lnTo>
                  <a:pt x="619" y="79"/>
                </a:lnTo>
                <a:lnTo>
                  <a:pt x="615" y="81"/>
                </a:lnTo>
                <a:lnTo>
                  <a:pt x="613" y="81"/>
                </a:lnTo>
                <a:lnTo>
                  <a:pt x="613" y="79"/>
                </a:lnTo>
                <a:lnTo>
                  <a:pt x="615" y="77"/>
                </a:lnTo>
                <a:lnTo>
                  <a:pt x="618" y="74"/>
                </a:lnTo>
                <a:lnTo>
                  <a:pt x="619" y="71"/>
                </a:lnTo>
                <a:lnTo>
                  <a:pt x="621" y="71"/>
                </a:lnTo>
                <a:lnTo>
                  <a:pt x="613" y="55"/>
                </a:lnTo>
                <a:lnTo>
                  <a:pt x="619" y="51"/>
                </a:lnTo>
                <a:lnTo>
                  <a:pt x="623" y="60"/>
                </a:lnTo>
                <a:lnTo>
                  <a:pt x="634" y="65"/>
                </a:lnTo>
                <a:lnTo>
                  <a:pt x="637" y="64"/>
                </a:lnTo>
                <a:lnTo>
                  <a:pt x="640" y="61"/>
                </a:lnTo>
                <a:lnTo>
                  <a:pt x="642" y="60"/>
                </a:lnTo>
                <a:lnTo>
                  <a:pt x="645" y="57"/>
                </a:lnTo>
                <a:lnTo>
                  <a:pt x="646" y="55"/>
                </a:lnTo>
                <a:lnTo>
                  <a:pt x="648" y="54"/>
                </a:lnTo>
                <a:lnTo>
                  <a:pt x="648" y="52"/>
                </a:lnTo>
                <a:lnTo>
                  <a:pt x="641" y="47"/>
                </a:lnTo>
                <a:lnTo>
                  <a:pt x="638" y="44"/>
                </a:lnTo>
                <a:lnTo>
                  <a:pt x="640" y="44"/>
                </a:lnTo>
                <a:lnTo>
                  <a:pt x="642" y="44"/>
                </a:lnTo>
                <a:lnTo>
                  <a:pt x="646" y="45"/>
                </a:lnTo>
                <a:lnTo>
                  <a:pt x="651" y="47"/>
                </a:lnTo>
                <a:lnTo>
                  <a:pt x="654" y="48"/>
                </a:lnTo>
                <a:lnTo>
                  <a:pt x="657" y="49"/>
                </a:lnTo>
                <a:lnTo>
                  <a:pt x="668" y="44"/>
                </a:lnTo>
                <a:lnTo>
                  <a:pt x="668" y="42"/>
                </a:lnTo>
                <a:lnTo>
                  <a:pt x="668" y="41"/>
                </a:lnTo>
                <a:lnTo>
                  <a:pt x="667" y="39"/>
                </a:lnTo>
                <a:lnTo>
                  <a:pt x="667" y="38"/>
                </a:lnTo>
                <a:lnTo>
                  <a:pt x="661" y="32"/>
                </a:lnTo>
                <a:lnTo>
                  <a:pt x="658" y="28"/>
                </a:lnTo>
                <a:lnTo>
                  <a:pt x="661" y="28"/>
                </a:lnTo>
                <a:lnTo>
                  <a:pt x="664" y="30"/>
                </a:lnTo>
                <a:lnTo>
                  <a:pt x="667" y="31"/>
                </a:lnTo>
                <a:lnTo>
                  <a:pt x="670" y="32"/>
                </a:lnTo>
                <a:lnTo>
                  <a:pt x="670" y="33"/>
                </a:lnTo>
                <a:lnTo>
                  <a:pt x="671" y="33"/>
                </a:lnTo>
                <a:lnTo>
                  <a:pt x="674" y="32"/>
                </a:lnTo>
                <a:lnTo>
                  <a:pt x="678" y="32"/>
                </a:lnTo>
                <a:lnTo>
                  <a:pt x="679" y="32"/>
                </a:lnTo>
                <a:lnTo>
                  <a:pt x="687" y="39"/>
                </a:lnTo>
                <a:lnTo>
                  <a:pt x="691" y="42"/>
                </a:lnTo>
                <a:lnTo>
                  <a:pt x="692" y="42"/>
                </a:lnTo>
                <a:lnTo>
                  <a:pt x="692" y="39"/>
                </a:lnTo>
                <a:lnTo>
                  <a:pt x="690" y="36"/>
                </a:lnTo>
                <a:lnTo>
                  <a:pt x="687" y="32"/>
                </a:lnTo>
                <a:lnTo>
                  <a:pt x="685" y="30"/>
                </a:lnTo>
                <a:lnTo>
                  <a:pt x="684" y="28"/>
                </a:lnTo>
                <a:lnTo>
                  <a:pt x="678" y="14"/>
                </a:lnTo>
                <a:lnTo>
                  <a:pt x="670" y="12"/>
                </a:lnTo>
                <a:lnTo>
                  <a:pt x="661" y="0"/>
                </a:lnTo>
                <a:lnTo>
                  <a:pt x="635" y="6"/>
                </a:lnTo>
                <a:lnTo>
                  <a:pt x="610" y="12"/>
                </a:lnTo>
                <a:lnTo>
                  <a:pt x="586" y="16"/>
                </a:lnTo>
                <a:lnTo>
                  <a:pt x="562" y="22"/>
                </a:lnTo>
                <a:lnTo>
                  <a:pt x="539" y="27"/>
                </a:lnTo>
                <a:lnTo>
                  <a:pt x="516" y="32"/>
                </a:lnTo>
                <a:lnTo>
                  <a:pt x="494" y="36"/>
                </a:lnTo>
                <a:lnTo>
                  <a:pt x="473" y="39"/>
                </a:lnTo>
                <a:lnTo>
                  <a:pt x="451" y="44"/>
                </a:lnTo>
                <a:lnTo>
                  <a:pt x="431" y="47"/>
                </a:lnTo>
                <a:lnTo>
                  <a:pt x="412" y="51"/>
                </a:lnTo>
                <a:lnTo>
                  <a:pt x="392" y="54"/>
                </a:lnTo>
                <a:lnTo>
                  <a:pt x="376" y="57"/>
                </a:lnTo>
                <a:lnTo>
                  <a:pt x="358" y="60"/>
                </a:lnTo>
                <a:lnTo>
                  <a:pt x="341" y="63"/>
                </a:lnTo>
                <a:lnTo>
                  <a:pt x="325" y="64"/>
                </a:lnTo>
                <a:lnTo>
                  <a:pt x="310" y="66"/>
                </a:lnTo>
                <a:lnTo>
                  <a:pt x="295" y="68"/>
                </a:lnTo>
                <a:lnTo>
                  <a:pt x="282" y="69"/>
                </a:lnTo>
                <a:lnTo>
                  <a:pt x="269" y="71"/>
                </a:lnTo>
                <a:lnTo>
                  <a:pt x="257" y="72"/>
                </a:lnTo>
                <a:lnTo>
                  <a:pt x="248" y="74"/>
                </a:lnTo>
                <a:lnTo>
                  <a:pt x="238" y="75"/>
                </a:lnTo>
                <a:lnTo>
                  <a:pt x="229" y="77"/>
                </a:lnTo>
                <a:lnTo>
                  <a:pt x="221" y="77"/>
                </a:lnTo>
                <a:lnTo>
                  <a:pt x="213" y="78"/>
                </a:lnTo>
                <a:lnTo>
                  <a:pt x="208" y="78"/>
                </a:lnTo>
                <a:lnTo>
                  <a:pt x="203" y="79"/>
                </a:lnTo>
                <a:lnTo>
                  <a:pt x="199" y="79"/>
                </a:lnTo>
                <a:lnTo>
                  <a:pt x="196" y="79"/>
                </a:lnTo>
                <a:lnTo>
                  <a:pt x="194" y="79"/>
                </a:lnTo>
                <a:lnTo>
                  <a:pt x="196" y="79"/>
                </a:lnTo>
                <a:lnTo>
                  <a:pt x="196" y="81"/>
                </a:lnTo>
                <a:lnTo>
                  <a:pt x="196" y="84"/>
                </a:lnTo>
                <a:lnTo>
                  <a:pt x="196" y="90"/>
                </a:lnTo>
                <a:lnTo>
                  <a:pt x="196" y="94"/>
                </a:lnTo>
                <a:lnTo>
                  <a:pt x="197" y="99"/>
                </a:lnTo>
                <a:lnTo>
                  <a:pt x="196" y="105"/>
                </a:lnTo>
                <a:lnTo>
                  <a:pt x="196" y="108"/>
                </a:lnTo>
                <a:lnTo>
                  <a:pt x="196" y="110"/>
                </a:lnTo>
                <a:lnTo>
                  <a:pt x="191" y="110"/>
                </a:lnTo>
                <a:lnTo>
                  <a:pt x="186" y="112"/>
                </a:lnTo>
                <a:lnTo>
                  <a:pt x="182" y="117"/>
                </a:lnTo>
                <a:lnTo>
                  <a:pt x="179" y="123"/>
                </a:lnTo>
                <a:lnTo>
                  <a:pt x="176" y="128"/>
                </a:lnTo>
                <a:lnTo>
                  <a:pt x="175" y="132"/>
                </a:lnTo>
                <a:lnTo>
                  <a:pt x="173" y="135"/>
                </a:lnTo>
                <a:lnTo>
                  <a:pt x="167" y="132"/>
                </a:lnTo>
                <a:lnTo>
                  <a:pt x="161" y="132"/>
                </a:lnTo>
                <a:lnTo>
                  <a:pt x="155" y="137"/>
                </a:lnTo>
                <a:lnTo>
                  <a:pt x="147" y="142"/>
                </a:lnTo>
                <a:lnTo>
                  <a:pt x="142" y="150"/>
                </a:lnTo>
                <a:lnTo>
                  <a:pt x="136" y="156"/>
                </a:lnTo>
                <a:lnTo>
                  <a:pt x="131" y="159"/>
                </a:lnTo>
                <a:lnTo>
                  <a:pt x="130" y="159"/>
                </a:lnTo>
                <a:lnTo>
                  <a:pt x="128" y="154"/>
                </a:lnTo>
                <a:lnTo>
                  <a:pt x="126" y="153"/>
                </a:lnTo>
                <a:lnTo>
                  <a:pt x="125" y="151"/>
                </a:lnTo>
                <a:lnTo>
                  <a:pt x="122" y="151"/>
                </a:lnTo>
                <a:lnTo>
                  <a:pt x="119" y="153"/>
                </a:lnTo>
                <a:lnTo>
                  <a:pt x="116" y="154"/>
                </a:lnTo>
                <a:lnTo>
                  <a:pt x="113" y="157"/>
                </a:lnTo>
                <a:lnTo>
                  <a:pt x="111" y="161"/>
                </a:lnTo>
                <a:lnTo>
                  <a:pt x="109" y="164"/>
                </a:lnTo>
                <a:lnTo>
                  <a:pt x="106" y="168"/>
                </a:lnTo>
                <a:lnTo>
                  <a:pt x="104" y="173"/>
                </a:lnTo>
                <a:lnTo>
                  <a:pt x="103" y="175"/>
                </a:lnTo>
                <a:lnTo>
                  <a:pt x="100" y="180"/>
                </a:lnTo>
                <a:lnTo>
                  <a:pt x="100" y="181"/>
                </a:lnTo>
                <a:lnTo>
                  <a:pt x="98" y="183"/>
                </a:lnTo>
                <a:lnTo>
                  <a:pt x="98" y="184"/>
                </a:lnTo>
                <a:lnTo>
                  <a:pt x="92" y="186"/>
                </a:lnTo>
                <a:lnTo>
                  <a:pt x="84" y="189"/>
                </a:lnTo>
                <a:lnTo>
                  <a:pt x="77" y="192"/>
                </a:lnTo>
                <a:lnTo>
                  <a:pt x="70" y="198"/>
                </a:lnTo>
                <a:lnTo>
                  <a:pt x="65" y="203"/>
                </a:lnTo>
                <a:lnTo>
                  <a:pt x="60" y="208"/>
                </a:lnTo>
                <a:lnTo>
                  <a:pt x="57" y="211"/>
                </a:lnTo>
                <a:lnTo>
                  <a:pt x="56" y="213"/>
                </a:lnTo>
                <a:lnTo>
                  <a:pt x="47" y="213"/>
                </a:lnTo>
                <a:lnTo>
                  <a:pt x="40" y="216"/>
                </a:lnTo>
                <a:lnTo>
                  <a:pt x="34" y="219"/>
                </a:lnTo>
                <a:lnTo>
                  <a:pt x="29" y="223"/>
                </a:lnTo>
                <a:lnTo>
                  <a:pt x="26" y="227"/>
                </a:lnTo>
                <a:lnTo>
                  <a:pt x="23" y="231"/>
                </a:lnTo>
                <a:lnTo>
                  <a:pt x="21" y="234"/>
                </a:lnTo>
                <a:lnTo>
                  <a:pt x="21" y="236"/>
                </a:lnTo>
                <a:lnTo>
                  <a:pt x="20" y="241"/>
                </a:lnTo>
                <a:lnTo>
                  <a:pt x="17" y="246"/>
                </a:lnTo>
                <a:lnTo>
                  <a:pt x="14" y="250"/>
                </a:lnTo>
                <a:lnTo>
                  <a:pt x="9" y="252"/>
                </a:lnTo>
                <a:lnTo>
                  <a:pt x="6" y="253"/>
                </a:lnTo>
                <a:lnTo>
                  <a:pt x="2" y="253"/>
                </a:lnTo>
                <a:lnTo>
                  <a:pt x="0" y="253"/>
                </a:lnTo>
                <a:lnTo>
                  <a:pt x="0" y="282"/>
                </a:lnTo>
                <a:lnTo>
                  <a:pt x="104" y="266"/>
                </a:lnTo>
                <a:lnTo>
                  <a:pt x="106" y="267"/>
                </a:lnTo>
                <a:lnTo>
                  <a:pt x="107" y="266"/>
                </a:lnTo>
                <a:lnTo>
                  <a:pt x="109" y="264"/>
                </a:lnTo>
                <a:lnTo>
                  <a:pt x="111" y="261"/>
                </a:lnTo>
                <a:lnTo>
                  <a:pt x="114" y="258"/>
                </a:lnTo>
                <a:lnTo>
                  <a:pt x="119" y="256"/>
                </a:lnTo>
                <a:lnTo>
                  <a:pt x="123" y="253"/>
                </a:lnTo>
                <a:lnTo>
                  <a:pt x="128" y="250"/>
                </a:lnTo>
                <a:lnTo>
                  <a:pt x="133" y="247"/>
                </a:lnTo>
                <a:lnTo>
                  <a:pt x="140" y="243"/>
                </a:lnTo>
                <a:lnTo>
                  <a:pt x="146" y="240"/>
                </a:lnTo>
                <a:lnTo>
                  <a:pt x="153" y="237"/>
                </a:lnTo>
                <a:lnTo>
                  <a:pt x="160" y="236"/>
                </a:lnTo>
                <a:lnTo>
                  <a:pt x="169" y="234"/>
                </a:lnTo>
                <a:lnTo>
                  <a:pt x="177" y="231"/>
                </a:lnTo>
                <a:lnTo>
                  <a:pt x="185" y="231"/>
                </a:lnTo>
                <a:lnTo>
                  <a:pt x="263" y="224"/>
                </a:lnTo>
                <a:lnTo>
                  <a:pt x="265" y="224"/>
                </a:lnTo>
                <a:lnTo>
                  <a:pt x="266" y="223"/>
                </a:lnTo>
                <a:lnTo>
                  <a:pt x="271" y="223"/>
                </a:lnTo>
                <a:lnTo>
                  <a:pt x="277" y="223"/>
                </a:lnTo>
                <a:lnTo>
                  <a:pt x="282" y="224"/>
                </a:lnTo>
                <a:lnTo>
                  <a:pt x="288" y="227"/>
                </a:lnTo>
                <a:lnTo>
                  <a:pt x="293" y="233"/>
                </a:lnTo>
                <a:lnTo>
                  <a:pt x="301" y="243"/>
                </a:lnTo>
                <a:lnTo>
                  <a:pt x="304" y="255"/>
                </a:lnTo>
                <a:lnTo>
                  <a:pt x="395" y="240"/>
                </a:lnTo>
                <a:lnTo>
                  <a:pt x="506" y="321"/>
                </a:lnTo>
                <a:lnTo>
                  <a:pt x="509" y="321"/>
                </a:lnTo>
                <a:lnTo>
                  <a:pt x="511" y="321"/>
                </a:lnTo>
                <a:lnTo>
                  <a:pt x="512" y="319"/>
                </a:lnTo>
              </a:path>
            </a:pathLst>
          </a:custGeom>
          <a:solidFill>
            <a:srgbClr val="00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94" name="Freeform 129"/>
          <p:cNvSpPr>
            <a:spLocks/>
          </p:cNvSpPr>
          <p:nvPr/>
        </p:nvSpPr>
        <p:spPr bwMode="blackWhite">
          <a:xfrm>
            <a:off x="7678738" y="3746500"/>
            <a:ext cx="61912" cy="85725"/>
          </a:xfrm>
          <a:custGeom>
            <a:avLst/>
            <a:gdLst>
              <a:gd name="T0" fmla="*/ 0 w 34"/>
              <a:gd name="T1" fmla="*/ 2147483647 h 49"/>
              <a:gd name="T2" fmla="*/ 2147483647 w 34"/>
              <a:gd name="T3" fmla="*/ 2147483647 h 49"/>
              <a:gd name="T4" fmla="*/ 2147483647 w 34"/>
              <a:gd name="T5" fmla="*/ 2147483647 h 49"/>
              <a:gd name="T6" fmla="*/ 2147483647 w 34"/>
              <a:gd name="T7" fmla="*/ 2147483647 h 49"/>
              <a:gd name="T8" fmla="*/ 2147483647 w 34"/>
              <a:gd name="T9" fmla="*/ 2147483647 h 49"/>
              <a:gd name="T10" fmla="*/ 2147483647 w 34"/>
              <a:gd name="T11" fmla="*/ 2147483647 h 49"/>
              <a:gd name="T12" fmla="*/ 2147483647 w 34"/>
              <a:gd name="T13" fmla="*/ 2147483647 h 49"/>
              <a:gd name="T14" fmla="*/ 2147483647 w 34"/>
              <a:gd name="T15" fmla="*/ 2147483647 h 49"/>
              <a:gd name="T16" fmla="*/ 2147483647 w 34"/>
              <a:gd name="T17" fmla="*/ 0 h 49"/>
              <a:gd name="T18" fmla="*/ 2147483647 w 34"/>
              <a:gd name="T19" fmla="*/ 0 h 49"/>
              <a:gd name="T20" fmla="*/ 2147483647 w 34"/>
              <a:gd name="T21" fmla="*/ 0 h 49"/>
              <a:gd name="T22" fmla="*/ 2147483647 w 34"/>
              <a:gd name="T23" fmla="*/ 2147483647 h 49"/>
              <a:gd name="T24" fmla="*/ 2147483647 w 34"/>
              <a:gd name="T25" fmla="*/ 2147483647 h 49"/>
              <a:gd name="T26" fmla="*/ 2147483647 w 34"/>
              <a:gd name="T27" fmla="*/ 2147483647 h 49"/>
              <a:gd name="T28" fmla="*/ 2147483647 w 34"/>
              <a:gd name="T29" fmla="*/ 2147483647 h 49"/>
              <a:gd name="T30" fmla="*/ 2147483647 w 34"/>
              <a:gd name="T31" fmla="*/ 2147483647 h 49"/>
              <a:gd name="T32" fmla="*/ 2147483647 w 34"/>
              <a:gd name="T33" fmla="*/ 2147483647 h 49"/>
              <a:gd name="T34" fmla="*/ 2147483647 w 34"/>
              <a:gd name="T35" fmla="*/ 2147483647 h 49"/>
              <a:gd name="T36" fmla="*/ 2147483647 w 34"/>
              <a:gd name="T37" fmla="*/ 2147483647 h 49"/>
              <a:gd name="T38" fmla="*/ 2147483647 w 34"/>
              <a:gd name="T39" fmla="*/ 2147483647 h 49"/>
              <a:gd name="T40" fmla="*/ 2147483647 w 34"/>
              <a:gd name="T41" fmla="*/ 2147483647 h 49"/>
              <a:gd name="T42" fmla="*/ 0 w 34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4"/>
              <a:gd name="T67" fmla="*/ 0 h 49"/>
              <a:gd name="T68" fmla="*/ 34 w 34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4" h="49">
                <a:moveTo>
                  <a:pt x="0" y="48"/>
                </a:moveTo>
                <a:lnTo>
                  <a:pt x="1" y="45"/>
                </a:lnTo>
                <a:lnTo>
                  <a:pt x="2" y="42"/>
                </a:lnTo>
                <a:lnTo>
                  <a:pt x="5" y="36"/>
                </a:lnTo>
                <a:lnTo>
                  <a:pt x="8" y="29"/>
                </a:lnTo>
                <a:lnTo>
                  <a:pt x="13" y="21"/>
                </a:lnTo>
                <a:lnTo>
                  <a:pt x="17" y="12"/>
                </a:lnTo>
                <a:lnTo>
                  <a:pt x="23" y="5"/>
                </a:lnTo>
                <a:lnTo>
                  <a:pt x="27" y="0"/>
                </a:lnTo>
                <a:lnTo>
                  <a:pt x="33" y="0"/>
                </a:lnTo>
                <a:lnTo>
                  <a:pt x="30" y="3"/>
                </a:lnTo>
                <a:lnTo>
                  <a:pt x="27" y="6"/>
                </a:lnTo>
                <a:lnTo>
                  <a:pt x="25" y="11"/>
                </a:lnTo>
                <a:lnTo>
                  <a:pt x="20" y="18"/>
                </a:lnTo>
                <a:lnTo>
                  <a:pt x="16" y="24"/>
                </a:lnTo>
                <a:lnTo>
                  <a:pt x="10" y="33"/>
                </a:lnTo>
                <a:lnTo>
                  <a:pt x="5" y="45"/>
                </a:lnTo>
                <a:lnTo>
                  <a:pt x="4" y="45"/>
                </a:lnTo>
                <a:lnTo>
                  <a:pt x="2" y="47"/>
                </a:lnTo>
                <a:lnTo>
                  <a:pt x="1" y="47"/>
                </a:lnTo>
                <a:lnTo>
                  <a:pt x="0" y="4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95" name="Freeform 130"/>
          <p:cNvSpPr>
            <a:spLocks/>
          </p:cNvSpPr>
          <p:nvPr/>
        </p:nvSpPr>
        <p:spPr bwMode="blackWhite">
          <a:xfrm>
            <a:off x="7678738" y="3746500"/>
            <a:ext cx="61912" cy="85725"/>
          </a:xfrm>
          <a:custGeom>
            <a:avLst/>
            <a:gdLst>
              <a:gd name="T0" fmla="*/ 0 w 34"/>
              <a:gd name="T1" fmla="*/ 2147483647 h 49"/>
              <a:gd name="T2" fmla="*/ 0 w 34"/>
              <a:gd name="T3" fmla="*/ 2147483647 h 49"/>
              <a:gd name="T4" fmla="*/ 2147483647 w 34"/>
              <a:gd name="T5" fmla="*/ 2147483647 h 49"/>
              <a:gd name="T6" fmla="*/ 2147483647 w 34"/>
              <a:gd name="T7" fmla="*/ 2147483647 h 49"/>
              <a:gd name="T8" fmla="*/ 2147483647 w 34"/>
              <a:gd name="T9" fmla="*/ 2147483647 h 49"/>
              <a:gd name="T10" fmla="*/ 2147483647 w 34"/>
              <a:gd name="T11" fmla="*/ 2147483647 h 49"/>
              <a:gd name="T12" fmla="*/ 2147483647 w 34"/>
              <a:gd name="T13" fmla="*/ 2147483647 h 49"/>
              <a:gd name="T14" fmla="*/ 2147483647 w 34"/>
              <a:gd name="T15" fmla="*/ 2147483647 h 49"/>
              <a:gd name="T16" fmla="*/ 2147483647 w 34"/>
              <a:gd name="T17" fmla="*/ 2147483647 h 49"/>
              <a:gd name="T18" fmla="*/ 2147483647 w 34"/>
              <a:gd name="T19" fmla="*/ 0 h 49"/>
              <a:gd name="T20" fmla="*/ 2147483647 w 34"/>
              <a:gd name="T21" fmla="*/ 0 h 49"/>
              <a:gd name="T22" fmla="*/ 2147483647 w 34"/>
              <a:gd name="T23" fmla="*/ 0 h 49"/>
              <a:gd name="T24" fmla="*/ 2147483647 w 34"/>
              <a:gd name="T25" fmla="*/ 0 h 49"/>
              <a:gd name="T26" fmla="*/ 2147483647 w 34"/>
              <a:gd name="T27" fmla="*/ 2147483647 h 49"/>
              <a:gd name="T28" fmla="*/ 2147483647 w 34"/>
              <a:gd name="T29" fmla="*/ 2147483647 h 49"/>
              <a:gd name="T30" fmla="*/ 2147483647 w 34"/>
              <a:gd name="T31" fmla="*/ 2147483647 h 49"/>
              <a:gd name="T32" fmla="*/ 2147483647 w 34"/>
              <a:gd name="T33" fmla="*/ 2147483647 h 49"/>
              <a:gd name="T34" fmla="*/ 2147483647 w 34"/>
              <a:gd name="T35" fmla="*/ 2147483647 h 49"/>
              <a:gd name="T36" fmla="*/ 2147483647 w 34"/>
              <a:gd name="T37" fmla="*/ 2147483647 h 49"/>
              <a:gd name="T38" fmla="*/ 2147483647 w 34"/>
              <a:gd name="T39" fmla="*/ 2147483647 h 49"/>
              <a:gd name="T40" fmla="*/ 2147483647 w 34"/>
              <a:gd name="T41" fmla="*/ 2147483647 h 49"/>
              <a:gd name="T42" fmla="*/ 2147483647 w 34"/>
              <a:gd name="T43" fmla="*/ 2147483647 h 49"/>
              <a:gd name="T44" fmla="*/ 2147483647 w 34"/>
              <a:gd name="T45" fmla="*/ 2147483647 h 49"/>
              <a:gd name="T46" fmla="*/ 2147483647 w 34"/>
              <a:gd name="T47" fmla="*/ 2147483647 h 49"/>
              <a:gd name="T48" fmla="*/ 0 w 34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49"/>
              <a:gd name="T77" fmla="*/ 34 w 34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49">
                <a:moveTo>
                  <a:pt x="0" y="48"/>
                </a:moveTo>
                <a:lnTo>
                  <a:pt x="0" y="48"/>
                </a:lnTo>
                <a:lnTo>
                  <a:pt x="1" y="45"/>
                </a:lnTo>
                <a:lnTo>
                  <a:pt x="2" y="42"/>
                </a:lnTo>
                <a:lnTo>
                  <a:pt x="5" y="36"/>
                </a:lnTo>
                <a:lnTo>
                  <a:pt x="8" y="29"/>
                </a:lnTo>
                <a:lnTo>
                  <a:pt x="13" y="21"/>
                </a:lnTo>
                <a:lnTo>
                  <a:pt x="17" y="12"/>
                </a:lnTo>
                <a:lnTo>
                  <a:pt x="23" y="5"/>
                </a:lnTo>
                <a:lnTo>
                  <a:pt x="27" y="0"/>
                </a:lnTo>
                <a:lnTo>
                  <a:pt x="33" y="0"/>
                </a:lnTo>
                <a:lnTo>
                  <a:pt x="30" y="3"/>
                </a:lnTo>
                <a:lnTo>
                  <a:pt x="27" y="6"/>
                </a:lnTo>
                <a:lnTo>
                  <a:pt x="25" y="11"/>
                </a:lnTo>
                <a:lnTo>
                  <a:pt x="20" y="18"/>
                </a:lnTo>
                <a:lnTo>
                  <a:pt x="16" y="24"/>
                </a:lnTo>
                <a:lnTo>
                  <a:pt x="10" y="33"/>
                </a:lnTo>
                <a:lnTo>
                  <a:pt x="5" y="45"/>
                </a:lnTo>
                <a:lnTo>
                  <a:pt x="4" y="45"/>
                </a:lnTo>
                <a:lnTo>
                  <a:pt x="2" y="47"/>
                </a:lnTo>
                <a:lnTo>
                  <a:pt x="1" y="47"/>
                </a:lnTo>
                <a:lnTo>
                  <a:pt x="0" y="4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96" name="Freeform 131"/>
          <p:cNvSpPr>
            <a:spLocks/>
          </p:cNvSpPr>
          <p:nvPr/>
        </p:nvSpPr>
        <p:spPr bwMode="blackWhite">
          <a:xfrm>
            <a:off x="7702550" y="3473450"/>
            <a:ext cx="84138" cy="120650"/>
          </a:xfrm>
          <a:custGeom>
            <a:avLst/>
            <a:gdLst>
              <a:gd name="T0" fmla="*/ 2147483647 w 47"/>
              <a:gd name="T1" fmla="*/ 0 h 69"/>
              <a:gd name="T2" fmla="*/ 2147483647 w 47"/>
              <a:gd name="T3" fmla="*/ 0 h 69"/>
              <a:gd name="T4" fmla="*/ 2147483647 w 47"/>
              <a:gd name="T5" fmla="*/ 0 h 69"/>
              <a:gd name="T6" fmla="*/ 2147483647 w 47"/>
              <a:gd name="T7" fmla="*/ 2147483647 h 69"/>
              <a:gd name="T8" fmla="*/ 2147483647 w 47"/>
              <a:gd name="T9" fmla="*/ 2147483647 h 69"/>
              <a:gd name="T10" fmla="*/ 2147483647 w 47"/>
              <a:gd name="T11" fmla="*/ 2147483647 h 69"/>
              <a:gd name="T12" fmla="*/ 2147483647 w 47"/>
              <a:gd name="T13" fmla="*/ 2147483647 h 69"/>
              <a:gd name="T14" fmla="*/ 2147483647 w 47"/>
              <a:gd name="T15" fmla="*/ 2147483647 h 69"/>
              <a:gd name="T16" fmla="*/ 2147483647 w 47"/>
              <a:gd name="T17" fmla="*/ 2147483647 h 69"/>
              <a:gd name="T18" fmla="*/ 2147483647 w 47"/>
              <a:gd name="T19" fmla="*/ 2147483647 h 69"/>
              <a:gd name="T20" fmla="*/ 2147483647 w 47"/>
              <a:gd name="T21" fmla="*/ 2147483647 h 69"/>
              <a:gd name="T22" fmla="*/ 2147483647 w 47"/>
              <a:gd name="T23" fmla="*/ 2147483647 h 69"/>
              <a:gd name="T24" fmla="*/ 2147483647 w 47"/>
              <a:gd name="T25" fmla="*/ 2147483647 h 69"/>
              <a:gd name="T26" fmla="*/ 2147483647 w 47"/>
              <a:gd name="T27" fmla="*/ 2147483647 h 69"/>
              <a:gd name="T28" fmla="*/ 2147483647 w 47"/>
              <a:gd name="T29" fmla="*/ 2147483647 h 69"/>
              <a:gd name="T30" fmla="*/ 2147483647 w 47"/>
              <a:gd name="T31" fmla="*/ 2147483647 h 69"/>
              <a:gd name="T32" fmla="*/ 2147483647 w 47"/>
              <a:gd name="T33" fmla="*/ 2147483647 h 69"/>
              <a:gd name="T34" fmla="*/ 2147483647 w 47"/>
              <a:gd name="T35" fmla="*/ 2147483647 h 69"/>
              <a:gd name="T36" fmla="*/ 2147483647 w 47"/>
              <a:gd name="T37" fmla="*/ 2147483647 h 69"/>
              <a:gd name="T38" fmla="*/ 2147483647 w 47"/>
              <a:gd name="T39" fmla="*/ 2147483647 h 69"/>
              <a:gd name="T40" fmla="*/ 2147483647 w 47"/>
              <a:gd name="T41" fmla="*/ 2147483647 h 69"/>
              <a:gd name="T42" fmla="*/ 2147483647 w 47"/>
              <a:gd name="T43" fmla="*/ 2147483647 h 69"/>
              <a:gd name="T44" fmla="*/ 2147483647 w 47"/>
              <a:gd name="T45" fmla="*/ 2147483647 h 69"/>
              <a:gd name="T46" fmla="*/ 2147483647 w 47"/>
              <a:gd name="T47" fmla="*/ 2147483647 h 69"/>
              <a:gd name="T48" fmla="*/ 2147483647 w 47"/>
              <a:gd name="T49" fmla="*/ 2147483647 h 69"/>
              <a:gd name="T50" fmla="*/ 2147483647 w 47"/>
              <a:gd name="T51" fmla="*/ 2147483647 h 69"/>
              <a:gd name="T52" fmla="*/ 2147483647 w 47"/>
              <a:gd name="T53" fmla="*/ 2147483647 h 69"/>
              <a:gd name="T54" fmla="*/ 2147483647 w 47"/>
              <a:gd name="T55" fmla="*/ 2147483647 h 69"/>
              <a:gd name="T56" fmla="*/ 2147483647 w 47"/>
              <a:gd name="T57" fmla="*/ 2147483647 h 69"/>
              <a:gd name="T58" fmla="*/ 2147483647 w 47"/>
              <a:gd name="T59" fmla="*/ 2147483647 h 69"/>
              <a:gd name="T60" fmla="*/ 2147483647 w 47"/>
              <a:gd name="T61" fmla="*/ 2147483647 h 69"/>
              <a:gd name="T62" fmla="*/ 2147483647 w 47"/>
              <a:gd name="T63" fmla="*/ 2147483647 h 69"/>
              <a:gd name="T64" fmla="*/ 2147483647 w 47"/>
              <a:gd name="T65" fmla="*/ 2147483647 h 69"/>
              <a:gd name="T66" fmla="*/ 2147483647 w 47"/>
              <a:gd name="T67" fmla="*/ 2147483647 h 69"/>
              <a:gd name="T68" fmla="*/ 2147483647 w 47"/>
              <a:gd name="T69" fmla="*/ 2147483647 h 69"/>
              <a:gd name="T70" fmla="*/ 2147483647 w 47"/>
              <a:gd name="T71" fmla="*/ 2147483647 h 69"/>
              <a:gd name="T72" fmla="*/ 2147483647 w 47"/>
              <a:gd name="T73" fmla="*/ 2147483647 h 69"/>
              <a:gd name="T74" fmla="*/ 2147483647 w 47"/>
              <a:gd name="T75" fmla="*/ 2147483647 h 69"/>
              <a:gd name="T76" fmla="*/ 2147483647 w 47"/>
              <a:gd name="T77" fmla="*/ 2147483647 h 69"/>
              <a:gd name="T78" fmla="*/ 0 w 47"/>
              <a:gd name="T79" fmla="*/ 2147483647 h 69"/>
              <a:gd name="T80" fmla="*/ 0 w 47"/>
              <a:gd name="T81" fmla="*/ 2147483647 h 69"/>
              <a:gd name="T82" fmla="*/ 0 w 47"/>
              <a:gd name="T83" fmla="*/ 0 h 69"/>
              <a:gd name="T84" fmla="*/ 2147483647 w 47"/>
              <a:gd name="T85" fmla="*/ 0 h 69"/>
              <a:gd name="T86" fmla="*/ 2147483647 w 47"/>
              <a:gd name="T87" fmla="*/ 0 h 69"/>
              <a:gd name="T88" fmla="*/ 2147483647 w 47"/>
              <a:gd name="T89" fmla="*/ 0 h 6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7"/>
              <a:gd name="T136" fmla="*/ 0 h 69"/>
              <a:gd name="T137" fmla="*/ 47 w 47"/>
              <a:gd name="T138" fmla="*/ 69 h 6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7" h="69">
                <a:moveTo>
                  <a:pt x="4" y="0"/>
                </a:moveTo>
                <a:lnTo>
                  <a:pt x="4" y="0"/>
                </a:lnTo>
                <a:lnTo>
                  <a:pt x="5" y="2"/>
                </a:lnTo>
                <a:lnTo>
                  <a:pt x="5" y="5"/>
                </a:lnTo>
                <a:lnTo>
                  <a:pt x="7" y="8"/>
                </a:lnTo>
                <a:lnTo>
                  <a:pt x="8" y="11"/>
                </a:lnTo>
                <a:lnTo>
                  <a:pt x="11" y="15"/>
                </a:lnTo>
                <a:lnTo>
                  <a:pt x="13" y="18"/>
                </a:lnTo>
                <a:lnTo>
                  <a:pt x="14" y="22"/>
                </a:lnTo>
                <a:lnTo>
                  <a:pt x="17" y="26"/>
                </a:lnTo>
                <a:lnTo>
                  <a:pt x="20" y="30"/>
                </a:lnTo>
                <a:lnTo>
                  <a:pt x="21" y="35"/>
                </a:lnTo>
                <a:lnTo>
                  <a:pt x="23" y="39"/>
                </a:lnTo>
                <a:lnTo>
                  <a:pt x="26" y="42"/>
                </a:lnTo>
                <a:lnTo>
                  <a:pt x="29" y="46"/>
                </a:lnTo>
                <a:lnTo>
                  <a:pt x="32" y="49"/>
                </a:lnTo>
                <a:lnTo>
                  <a:pt x="34" y="51"/>
                </a:lnTo>
                <a:lnTo>
                  <a:pt x="37" y="54"/>
                </a:lnTo>
                <a:lnTo>
                  <a:pt x="40" y="60"/>
                </a:lnTo>
                <a:lnTo>
                  <a:pt x="44" y="65"/>
                </a:lnTo>
                <a:lnTo>
                  <a:pt x="46" y="68"/>
                </a:lnTo>
                <a:lnTo>
                  <a:pt x="44" y="68"/>
                </a:lnTo>
                <a:lnTo>
                  <a:pt x="38" y="63"/>
                </a:lnTo>
                <a:lnTo>
                  <a:pt x="28" y="53"/>
                </a:lnTo>
                <a:lnTo>
                  <a:pt x="26" y="51"/>
                </a:lnTo>
                <a:lnTo>
                  <a:pt x="25" y="49"/>
                </a:lnTo>
                <a:lnTo>
                  <a:pt x="23" y="46"/>
                </a:lnTo>
                <a:lnTo>
                  <a:pt x="21" y="44"/>
                </a:lnTo>
                <a:lnTo>
                  <a:pt x="18" y="39"/>
                </a:lnTo>
                <a:lnTo>
                  <a:pt x="15" y="35"/>
                </a:lnTo>
                <a:lnTo>
                  <a:pt x="13" y="30"/>
                </a:lnTo>
                <a:lnTo>
                  <a:pt x="10" y="26"/>
                </a:lnTo>
                <a:lnTo>
                  <a:pt x="8" y="22"/>
                </a:lnTo>
                <a:lnTo>
                  <a:pt x="5" y="18"/>
                </a:lnTo>
                <a:lnTo>
                  <a:pt x="4" y="15"/>
                </a:lnTo>
                <a:lnTo>
                  <a:pt x="1" y="11"/>
                </a:lnTo>
                <a:lnTo>
                  <a:pt x="1" y="8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4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97" name="Freeform 132"/>
          <p:cNvSpPr>
            <a:spLocks/>
          </p:cNvSpPr>
          <p:nvPr/>
        </p:nvSpPr>
        <p:spPr bwMode="blackWhite">
          <a:xfrm>
            <a:off x="7702550" y="3473450"/>
            <a:ext cx="84138" cy="120650"/>
          </a:xfrm>
          <a:custGeom>
            <a:avLst/>
            <a:gdLst>
              <a:gd name="T0" fmla="*/ 2147483647 w 47"/>
              <a:gd name="T1" fmla="*/ 0 h 69"/>
              <a:gd name="T2" fmla="*/ 2147483647 w 47"/>
              <a:gd name="T3" fmla="*/ 0 h 69"/>
              <a:gd name="T4" fmla="*/ 2147483647 w 47"/>
              <a:gd name="T5" fmla="*/ 0 h 69"/>
              <a:gd name="T6" fmla="*/ 2147483647 w 47"/>
              <a:gd name="T7" fmla="*/ 0 h 69"/>
              <a:gd name="T8" fmla="*/ 2147483647 w 47"/>
              <a:gd name="T9" fmla="*/ 2147483647 h 69"/>
              <a:gd name="T10" fmla="*/ 2147483647 w 47"/>
              <a:gd name="T11" fmla="*/ 2147483647 h 69"/>
              <a:gd name="T12" fmla="*/ 2147483647 w 47"/>
              <a:gd name="T13" fmla="*/ 2147483647 h 69"/>
              <a:gd name="T14" fmla="*/ 2147483647 w 47"/>
              <a:gd name="T15" fmla="*/ 2147483647 h 69"/>
              <a:gd name="T16" fmla="*/ 2147483647 w 47"/>
              <a:gd name="T17" fmla="*/ 2147483647 h 69"/>
              <a:gd name="T18" fmla="*/ 2147483647 w 47"/>
              <a:gd name="T19" fmla="*/ 2147483647 h 69"/>
              <a:gd name="T20" fmla="*/ 2147483647 w 47"/>
              <a:gd name="T21" fmla="*/ 2147483647 h 69"/>
              <a:gd name="T22" fmla="*/ 2147483647 w 47"/>
              <a:gd name="T23" fmla="*/ 2147483647 h 69"/>
              <a:gd name="T24" fmla="*/ 2147483647 w 47"/>
              <a:gd name="T25" fmla="*/ 2147483647 h 69"/>
              <a:gd name="T26" fmla="*/ 2147483647 w 47"/>
              <a:gd name="T27" fmla="*/ 2147483647 h 69"/>
              <a:gd name="T28" fmla="*/ 2147483647 w 47"/>
              <a:gd name="T29" fmla="*/ 2147483647 h 69"/>
              <a:gd name="T30" fmla="*/ 2147483647 w 47"/>
              <a:gd name="T31" fmla="*/ 2147483647 h 69"/>
              <a:gd name="T32" fmla="*/ 2147483647 w 47"/>
              <a:gd name="T33" fmla="*/ 2147483647 h 69"/>
              <a:gd name="T34" fmla="*/ 2147483647 w 47"/>
              <a:gd name="T35" fmla="*/ 2147483647 h 69"/>
              <a:gd name="T36" fmla="*/ 2147483647 w 47"/>
              <a:gd name="T37" fmla="*/ 2147483647 h 69"/>
              <a:gd name="T38" fmla="*/ 2147483647 w 47"/>
              <a:gd name="T39" fmla="*/ 2147483647 h 69"/>
              <a:gd name="T40" fmla="*/ 2147483647 w 47"/>
              <a:gd name="T41" fmla="*/ 2147483647 h 69"/>
              <a:gd name="T42" fmla="*/ 2147483647 w 47"/>
              <a:gd name="T43" fmla="*/ 2147483647 h 69"/>
              <a:gd name="T44" fmla="*/ 2147483647 w 47"/>
              <a:gd name="T45" fmla="*/ 2147483647 h 69"/>
              <a:gd name="T46" fmla="*/ 2147483647 w 47"/>
              <a:gd name="T47" fmla="*/ 2147483647 h 69"/>
              <a:gd name="T48" fmla="*/ 2147483647 w 47"/>
              <a:gd name="T49" fmla="*/ 2147483647 h 69"/>
              <a:gd name="T50" fmla="*/ 2147483647 w 47"/>
              <a:gd name="T51" fmla="*/ 2147483647 h 69"/>
              <a:gd name="T52" fmla="*/ 2147483647 w 47"/>
              <a:gd name="T53" fmla="*/ 2147483647 h 69"/>
              <a:gd name="T54" fmla="*/ 2147483647 w 47"/>
              <a:gd name="T55" fmla="*/ 2147483647 h 69"/>
              <a:gd name="T56" fmla="*/ 2147483647 w 47"/>
              <a:gd name="T57" fmla="*/ 2147483647 h 69"/>
              <a:gd name="T58" fmla="*/ 2147483647 w 47"/>
              <a:gd name="T59" fmla="*/ 2147483647 h 69"/>
              <a:gd name="T60" fmla="*/ 2147483647 w 47"/>
              <a:gd name="T61" fmla="*/ 2147483647 h 69"/>
              <a:gd name="T62" fmla="*/ 2147483647 w 47"/>
              <a:gd name="T63" fmla="*/ 2147483647 h 69"/>
              <a:gd name="T64" fmla="*/ 2147483647 w 47"/>
              <a:gd name="T65" fmla="*/ 2147483647 h 69"/>
              <a:gd name="T66" fmla="*/ 2147483647 w 47"/>
              <a:gd name="T67" fmla="*/ 2147483647 h 69"/>
              <a:gd name="T68" fmla="*/ 2147483647 w 47"/>
              <a:gd name="T69" fmla="*/ 2147483647 h 69"/>
              <a:gd name="T70" fmla="*/ 2147483647 w 47"/>
              <a:gd name="T71" fmla="*/ 2147483647 h 69"/>
              <a:gd name="T72" fmla="*/ 2147483647 w 47"/>
              <a:gd name="T73" fmla="*/ 2147483647 h 69"/>
              <a:gd name="T74" fmla="*/ 2147483647 w 47"/>
              <a:gd name="T75" fmla="*/ 2147483647 h 69"/>
              <a:gd name="T76" fmla="*/ 2147483647 w 47"/>
              <a:gd name="T77" fmla="*/ 2147483647 h 69"/>
              <a:gd name="T78" fmla="*/ 2147483647 w 47"/>
              <a:gd name="T79" fmla="*/ 2147483647 h 69"/>
              <a:gd name="T80" fmla="*/ 2147483647 w 47"/>
              <a:gd name="T81" fmla="*/ 2147483647 h 69"/>
              <a:gd name="T82" fmla="*/ 2147483647 w 47"/>
              <a:gd name="T83" fmla="*/ 2147483647 h 69"/>
              <a:gd name="T84" fmla="*/ 0 w 47"/>
              <a:gd name="T85" fmla="*/ 2147483647 h 69"/>
              <a:gd name="T86" fmla="*/ 0 w 47"/>
              <a:gd name="T87" fmla="*/ 2147483647 h 69"/>
              <a:gd name="T88" fmla="*/ 0 w 47"/>
              <a:gd name="T89" fmla="*/ 2147483647 h 69"/>
              <a:gd name="T90" fmla="*/ 0 w 47"/>
              <a:gd name="T91" fmla="*/ 0 h 69"/>
              <a:gd name="T92" fmla="*/ 2147483647 w 47"/>
              <a:gd name="T93" fmla="*/ 0 h 69"/>
              <a:gd name="T94" fmla="*/ 2147483647 w 47"/>
              <a:gd name="T95" fmla="*/ 0 h 69"/>
              <a:gd name="T96" fmla="*/ 2147483647 w 47"/>
              <a:gd name="T97" fmla="*/ 0 h 6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7"/>
              <a:gd name="T148" fmla="*/ 0 h 69"/>
              <a:gd name="T149" fmla="*/ 47 w 47"/>
              <a:gd name="T150" fmla="*/ 69 h 6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7" h="69">
                <a:moveTo>
                  <a:pt x="4" y="0"/>
                </a:moveTo>
                <a:lnTo>
                  <a:pt x="4" y="0"/>
                </a:lnTo>
                <a:lnTo>
                  <a:pt x="5" y="2"/>
                </a:lnTo>
                <a:lnTo>
                  <a:pt x="5" y="5"/>
                </a:lnTo>
                <a:lnTo>
                  <a:pt x="7" y="8"/>
                </a:lnTo>
                <a:lnTo>
                  <a:pt x="8" y="11"/>
                </a:lnTo>
                <a:lnTo>
                  <a:pt x="11" y="15"/>
                </a:lnTo>
                <a:lnTo>
                  <a:pt x="13" y="18"/>
                </a:lnTo>
                <a:lnTo>
                  <a:pt x="14" y="22"/>
                </a:lnTo>
                <a:lnTo>
                  <a:pt x="17" y="26"/>
                </a:lnTo>
                <a:lnTo>
                  <a:pt x="20" y="30"/>
                </a:lnTo>
                <a:lnTo>
                  <a:pt x="21" y="35"/>
                </a:lnTo>
                <a:lnTo>
                  <a:pt x="23" y="39"/>
                </a:lnTo>
                <a:lnTo>
                  <a:pt x="26" y="42"/>
                </a:lnTo>
                <a:lnTo>
                  <a:pt x="29" y="46"/>
                </a:lnTo>
                <a:lnTo>
                  <a:pt x="32" y="49"/>
                </a:lnTo>
                <a:lnTo>
                  <a:pt x="34" y="51"/>
                </a:lnTo>
                <a:lnTo>
                  <a:pt x="37" y="54"/>
                </a:lnTo>
                <a:lnTo>
                  <a:pt x="40" y="60"/>
                </a:lnTo>
                <a:lnTo>
                  <a:pt x="44" y="65"/>
                </a:lnTo>
                <a:lnTo>
                  <a:pt x="46" y="68"/>
                </a:lnTo>
                <a:lnTo>
                  <a:pt x="44" y="68"/>
                </a:lnTo>
                <a:lnTo>
                  <a:pt x="38" y="63"/>
                </a:lnTo>
                <a:lnTo>
                  <a:pt x="28" y="53"/>
                </a:lnTo>
                <a:lnTo>
                  <a:pt x="26" y="51"/>
                </a:lnTo>
                <a:lnTo>
                  <a:pt x="25" y="49"/>
                </a:lnTo>
                <a:lnTo>
                  <a:pt x="23" y="46"/>
                </a:lnTo>
                <a:lnTo>
                  <a:pt x="21" y="44"/>
                </a:lnTo>
                <a:lnTo>
                  <a:pt x="18" y="39"/>
                </a:lnTo>
                <a:lnTo>
                  <a:pt x="15" y="35"/>
                </a:lnTo>
                <a:lnTo>
                  <a:pt x="13" y="30"/>
                </a:lnTo>
                <a:lnTo>
                  <a:pt x="10" y="26"/>
                </a:lnTo>
                <a:lnTo>
                  <a:pt x="8" y="22"/>
                </a:lnTo>
                <a:lnTo>
                  <a:pt x="5" y="18"/>
                </a:lnTo>
                <a:lnTo>
                  <a:pt x="4" y="15"/>
                </a:lnTo>
                <a:lnTo>
                  <a:pt x="1" y="11"/>
                </a:lnTo>
                <a:lnTo>
                  <a:pt x="1" y="8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4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98" name="Freeform 133"/>
          <p:cNvSpPr>
            <a:spLocks/>
          </p:cNvSpPr>
          <p:nvPr/>
        </p:nvSpPr>
        <p:spPr bwMode="blackWhite">
          <a:xfrm>
            <a:off x="7780338" y="3598863"/>
            <a:ext cx="31750" cy="111125"/>
          </a:xfrm>
          <a:custGeom>
            <a:avLst/>
            <a:gdLst>
              <a:gd name="T0" fmla="*/ 2147483647 w 18"/>
              <a:gd name="T1" fmla="*/ 0 h 63"/>
              <a:gd name="T2" fmla="*/ 2147483647 w 18"/>
              <a:gd name="T3" fmla="*/ 2147483647 h 63"/>
              <a:gd name="T4" fmla="*/ 2147483647 w 18"/>
              <a:gd name="T5" fmla="*/ 2147483647 h 63"/>
              <a:gd name="T6" fmla="*/ 2147483647 w 18"/>
              <a:gd name="T7" fmla="*/ 2147483647 h 63"/>
              <a:gd name="T8" fmla="*/ 0 w 18"/>
              <a:gd name="T9" fmla="*/ 2147483647 h 63"/>
              <a:gd name="T10" fmla="*/ 2147483647 w 18"/>
              <a:gd name="T11" fmla="*/ 2147483647 h 63"/>
              <a:gd name="T12" fmla="*/ 2147483647 w 18"/>
              <a:gd name="T13" fmla="*/ 2147483647 h 63"/>
              <a:gd name="T14" fmla="*/ 2147483647 w 18"/>
              <a:gd name="T15" fmla="*/ 2147483647 h 63"/>
              <a:gd name="T16" fmla="*/ 2147483647 w 18"/>
              <a:gd name="T17" fmla="*/ 0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3"/>
              <a:gd name="T29" fmla="*/ 18 w 18"/>
              <a:gd name="T30" fmla="*/ 63 h 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3">
                <a:moveTo>
                  <a:pt x="7" y="0"/>
                </a:moveTo>
                <a:lnTo>
                  <a:pt x="16" y="15"/>
                </a:lnTo>
                <a:lnTo>
                  <a:pt x="17" y="57"/>
                </a:lnTo>
                <a:lnTo>
                  <a:pt x="3" y="62"/>
                </a:lnTo>
                <a:lnTo>
                  <a:pt x="0" y="60"/>
                </a:lnTo>
                <a:lnTo>
                  <a:pt x="13" y="47"/>
                </a:lnTo>
                <a:lnTo>
                  <a:pt x="11" y="18"/>
                </a:lnTo>
                <a:lnTo>
                  <a:pt x="3" y="2"/>
                </a:lnTo>
                <a:lnTo>
                  <a:pt x="7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899" name="Freeform 134"/>
          <p:cNvSpPr>
            <a:spLocks/>
          </p:cNvSpPr>
          <p:nvPr/>
        </p:nvSpPr>
        <p:spPr bwMode="blackWhite">
          <a:xfrm>
            <a:off x="7780338" y="3598863"/>
            <a:ext cx="31750" cy="111125"/>
          </a:xfrm>
          <a:custGeom>
            <a:avLst/>
            <a:gdLst>
              <a:gd name="T0" fmla="*/ 2147483647 w 18"/>
              <a:gd name="T1" fmla="*/ 0 h 63"/>
              <a:gd name="T2" fmla="*/ 2147483647 w 18"/>
              <a:gd name="T3" fmla="*/ 2147483647 h 63"/>
              <a:gd name="T4" fmla="*/ 2147483647 w 18"/>
              <a:gd name="T5" fmla="*/ 2147483647 h 63"/>
              <a:gd name="T6" fmla="*/ 2147483647 w 18"/>
              <a:gd name="T7" fmla="*/ 2147483647 h 63"/>
              <a:gd name="T8" fmla="*/ 0 w 18"/>
              <a:gd name="T9" fmla="*/ 2147483647 h 63"/>
              <a:gd name="T10" fmla="*/ 2147483647 w 18"/>
              <a:gd name="T11" fmla="*/ 2147483647 h 63"/>
              <a:gd name="T12" fmla="*/ 2147483647 w 18"/>
              <a:gd name="T13" fmla="*/ 2147483647 h 63"/>
              <a:gd name="T14" fmla="*/ 2147483647 w 18"/>
              <a:gd name="T15" fmla="*/ 2147483647 h 63"/>
              <a:gd name="T16" fmla="*/ 2147483647 w 18"/>
              <a:gd name="T17" fmla="*/ 0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3"/>
              <a:gd name="T29" fmla="*/ 18 w 18"/>
              <a:gd name="T30" fmla="*/ 63 h 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3">
                <a:moveTo>
                  <a:pt x="7" y="0"/>
                </a:moveTo>
                <a:lnTo>
                  <a:pt x="16" y="15"/>
                </a:lnTo>
                <a:lnTo>
                  <a:pt x="17" y="57"/>
                </a:lnTo>
                <a:lnTo>
                  <a:pt x="3" y="62"/>
                </a:lnTo>
                <a:lnTo>
                  <a:pt x="0" y="60"/>
                </a:lnTo>
                <a:lnTo>
                  <a:pt x="13" y="47"/>
                </a:lnTo>
                <a:lnTo>
                  <a:pt x="11" y="18"/>
                </a:lnTo>
                <a:lnTo>
                  <a:pt x="3" y="2"/>
                </a:lnTo>
                <a:lnTo>
                  <a:pt x="7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00" name="Freeform 135"/>
          <p:cNvSpPr>
            <a:spLocks/>
          </p:cNvSpPr>
          <p:nvPr/>
        </p:nvSpPr>
        <p:spPr bwMode="blackWhite">
          <a:xfrm>
            <a:off x="7653338" y="3192463"/>
            <a:ext cx="65087" cy="177800"/>
          </a:xfrm>
          <a:custGeom>
            <a:avLst/>
            <a:gdLst>
              <a:gd name="T0" fmla="*/ 2147483647 w 36"/>
              <a:gd name="T1" fmla="*/ 2147483647 h 102"/>
              <a:gd name="T2" fmla="*/ 2147483647 w 36"/>
              <a:gd name="T3" fmla="*/ 2147483647 h 102"/>
              <a:gd name="T4" fmla="*/ 2147483647 w 36"/>
              <a:gd name="T5" fmla="*/ 2147483647 h 102"/>
              <a:gd name="T6" fmla="*/ 2147483647 w 36"/>
              <a:gd name="T7" fmla="*/ 2147483647 h 102"/>
              <a:gd name="T8" fmla="*/ 2147483647 w 36"/>
              <a:gd name="T9" fmla="*/ 2147483647 h 102"/>
              <a:gd name="T10" fmla="*/ 2147483647 w 36"/>
              <a:gd name="T11" fmla="*/ 2147483647 h 102"/>
              <a:gd name="T12" fmla="*/ 2147483647 w 36"/>
              <a:gd name="T13" fmla="*/ 2147483647 h 102"/>
              <a:gd name="T14" fmla="*/ 2147483647 w 36"/>
              <a:gd name="T15" fmla="*/ 0 h 102"/>
              <a:gd name="T16" fmla="*/ 2147483647 w 36"/>
              <a:gd name="T17" fmla="*/ 0 h 102"/>
              <a:gd name="T18" fmla="*/ 2147483647 w 36"/>
              <a:gd name="T19" fmla="*/ 0 h 102"/>
              <a:gd name="T20" fmla="*/ 2147483647 w 36"/>
              <a:gd name="T21" fmla="*/ 2147483647 h 102"/>
              <a:gd name="T22" fmla="*/ 2147483647 w 36"/>
              <a:gd name="T23" fmla="*/ 2147483647 h 102"/>
              <a:gd name="T24" fmla="*/ 2147483647 w 36"/>
              <a:gd name="T25" fmla="*/ 2147483647 h 102"/>
              <a:gd name="T26" fmla="*/ 2147483647 w 36"/>
              <a:gd name="T27" fmla="*/ 2147483647 h 102"/>
              <a:gd name="T28" fmla="*/ 2147483647 w 36"/>
              <a:gd name="T29" fmla="*/ 2147483647 h 102"/>
              <a:gd name="T30" fmla="*/ 2147483647 w 36"/>
              <a:gd name="T31" fmla="*/ 2147483647 h 102"/>
              <a:gd name="T32" fmla="*/ 2147483647 w 36"/>
              <a:gd name="T33" fmla="*/ 2147483647 h 102"/>
              <a:gd name="T34" fmla="*/ 2147483647 w 36"/>
              <a:gd name="T35" fmla="*/ 2147483647 h 102"/>
              <a:gd name="T36" fmla="*/ 2147483647 w 36"/>
              <a:gd name="T37" fmla="*/ 2147483647 h 102"/>
              <a:gd name="T38" fmla="*/ 2147483647 w 36"/>
              <a:gd name="T39" fmla="*/ 2147483647 h 102"/>
              <a:gd name="T40" fmla="*/ 2147483647 w 36"/>
              <a:gd name="T41" fmla="*/ 2147483647 h 102"/>
              <a:gd name="T42" fmla="*/ 2147483647 w 36"/>
              <a:gd name="T43" fmla="*/ 2147483647 h 102"/>
              <a:gd name="T44" fmla="*/ 2147483647 w 36"/>
              <a:gd name="T45" fmla="*/ 2147483647 h 102"/>
              <a:gd name="T46" fmla="*/ 2147483647 w 36"/>
              <a:gd name="T47" fmla="*/ 2147483647 h 102"/>
              <a:gd name="T48" fmla="*/ 2147483647 w 36"/>
              <a:gd name="T49" fmla="*/ 2147483647 h 102"/>
              <a:gd name="T50" fmla="*/ 2147483647 w 36"/>
              <a:gd name="T51" fmla="*/ 2147483647 h 102"/>
              <a:gd name="T52" fmla="*/ 2147483647 w 36"/>
              <a:gd name="T53" fmla="*/ 2147483647 h 102"/>
              <a:gd name="T54" fmla="*/ 2147483647 w 36"/>
              <a:gd name="T55" fmla="*/ 2147483647 h 102"/>
              <a:gd name="T56" fmla="*/ 2147483647 w 36"/>
              <a:gd name="T57" fmla="*/ 2147483647 h 102"/>
              <a:gd name="T58" fmla="*/ 2147483647 w 36"/>
              <a:gd name="T59" fmla="*/ 2147483647 h 102"/>
              <a:gd name="T60" fmla="*/ 2147483647 w 36"/>
              <a:gd name="T61" fmla="*/ 2147483647 h 102"/>
              <a:gd name="T62" fmla="*/ 2147483647 w 36"/>
              <a:gd name="T63" fmla="*/ 2147483647 h 102"/>
              <a:gd name="T64" fmla="*/ 2147483647 w 36"/>
              <a:gd name="T65" fmla="*/ 2147483647 h 102"/>
              <a:gd name="T66" fmla="*/ 2147483647 w 36"/>
              <a:gd name="T67" fmla="*/ 2147483647 h 102"/>
              <a:gd name="T68" fmla="*/ 2147483647 w 36"/>
              <a:gd name="T69" fmla="*/ 2147483647 h 102"/>
              <a:gd name="T70" fmla="*/ 2147483647 w 36"/>
              <a:gd name="T71" fmla="*/ 2147483647 h 102"/>
              <a:gd name="T72" fmla="*/ 0 w 36"/>
              <a:gd name="T73" fmla="*/ 2147483647 h 102"/>
              <a:gd name="T74" fmla="*/ 0 w 36"/>
              <a:gd name="T75" fmla="*/ 2147483647 h 102"/>
              <a:gd name="T76" fmla="*/ 0 w 36"/>
              <a:gd name="T77" fmla="*/ 2147483647 h 102"/>
              <a:gd name="T78" fmla="*/ 0 w 36"/>
              <a:gd name="T79" fmla="*/ 2147483647 h 102"/>
              <a:gd name="T80" fmla="*/ 0 w 36"/>
              <a:gd name="T81" fmla="*/ 2147483647 h 102"/>
              <a:gd name="T82" fmla="*/ 0 w 36"/>
              <a:gd name="T83" fmla="*/ 2147483647 h 102"/>
              <a:gd name="T84" fmla="*/ 0 w 36"/>
              <a:gd name="T85" fmla="*/ 2147483647 h 102"/>
              <a:gd name="T86" fmla="*/ 2147483647 w 36"/>
              <a:gd name="T87" fmla="*/ 2147483647 h 102"/>
              <a:gd name="T88" fmla="*/ 2147483647 w 36"/>
              <a:gd name="T89" fmla="*/ 2147483647 h 102"/>
              <a:gd name="T90" fmla="*/ 2147483647 w 36"/>
              <a:gd name="T91" fmla="*/ 2147483647 h 102"/>
              <a:gd name="T92" fmla="*/ 2147483647 w 36"/>
              <a:gd name="T93" fmla="*/ 2147483647 h 102"/>
              <a:gd name="T94" fmla="*/ 2147483647 w 36"/>
              <a:gd name="T95" fmla="*/ 2147483647 h 102"/>
              <a:gd name="T96" fmla="*/ 2147483647 w 36"/>
              <a:gd name="T97" fmla="*/ 2147483647 h 102"/>
              <a:gd name="T98" fmla="*/ 2147483647 w 36"/>
              <a:gd name="T99" fmla="*/ 2147483647 h 102"/>
              <a:gd name="T100" fmla="*/ 2147483647 w 36"/>
              <a:gd name="T101" fmla="*/ 2147483647 h 102"/>
              <a:gd name="T102" fmla="*/ 2147483647 w 36"/>
              <a:gd name="T103" fmla="*/ 2147483647 h 102"/>
              <a:gd name="T104" fmla="*/ 2147483647 w 36"/>
              <a:gd name="T105" fmla="*/ 2147483647 h 102"/>
              <a:gd name="T106" fmla="*/ 2147483647 w 36"/>
              <a:gd name="T107" fmla="*/ 2147483647 h 102"/>
              <a:gd name="T108" fmla="*/ 2147483647 w 36"/>
              <a:gd name="T109" fmla="*/ 2147483647 h 1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6"/>
              <a:gd name="T166" fmla="*/ 0 h 102"/>
              <a:gd name="T167" fmla="*/ 36 w 36"/>
              <a:gd name="T168" fmla="*/ 102 h 10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6" h="102">
                <a:moveTo>
                  <a:pt x="7" y="14"/>
                </a:moveTo>
                <a:lnTo>
                  <a:pt x="9" y="11"/>
                </a:lnTo>
                <a:lnTo>
                  <a:pt x="11" y="10"/>
                </a:lnTo>
                <a:lnTo>
                  <a:pt x="14" y="7"/>
                </a:lnTo>
                <a:lnTo>
                  <a:pt x="17" y="5"/>
                </a:lnTo>
                <a:lnTo>
                  <a:pt x="20" y="2"/>
                </a:lnTo>
                <a:lnTo>
                  <a:pt x="23" y="1"/>
                </a:lnTo>
                <a:lnTo>
                  <a:pt x="27" y="0"/>
                </a:lnTo>
                <a:lnTo>
                  <a:pt x="33" y="0"/>
                </a:lnTo>
                <a:lnTo>
                  <a:pt x="33" y="1"/>
                </a:lnTo>
                <a:lnTo>
                  <a:pt x="33" y="4"/>
                </a:lnTo>
                <a:lnTo>
                  <a:pt x="35" y="5"/>
                </a:lnTo>
                <a:lnTo>
                  <a:pt x="35" y="8"/>
                </a:lnTo>
                <a:lnTo>
                  <a:pt x="35" y="10"/>
                </a:lnTo>
                <a:lnTo>
                  <a:pt x="35" y="11"/>
                </a:lnTo>
                <a:lnTo>
                  <a:pt x="35" y="13"/>
                </a:lnTo>
                <a:lnTo>
                  <a:pt x="30" y="20"/>
                </a:lnTo>
                <a:lnTo>
                  <a:pt x="29" y="25"/>
                </a:lnTo>
                <a:lnTo>
                  <a:pt x="30" y="31"/>
                </a:lnTo>
                <a:lnTo>
                  <a:pt x="27" y="41"/>
                </a:lnTo>
                <a:lnTo>
                  <a:pt x="23" y="49"/>
                </a:lnTo>
                <a:lnTo>
                  <a:pt x="21" y="53"/>
                </a:lnTo>
                <a:lnTo>
                  <a:pt x="12" y="61"/>
                </a:lnTo>
                <a:lnTo>
                  <a:pt x="12" y="68"/>
                </a:lnTo>
                <a:lnTo>
                  <a:pt x="7" y="78"/>
                </a:lnTo>
                <a:lnTo>
                  <a:pt x="7" y="82"/>
                </a:lnTo>
                <a:lnTo>
                  <a:pt x="7" y="84"/>
                </a:lnTo>
                <a:lnTo>
                  <a:pt x="7" y="88"/>
                </a:lnTo>
                <a:lnTo>
                  <a:pt x="7" y="92"/>
                </a:lnTo>
                <a:lnTo>
                  <a:pt x="7" y="98"/>
                </a:lnTo>
                <a:lnTo>
                  <a:pt x="7" y="101"/>
                </a:lnTo>
                <a:lnTo>
                  <a:pt x="5" y="101"/>
                </a:lnTo>
                <a:lnTo>
                  <a:pt x="4" y="97"/>
                </a:lnTo>
                <a:lnTo>
                  <a:pt x="1" y="85"/>
                </a:lnTo>
                <a:lnTo>
                  <a:pt x="1" y="82"/>
                </a:lnTo>
                <a:lnTo>
                  <a:pt x="0" y="79"/>
                </a:lnTo>
                <a:lnTo>
                  <a:pt x="0" y="74"/>
                </a:lnTo>
                <a:lnTo>
                  <a:pt x="0" y="70"/>
                </a:lnTo>
                <a:lnTo>
                  <a:pt x="0" y="65"/>
                </a:lnTo>
                <a:lnTo>
                  <a:pt x="0" y="61"/>
                </a:lnTo>
                <a:lnTo>
                  <a:pt x="0" y="58"/>
                </a:lnTo>
                <a:lnTo>
                  <a:pt x="0" y="56"/>
                </a:lnTo>
                <a:lnTo>
                  <a:pt x="1" y="47"/>
                </a:lnTo>
                <a:lnTo>
                  <a:pt x="7" y="44"/>
                </a:lnTo>
                <a:lnTo>
                  <a:pt x="7" y="34"/>
                </a:lnTo>
                <a:lnTo>
                  <a:pt x="12" y="25"/>
                </a:lnTo>
                <a:lnTo>
                  <a:pt x="14" y="23"/>
                </a:lnTo>
                <a:lnTo>
                  <a:pt x="14" y="20"/>
                </a:lnTo>
                <a:lnTo>
                  <a:pt x="14" y="17"/>
                </a:lnTo>
                <a:lnTo>
                  <a:pt x="11" y="17"/>
                </a:lnTo>
                <a:lnTo>
                  <a:pt x="9" y="16"/>
                </a:lnTo>
                <a:lnTo>
                  <a:pt x="7" y="1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01" name="Freeform 136"/>
          <p:cNvSpPr>
            <a:spLocks/>
          </p:cNvSpPr>
          <p:nvPr/>
        </p:nvSpPr>
        <p:spPr bwMode="blackWhite">
          <a:xfrm>
            <a:off x="6516688" y="3016250"/>
            <a:ext cx="1190625" cy="654050"/>
          </a:xfrm>
          <a:custGeom>
            <a:avLst/>
            <a:gdLst>
              <a:gd name="T0" fmla="*/ 2147483647 w 660"/>
              <a:gd name="T1" fmla="*/ 2147483647 h 373"/>
              <a:gd name="T2" fmla="*/ 2147483647 w 660"/>
              <a:gd name="T3" fmla="*/ 2147483647 h 373"/>
              <a:gd name="T4" fmla="*/ 2147483647 w 660"/>
              <a:gd name="T5" fmla="*/ 2147483647 h 373"/>
              <a:gd name="T6" fmla="*/ 2147483647 w 660"/>
              <a:gd name="T7" fmla="*/ 2147483647 h 373"/>
              <a:gd name="T8" fmla="*/ 2147483647 w 660"/>
              <a:gd name="T9" fmla="*/ 2147483647 h 373"/>
              <a:gd name="T10" fmla="*/ 2147483647 w 660"/>
              <a:gd name="T11" fmla="*/ 2147483647 h 373"/>
              <a:gd name="T12" fmla="*/ 2147483647 w 660"/>
              <a:gd name="T13" fmla="*/ 2147483647 h 373"/>
              <a:gd name="T14" fmla="*/ 2147483647 w 660"/>
              <a:gd name="T15" fmla="*/ 2147483647 h 373"/>
              <a:gd name="T16" fmla="*/ 2147483647 w 660"/>
              <a:gd name="T17" fmla="*/ 2147483647 h 373"/>
              <a:gd name="T18" fmla="*/ 2147483647 w 660"/>
              <a:gd name="T19" fmla="*/ 2147483647 h 373"/>
              <a:gd name="T20" fmla="*/ 2147483647 w 660"/>
              <a:gd name="T21" fmla="*/ 2147483647 h 373"/>
              <a:gd name="T22" fmla="*/ 2147483647 w 660"/>
              <a:gd name="T23" fmla="*/ 2147483647 h 373"/>
              <a:gd name="T24" fmla="*/ 2147483647 w 660"/>
              <a:gd name="T25" fmla="*/ 2147483647 h 373"/>
              <a:gd name="T26" fmla="*/ 2147483647 w 660"/>
              <a:gd name="T27" fmla="*/ 2147483647 h 373"/>
              <a:gd name="T28" fmla="*/ 2147483647 w 660"/>
              <a:gd name="T29" fmla="*/ 2147483647 h 373"/>
              <a:gd name="T30" fmla="*/ 2147483647 w 660"/>
              <a:gd name="T31" fmla="*/ 2147483647 h 373"/>
              <a:gd name="T32" fmla="*/ 2147483647 w 660"/>
              <a:gd name="T33" fmla="*/ 2147483647 h 373"/>
              <a:gd name="T34" fmla="*/ 2147483647 w 660"/>
              <a:gd name="T35" fmla="*/ 2147483647 h 373"/>
              <a:gd name="T36" fmla="*/ 2147483647 w 660"/>
              <a:gd name="T37" fmla="*/ 2147483647 h 373"/>
              <a:gd name="T38" fmla="*/ 2147483647 w 660"/>
              <a:gd name="T39" fmla="*/ 2147483647 h 373"/>
              <a:gd name="T40" fmla="*/ 2147483647 w 660"/>
              <a:gd name="T41" fmla="*/ 2147483647 h 373"/>
              <a:gd name="T42" fmla="*/ 2147483647 w 660"/>
              <a:gd name="T43" fmla="*/ 2147483647 h 373"/>
              <a:gd name="T44" fmla="*/ 2147483647 w 660"/>
              <a:gd name="T45" fmla="*/ 2147483647 h 373"/>
              <a:gd name="T46" fmla="*/ 2147483647 w 660"/>
              <a:gd name="T47" fmla="*/ 2147483647 h 373"/>
              <a:gd name="T48" fmla="*/ 2147483647 w 660"/>
              <a:gd name="T49" fmla="*/ 2147483647 h 373"/>
              <a:gd name="T50" fmla="*/ 2147483647 w 660"/>
              <a:gd name="T51" fmla="*/ 2147483647 h 373"/>
              <a:gd name="T52" fmla="*/ 2147483647 w 660"/>
              <a:gd name="T53" fmla="*/ 2147483647 h 373"/>
              <a:gd name="T54" fmla="*/ 2147483647 w 660"/>
              <a:gd name="T55" fmla="*/ 2147483647 h 373"/>
              <a:gd name="T56" fmla="*/ 2147483647 w 660"/>
              <a:gd name="T57" fmla="*/ 2147483647 h 373"/>
              <a:gd name="T58" fmla="*/ 2147483647 w 660"/>
              <a:gd name="T59" fmla="*/ 2147483647 h 373"/>
              <a:gd name="T60" fmla="*/ 2147483647 w 660"/>
              <a:gd name="T61" fmla="*/ 2147483647 h 373"/>
              <a:gd name="T62" fmla="*/ 2147483647 w 660"/>
              <a:gd name="T63" fmla="*/ 2147483647 h 373"/>
              <a:gd name="T64" fmla="*/ 2147483647 w 660"/>
              <a:gd name="T65" fmla="*/ 2147483647 h 373"/>
              <a:gd name="T66" fmla="*/ 2147483647 w 660"/>
              <a:gd name="T67" fmla="*/ 2147483647 h 373"/>
              <a:gd name="T68" fmla="*/ 2147483647 w 660"/>
              <a:gd name="T69" fmla="*/ 2147483647 h 373"/>
              <a:gd name="T70" fmla="*/ 2147483647 w 660"/>
              <a:gd name="T71" fmla="*/ 2147483647 h 373"/>
              <a:gd name="T72" fmla="*/ 2147483647 w 660"/>
              <a:gd name="T73" fmla="*/ 2147483647 h 373"/>
              <a:gd name="T74" fmla="*/ 2147483647 w 660"/>
              <a:gd name="T75" fmla="*/ 2147483647 h 373"/>
              <a:gd name="T76" fmla="*/ 2147483647 w 660"/>
              <a:gd name="T77" fmla="*/ 2147483647 h 373"/>
              <a:gd name="T78" fmla="*/ 2147483647 w 660"/>
              <a:gd name="T79" fmla="*/ 2147483647 h 373"/>
              <a:gd name="T80" fmla="*/ 2147483647 w 660"/>
              <a:gd name="T81" fmla="*/ 2147483647 h 373"/>
              <a:gd name="T82" fmla="*/ 2147483647 w 660"/>
              <a:gd name="T83" fmla="*/ 2147483647 h 373"/>
              <a:gd name="T84" fmla="*/ 2147483647 w 660"/>
              <a:gd name="T85" fmla="*/ 2147483647 h 373"/>
              <a:gd name="T86" fmla="*/ 2147483647 w 660"/>
              <a:gd name="T87" fmla="*/ 2147483647 h 373"/>
              <a:gd name="T88" fmla="*/ 2147483647 w 660"/>
              <a:gd name="T89" fmla="*/ 2147483647 h 373"/>
              <a:gd name="T90" fmla="*/ 2147483647 w 660"/>
              <a:gd name="T91" fmla="*/ 2147483647 h 373"/>
              <a:gd name="T92" fmla="*/ 2147483647 w 660"/>
              <a:gd name="T93" fmla="*/ 2147483647 h 373"/>
              <a:gd name="T94" fmla="*/ 2147483647 w 660"/>
              <a:gd name="T95" fmla="*/ 2147483647 h 373"/>
              <a:gd name="T96" fmla="*/ 2147483647 w 660"/>
              <a:gd name="T97" fmla="*/ 2147483647 h 373"/>
              <a:gd name="T98" fmla="*/ 2147483647 w 660"/>
              <a:gd name="T99" fmla="*/ 2147483647 h 373"/>
              <a:gd name="T100" fmla="*/ 2147483647 w 660"/>
              <a:gd name="T101" fmla="*/ 2147483647 h 373"/>
              <a:gd name="T102" fmla="*/ 2147483647 w 660"/>
              <a:gd name="T103" fmla="*/ 2147483647 h 373"/>
              <a:gd name="T104" fmla="*/ 2147483647 w 660"/>
              <a:gd name="T105" fmla="*/ 2147483647 h 373"/>
              <a:gd name="T106" fmla="*/ 2147483647 w 660"/>
              <a:gd name="T107" fmla="*/ 2147483647 h 373"/>
              <a:gd name="T108" fmla="*/ 2147483647 w 660"/>
              <a:gd name="T109" fmla="*/ 2147483647 h 373"/>
              <a:gd name="T110" fmla="*/ 2147483647 w 660"/>
              <a:gd name="T111" fmla="*/ 2147483647 h 373"/>
              <a:gd name="T112" fmla="*/ 0 w 660"/>
              <a:gd name="T113" fmla="*/ 2147483647 h 373"/>
              <a:gd name="T114" fmla="*/ 2147483647 w 660"/>
              <a:gd name="T115" fmla="*/ 2147483647 h 373"/>
              <a:gd name="T116" fmla="*/ 2147483647 w 660"/>
              <a:gd name="T117" fmla="*/ 2147483647 h 373"/>
              <a:gd name="T118" fmla="*/ 2147483647 w 660"/>
              <a:gd name="T119" fmla="*/ 2147483647 h 373"/>
              <a:gd name="T120" fmla="*/ 2147483647 w 660"/>
              <a:gd name="T121" fmla="*/ 2147483647 h 373"/>
              <a:gd name="T122" fmla="*/ 2147483647 w 660"/>
              <a:gd name="T123" fmla="*/ 2147483647 h 373"/>
              <a:gd name="T124" fmla="*/ 2147483647 w 660"/>
              <a:gd name="T125" fmla="*/ 2147483647 h 3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60"/>
              <a:gd name="T190" fmla="*/ 0 h 373"/>
              <a:gd name="T191" fmla="*/ 660 w 660"/>
              <a:gd name="T192" fmla="*/ 373 h 3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60" h="373">
                <a:moveTo>
                  <a:pt x="645" y="261"/>
                </a:moveTo>
                <a:lnTo>
                  <a:pt x="647" y="261"/>
                </a:lnTo>
                <a:lnTo>
                  <a:pt x="648" y="263"/>
                </a:lnTo>
                <a:lnTo>
                  <a:pt x="650" y="263"/>
                </a:lnTo>
                <a:lnTo>
                  <a:pt x="650" y="261"/>
                </a:lnTo>
                <a:lnTo>
                  <a:pt x="647" y="251"/>
                </a:lnTo>
                <a:lnTo>
                  <a:pt x="647" y="248"/>
                </a:lnTo>
                <a:lnTo>
                  <a:pt x="648" y="248"/>
                </a:lnTo>
                <a:lnTo>
                  <a:pt x="651" y="251"/>
                </a:lnTo>
                <a:lnTo>
                  <a:pt x="653" y="257"/>
                </a:lnTo>
                <a:lnTo>
                  <a:pt x="656" y="260"/>
                </a:lnTo>
                <a:lnTo>
                  <a:pt x="656" y="261"/>
                </a:lnTo>
                <a:lnTo>
                  <a:pt x="659" y="257"/>
                </a:lnTo>
                <a:lnTo>
                  <a:pt x="642" y="222"/>
                </a:lnTo>
                <a:lnTo>
                  <a:pt x="635" y="221"/>
                </a:lnTo>
                <a:lnTo>
                  <a:pt x="629" y="225"/>
                </a:lnTo>
                <a:lnTo>
                  <a:pt x="628" y="225"/>
                </a:lnTo>
                <a:lnTo>
                  <a:pt x="626" y="225"/>
                </a:lnTo>
                <a:lnTo>
                  <a:pt x="624" y="225"/>
                </a:lnTo>
                <a:lnTo>
                  <a:pt x="623" y="225"/>
                </a:lnTo>
                <a:lnTo>
                  <a:pt x="618" y="222"/>
                </a:lnTo>
                <a:lnTo>
                  <a:pt x="615" y="221"/>
                </a:lnTo>
                <a:lnTo>
                  <a:pt x="614" y="222"/>
                </a:lnTo>
                <a:lnTo>
                  <a:pt x="612" y="224"/>
                </a:lnTo>
                <a:lnTo>
                  <a:pt x="612" y="225"/>
                </a:lnTo>
                <a:lnTo>
                  <a:pt x="612" y="227"/>
                </a:lnTo>
                <a:lnTo>
                  <a:pt x="612" y="228"/>
                </a:lnTo>
                <a:lnTo>
                  <a:pt x="612" y="230"/>
                </a:lnTo>
                <a:lnTo>
                  <a:pt x="615" y="233"/>
                </a:lnTo>
                <a:lnTo>
                  <a:pt x="617" y="236"/>
                </a:lnTo>
                <a:lnTo>
                  <a:pt x="615" y="236"/>
                </a:lnTo>
                <a:lnTo>
                  <a:pt x="614" y="236"/>
                </a:lnTo>
                <a:lnTo>
                  <a:pt x="612" y="236"/>
                </a:lnTo>
                <a:lnTo>
                  <a:pt x="609" y="234"/>
                </a:lnTo>
                <a:lnTo>
                  <a:pt x="608" y="234"/>
                </a:lnTo>
                <a:lnTo>
                  <a:pt x="608" y="233"/>
                </a:lnTo>
                <a:lnTo>
                  <a:pt x="599" y="233"/>
                </a:lnTo>
                <a:lnTo>
                  <a:pt x="593" y="227"/>
                </a:lnTo>
                <a:lnTo>
                  <a:pt x="587" y="224"/>
                </a:lnTo>
                <a:lnTo>
                  <a:pt x="578" y="212"/>
                </a:lnTo>
                <a:lnTo>
                  <a:pt x="562" y="210"/>
                </a:lnTo>
                <a:lnTo>
                  <a:pt x="552" y="209"/>
                </a:lnTo>
                <a:lnTo>
                  <a:pt x="536" y="203"/>
                </a:lnTo>
                <a:lnTo>
                  <a:pt x="549" y="201"/>
                </a:lnTo>
                <a:lnTo>
                  <a:pt x="581" y="206"/>
                </a:lnTo>
                <a:lnTo>
                  <a:pt x="602" y="224"/>
                </a:lnTo>
                <a:lnTo>
                  <a:pt x="612" y="213"/>
                </a:lnTo>
                <a:lnTo>
                  <a:pt x="596" y="201"/>
                </a:lnTo>
                <a:lnTo>
                  <a:pt x="579" y="194"/>
                </a:lnTo>
                <a:lnTo>
                  <a:pt x="562" y="179"/>
                </a:lnTo>
                <a:lnTo>
                  <a:pt x="568" y="180"/>
                </a:lnTo>
                <a:lnTo>
                  <a:pt x="585" y="192"/>
                </a:lnTo>
                <a:lnTo>
                  <a:pt x="593" y="197"/>
                </a:lnTo>
                <a:lnTo>
                  <a:pt x="599" y="192"/>
                </a:lnTo>
                <a:lnTo>
                  <a:pt x="593" y="186"/>
                </a:lnTo>
                <a:lnTo>
                  <a:pt x="593" y="179"/>
                </a:lnTo>
                <a:lnTo>
                  <a:pt x="606" y="186"/>
                </a:lnTo>
                <a:lnTo>
                  <a:pt x="606" y="174"/>
                </a:lnTo>
                <a:lnTo>
                  <a:pt x="596" y="167"/>
                </a:lnTo>
                <a:lnTo>
                  <a:pt x="593" y="159"/>
                </a:lnTo>
                <a:lnTo>
                  <a:pt x="578" y="158"/>
                </a:lnTo>
                <a:lnTo>
                  <a:pt x="557" y="143"/>
                </a:lnTo>
                <a:lnTo>
                  <a:pt x="542" y="126"/>
                </a:lnTo>
                <a:lnTo>
                  <a:pt x="560" y="141"/>
                </a:lnTo>
                <a:lnTo>
                  <a:pt x="579" y="154"/>
                </a:lnTo>
                <a:lnTo>
                  <a:pt x="593" y="155"/>
                </a:lnTo>
                <a:lnTo>
                  <a:pt x="593" y="137"/>
                </a:lnTo>
                <a:lnTo>
                  <a:pt x="599" y="129"/>
                </a:lnTo>
                <a:lnTo>
                  <a:pt x="599" y="125"/>
                </a:lnTo>
                <a:lnTo>
                  <a:pt x="593" y="125"/>
                </a:lnTo>
                <a:lnTo>
                  <a:pt x="587" y="123"/>
                </a:lnTo>
                <a:lnTo>
                  <a:pt x="581" y="120"/>
                </a:lnTo>
                <a:lnTo>
                  <a:pt x="573" y="117"/>
                </a:lnTo>
                <a:lnTo>
                  <a:pt x="569" y="113"/>
                </a:lnTo>
                <a:lnTo>
                  <a:pt x="563" y="110"/>
                </a:lnTo>
                <a:lnTo>
                  <a:pt x="560" y="108"/>
                </a:lnTo>
                <a:lnTo>
                  <a:pt x="560" y="107"/>
                </a:lnTo>
                <a:lnTo>
                  <a:pt x="549" y="107"/>
                </a:lnTo>
                <a:lnTo>
                  <a:pt x="540" y="104"/>
                </a:lnTo>
                <a:lnTo>
                  <a:pt x="533" y="102"/>
                </a:lnTo>
                <a:lnTo>
                  <a:pt x="529" y="99"/>
                </a:lnTo>
                <a:lnTo>
                  <a:pt x="527" y="96"/>
                </a:lnTo>
                <a:lnTo>
                  <a:pt x="525" y="93"/>
                </a:lnTo>
                <a:lnTo>
                  <a:pt x="524" y="93"/>
                </a:lnTo>
                <a:lnTo>
                  <a:pt x="521" y="93"/>
                </a:lnTo>
                <a:lnTo>
                  <a:pt x="518" y="93"/>
                </a:lnTo>
                <a:lnTo>
                  <a:pt x="515" y="93"/>
                </a:lnTo>
                <a:lnTo>
                  <a:pt x="512" y="95"/>
                </a:lnTo>
                <a:lnTo>
                  <a:pt x="509" y="95"/>
                </a:lnTo>
                <a:lnTo>
                  <a:pt x="506" y="96"/>
                </a:lnTo>
                <a:lnTo>
                  <a:pt x="501" y="95"/>
                </a:lnTo>
                <a:lnTo>
                  <a:pt x="500" y="93"/>
                </a:lnTo>
                <a:lnTo>
                  <a:pt x="499" y="87"/>
                </a:lnTo>
                <a:lnTo>
                  <a:pt x="499" y="83"/>
                </a:lnTo>
                <a:lnTo>
                  <a:pt x="499" y="77"/>
                </a:lnTo>
                <a:lnTo>
                  <a:pt x="499" y="72"/>
                </a:lnTo>
                <a:lnTo>
                  <a:pt x="500" y="68"/>
                </a:lnTo>
                <a:lnTo>
                  <a:pt x="500" y="66"/>
                </a:lnTo>
                <a:lnTo>
                  <a:pt x="501" y="66"/>
                </a:lnTo>
                <a:lnTo>
                  <a:pt x="503" y="65"/>
                </a:lnTo>
                <a:lnTo>
                  <a:pt x="506" y="63"/>
                </a:lnTo>
                <a:lnTo>
                  <a:pt x="507" y="62"/>
                </a:lnTo>
                <a:lnTo>
                  <a:pt x="513" y="54"/>
                </a:lnTo>
                <a:lnTo>
                  <a:pt x="515" y="47"/>
                </a:lnTo>
                <a:lnTo>
                  <a:pt x="513" y="39"/>
                </a:lnTo>
                <a:lnTo>
                  <a:pt x="509" y="33"/>
                </a:lnTo>
                <a:lnTo>
                  <a:pt x="503" y="30"/>
                </a:lnTo>
                <a:lnTo>
                  <a:pt x="497" y="27"/>
                </a:lnTo>
                <a:lnTo>
                  <a:pt x="494" y="26"/>
                </a:lnTo>
                <a:lnTo>
                  <a:pt x="491" y="24"/>
                </a:lnTo>
                <a:lnTo>
                  <a:pt x="480" y="24"/>
                </a:lnTo>
                <a:lnTo>
                  <a:pt x="474" y="21"/>
                </a:lnTo>
                <a:lnTo>
                  <a:pt x="470" y="20"/>
                </a:lnTo>
                <a:lnTo>
                  <a:pt x="470" y="15"/>
                </a:lnTo>
                <a:lnTo>
                  <a:pt x="470" y="12"/>
                </a:lnTo>
                <a:lnTo>
                  <a:pt x="470" y="11"/>
                </a:lnTo>
                <a:lnTo>
                  <a:pt x="471" y="8"/>
                </a:lnTo>
                <a:lnTo>
                  <a:pt x="471" y="6"/>
                </a:lnTo>
                <a:lnTo>
                  <a:pt x="468" y="3"/>
                </a:lnTo>
                <a:lnTo>
                  <a:pt x="465" y="0"/>
                </a:lnTo>
                <a:lnTo>
                  <a:pt x="461" y="0"/>
                </a:lnTo>
                <a:lnTo>
                  <a:pt x="459" y="2"/>
                </a:lnTo>
                <a:lnTo>
                  <a:pt x="455" y="3"/>
                </a:lnTo>
                <a:lnTo>
                  <a:pt x="452" y="3"/>
                </a:lnTo>
                <a:lnTo>
                  <a:pt x="450" y="5"/>
                </a:lnTo>
                <a:lnTo>
                  <a:pt x="449" y="6"/>
                </a:lnTo>
                <a:lnTo>
                  <a:pt x="450" y="6"/>
                </a:lnTo>
                <a:lnTo>
                  <a:pt x="450" y="8"/>
                </a:lnTo>
                <a:lnTo>
                  <a:pt x="450" y="11"/>
                </a:lnTo>
                <a:lnTo>
                  <a:pt x="450" y="14"/>
                </a:lnTo>
                <a:lnTo>
                  <a:pt x="449" y="15"/>
                </a:lnTo>
                <a:lnTo>
                  <a:pt x="446" y="17"/>
                </a:lnTo>
                <a:lnTo>
                  <a:pt x="441" y="18"/>
                </a:lnTo>
                <a:lnTo>
                  <a:pt x="434" y="15"/>
                </a:lnTo>
                <a:lnTo>
                  <a:pt x="423" y="11"/>
                </a:lnTo>
                <a:lnTo>
                  <a:pt x="422" y="9"/>
                </a:lnTo>
                <a:lnTo>
                  <a:pt x="419" y="8"/>
                </a:lnTo>
                <a:lnTo>
                  <a:pt x="414" y="6"/>
                </a:lnTo>
                <a:lnTo>
                  <a:pt x="410" y="5"/>
                </a:lnTo>
                <a:lnTo>
                  <a:pt x="407" y="2"/>
                </a:lnTo>
                <a:lnTo>
                  <a:pt x="402" y="0"/>
                </a:lnTo>
                <a:lnTo>
                  <a:pt x="399" y="0"/>
                </a:lnTo>
                <a:lnTo>
                  <a:pt x="397" y="29"/>
                </a:lnTo>
                <a:lnTo>
                  <a:pt x="393" y="32"/>
                </a:lnTo>
                <a:lnTo>
                  <a:pt x="393" y="33"/>
                </a:lnTo>
                <a:lnTo>
                  <a:pt x="392" y="38"/>
                </a:lnTo>
                <a:lnTo>
                  <a:pt x="390" y="42"/>
                </a:lnTo>
                <a:lnTo>
                  <a:pt x="387" y="48"/>
                </a:lnTo>
                <a:lnTo>
                  <a:pt x="384" y="54"/>
                </a:lnTo>
                <a:lnTo>
                  <a:pt x="381" y="57"/>
                </a:lnTo>
                <a:lnTo>
                  <a:pt x="378" y="60"/>
                </a:lnTo>
                <a:lnTo>
                  <a:pt x="375" y="59"/>
                </a:lnTo>
                <a:lnTo>
                  <a:pt x="375" y="60"/>
                </a:lnTo>
                <a:lnTo>
                  <a:pt x="375" y="62"/>
                </a:lnTo>
                <a:lnTo>
                  <a:pt x="374" y="65"/>
                </a:lnTo>
                <a:lnTo>
                  <a:pt x="372" y="69"/>
                </a:lnTo>
                <a:lnTo>
                  <a:pt x="371" y="74"/>
                </a:lnTo>
                <a:lnTo>
                  <a:pt x="368" y="77"/>
                </a:lnTo>
                <a:lnTo>
                  <a:pt x="366" y="77"/>
                </a:lnTo>
                <a:lnTo>
                  <a:pt x="363" y="74"/>
                </a:lnTo>
                <a:lnTo>
                  <a:pt x="362" y="74"/>
                </a:lnTo>
                <a:lnTo>
                  <a:pt x="362" y="72"/>
                </a:lnTo>
                <a:lnTo>
                  <a:pt x="360" y="71"/>
                </a:lnTo>
                <a:lnTo>
                  <a:pt x="357" y="71"/>
                </a:lnTo>
                <a:lnTo>
                  <a:pt x="356" y="72"/>
                </a:lnTo>
                <a:lnTo>
                  <a:pt x="353" y="74"/>
                </a:lnTo>
                <a:lnTo>
                  <a:pt x="351" y="80"/>
                </a:lnTo>
                <a:lnTo>
                  <a:pt x="351" y="89"/>
                </a:lnTo>
                <a:lnTo>
                  <a:pt x="351" y="90"/>
                </a:lnTo>
                <a:lnTo>
                  <a:pt x="351" y="91"/>
                </a:lnTo>
                <a:lnTo>
                  <a:pt x="350" y="93"/>
                </a:lnTo>
                <a:lnTo>
                  <a:pt x="350" y="95"/>
                </a:lnTo>
                <a:lnTo>
                  <a:pt x="348" y="96"/>
                </a:lnTo>
                <a:lnTo>
                  <a:pt x="348" y="98"/>
                </a:lnTo>
                <a:lnTo>
                  <a:pt x="348" y="99"/>
                </a:lnTo>
                <a:lnTo>
                  <a:pt x="348" y="101"/>
                </a:lnTo>
                <a:lnTo>
                  <a:pt x="347" y="104"/>
                </a:lnTo>
                <a:lnTo>
                  <a:pt x="345" y="110"/>
                </a:lnTo>
                <a:lnTo>
                  <a:pt x="344" y="114"/>
                </a:lnTo>
                <a:lnTo>
                  <a:pt x="339" y="117"/>
                </a:lnTo>
                <a:lnTo>
                  <a:pt x="335" y="119"/>
                </a:lnTo>
                <a:lnTo>
                  <a:pt x="329" y="117"/>
                </a:lnTo>
                <a:lnTo>
                  <a:pt x="321" y="111"/>
                </a:lnTo>
                <a:lnTo>
                  <a:pt x="320" y="110"/>
                </a:lnTo>
                <a:lnTo>
                  <a:pt x="317" y="108"/>
                </a:lnTo>
                <a:lnTo>
                  <a:pt x="314" y="107"/>
                </a:lnTo>
                <a:lnTo>
                  <a:pt x="311" y="107"/>
                </a:lnTo>
                <a:lnTo>
                  <a:pt x="308" y="108"/>
                </a:lnTo>
                <a:lnTo>
                  <a:pt x="306" y="111"/>
                </a:lnTo>
                <a:lnTo>
                  <a:pt x="306" y="117"/>
                </a:lnTo>
                <a:lnTo>
                  <a:pt x="308" y="125"/>
                </a:lnTo>
                <a:lnTo>
                  <a:pt x="308" y="126"/>
                </a:lnTo>
                <a:lnTo>
                  <a:pt x="308" y="129"/>
                </a:lnTo>
                <a:lnTo>
                  <a:pt x="306" y="131"/>
                </a:lnTo>
                <a:lnTo>
                  <a:pt x="305" y="132"/>
                </a:lnTo>
                <a:lnTo>
                  <a:pt x="305" y="135"/>
                </a:lnTo>
                <a:lnTo>
                  <a:pt x="303" y="137"/>
                </a:lnTo>
                <a:lnTo>
                  <a:pt x="303" y="138"/>
                </a:lnTo>
                <a:lnTo>
                  <a:pt x="302" y="138"/>
                </a:lnTo>
                <a:lnTo>
                  <a:pt x="300" y="149"/>
                </a:lnTo>
                <a:lnTo>
                  <a:pt x="299" y="150"/>
                </a:lnTo>
                <a:lnTo>
                  <a:pt x="297" y="152"/>
                </a:lnTo>
                <a:lnTo>
                  <a:pt x="297" y="153"/>
                </a:lnTo>
                <a:lnTo>
                  <a:pt x="296" y="155"/>
                </a:lnTo>
                <a:lnTo>
                  <a:pt x="295" y="159"/>
                </a:lnTo>
                <a:lnTo>
                  <a:pt x="294" y="165"/>
                </a:lnTo>
                <a:lnTo>
                  <a:pt x="294" y="171"/>
                </a:lnTo>
                <a:lnTo>
                  <a:pt x="294" y="174"/>
                </a:lnTo>
                <a:lnTo>
                  <a:pt x="291" y="177"/>
                </a:lnTo>
                <a:lnTo>
                  <a:pt x="288" y="182"/>
                </a:lnTo>
                <a:lnTo>
                  <a:pt x="285" y="186"/>
                </a:lnTo>
                <a:lnTo>
                  <a:pt x="282" y="189"/>
                </a:lnTo>
                <a:lnTo>
                  <a:pt x="279" y="194"/>
                </a:lnTo>
                <a:lnTo>
                  <a:pt x="278" y="198"/>
                </a:lnTo>
                <a:lnTo>
                  <a:pt x="276" y="203"/>
                </a:lnTo>
                <a:lnTo>
                  <a:pt x="276" y="204"/>
                </a:lnTo>
                <a:lnTo>
                  <a:pt x="276" y="206"/>
                </a:lnTo>
                <a:lnTo>
                  <a:pt x="276" y="207"/>
                </a:lnTo>
                <a:lnTo>
                  <a:pt x="276" y="210"/>
                </a:lnTo>
                <a:lnTo>
                  <a:pt x="276" y="212"/>
                </a:lnTo>
                <a:lnTo>
                  <a:pt x="276" y="213"/>
                </a:lnTo>
                <a:lnTo>
                  <a:pt x="276" y="215"/>
                </a:lnTo>
                <a:lnTo>
                  <a:pt x="281" y="217"/>
                </a:lnTo>
                <a:lnTo>
                  <a:pt x="275" y="224"/>
                </a:lnTo>
                <a:lnTo>
                  <a:pt x="279" y="230"/>
                </a:lnTo>
                <a:lnTo>
                  <a:pt x="264" y="240"/>
                </a:lnTo>
                <a:lnTo>
                  <a:pt x="263" y="240"/>
                </a:lnTo>
                <a:lnTo>
                  <a:pt x="261" y="239"/>
                </a:lnTo>
                <a:lnTo>
                  <a:pt x="258" y="239"/>
                </a:lnTo>
                <a:lnTo>
                  <a:pt x="254" y="239"/>
                </a:lnTo>
                <a:lnTo>
                  <a:pt x="251" y="240"/>
                </a:lnTo>
                <a:lnTo>
                  <a:pt x="246" y="245"/>
                </a:lnTo>
                <a:lnTo>
                  <a:pt x="245" y="249"/>
                </a:lnTo>
                <a:lnTo>
                  <a:pt x="243" y="248"/>
                </a:lnTo>
                <a:lnTo>
                  <a:pt x="242" y="248"/>
                </a:lnTo>
                <a:lnTo>
                  <a:pt x="239" y="248"/>
                </a:lnTo>
                <a:lnTo>
                  <a:pt x="234" y="246"/>
                </a:lnTo>
                <a:lnTo>
                  <a:pt x="231" y="246"/>
                </a:lnTo>
                <a:lnTo>
                  <a:pt x="230" y="248"/>
                </a:lnTo>
                <a:lnTo>
                  <a:pt x="230" y="249"/>
                </a:lnTo>
                <a:lnTo>
                  <a:pt x="231" y="255"/>
                </a:lnTo>
                <a:lnTo>
                  <a:pt x="231" y="257"/>
                </a:lnTo>
                <a:lnTo>
                  <a:pt x="230" y="258"/>
                </a:lnTo>
                <a:lnTo>
                  <a:pt x="229" y="258"/>
                </a:lnTo>
                <a:lnTo>
                  <a:pt x="226" y="260"/>
                </a:lnTo>
                <a:lnTo>
                  <a:pt x="224" y="261"/>
                </a:lnTo>
                <a:lnTo>
                  <a:pt x="222" y="263"/>
                </a:lnTo>
                <a:lnTo>
                  <a:pt x="221" y="263"/>
                </a:lnTo>
                <a:lnTo>
                  <a:pt x="219" y="264"/>
                </a:lnTo>
                <a:lnTo>
                  <a:pt x="216" y="266"/>
                </a:lnTo>
                <a:lnTo>
                  <a:pt x="212" y="267"/>
                </a:lnTo>
                <a:lnTo>
                  <a:pt x="206" y="269"/>
                </a:lnTo>
                <a:lnTo>
                  <a:pt x="201" y="269"/>
                </a:lnTo>
                <a:lnTo>
                  <a:pt x="197" y="269"/>
                </a:lnTo>
                <a:lnTo>
                  <a:pt x="195" y="267"/>
                </a:lnTo>
                <a:lnTo>
                  <a:pt x="193" y="263"/>
                </a:lnTo>
                <a:lnTo>
                  <a:pt x="192" y="266"/>
                </a:lnTo>
                <a:lnTo>
                  <a:pt x="189" y="269"/>
                </a:lnTo>
                <a:lnTo>
                  <a:pt x="186" y="272"/>
                </a:lnTo>
                <a:lnTo>
                  <a:pt x="182" y="276"/>
                </a:lnTo>
                <a:lnTo>
                  <a:pt x="177" y="278"/>
                </a:lnTo>
                <a:lnTo>
                  <a:pt x="173" y="278"/>
                </a:lnTo>
                <a:lnTo>
                  <a:pt x="167" y="276"/>
                </a:lnTo>
                <a:lnTo>
                  <a:pt x="165" y="276"/>
                </a:lnTo>
                <a:lnTo>
                  <a:pt x="163" y="276"/>
                </a:lnTo>
                <a:lnTo>
                  <a:pt x="160" y="275"/>
                </a:lnTo>
                <a:lnTo>
                  <a:pt x="157" y="273"/>
                </a:lnTo>
                <a:lnTo>
                  <a:pt x="153" y="272"/>
                </a:lnTo>
                <a:lnTo>
                  <a:pt x="149" y="267"/>
                </a:lnTo>
                <a:lnTo>
                  <a:pt x="144" y="263"/>
                </a:lnTo>
                <a:lnTo>
                  <a:pt x="141" y="257"/>
                </a:lnTo>
                <a:lnTo>
                  <a:pt x="140" y="254"/>
                </a:lnTo>
                <a:lnTo>
                  <a:pt x="140" y="251"/>
                </a:lnTo>
                <a:lnTo>
                  <a:pt x="140" y="248"/>
                </a:lnTo>
                <a:lnTo>
                  <a:pt x="138" y="248"/>
                </a:lnTo>
                <a:lnTo>
                  <a:pt x="119" y="275"/>
                </a:lnTo>
                <a:lnTo>
                  <a:pt x="119" y="273"/>
                </a:lnTo>
                <a:lnTo>
                  <a:pt x="120" y="273"/>
                </a:lnTo>
                <a:lnTo>
                  <a:pt x="120" y="272"/>
                </a:lnTo>
                <a:lnTo>
                  <a:pt x="122" y="270"/>
                </a:lnTo>
                <a:lnTo>
                  <a:pt x="123" y="269"/>
                </a:lnTo>
                <a:lnTo>
                  <a:pt x="122" y="269"/>
                </a:lnTo>
                <a:lnTo>
                  <a:pt x="120" y="270"/>
                </a:lnTo>
                <a:lnTo>
                  <a:pt x="119" y="275"/>
                </a:lnTo>
                <a:lnTo>
                  <a:pt x="114" y="279"/>
                </a:lnTo>
                <a:lnTo>
                  <a:pt x="110" y="281"/>
                </a:lnTo>
                <a:lnTo>
                  <a:pt x="105" y="284"/>
                </a:lnTo>
                <a:lnTo>
                  <a:pt x="99" y="287"/>
                </a:lnTo>
                <a:lnTo>
                  <a:pt x="96" y="290"/>
                </a:lnTo>
                <a:lnTo>
                  <a:pt x="91" y="293"/>
                </a:lnTo>
                <a:lnTo>
                  <a:pt x="89" y="296"/>
                </a:lnTo>
                <a:lnTo>
                  <a:pt x="87" y="302"/>
                </a:lnTo>
                <a:lnTo>
                  <a:pt x="86" y="305"/>
                </a:lnTo>
                <a:lnTo>
                  <a:pt x="84" y="308"/>
                </a:lnTo>
                <a:lnTo>
                  <a:pt x="83" y="310"/>
                </a:lnTo>
                <a:lnTo>
                  <a:pt x="81" y="312"/>
                </a:lnTo>
                <a:lnTo>
                  <a:pt x="80" y="314"/>
                </a:lnTo>
                <a:lnTo>
                  <a:pt x="78" y="315"/>
                </a:lnTo>
                <a:lnTo>
                  <a:pt x="77" y="317"/>
                </a:lnTo>
                <a:lnTo>
                  <a:pt x="75" y="320"/>
                </a:lnTo>
                <a:lnTo>
                  <a:pt x="75" y="321"/>
                </a:lnTo>
                <a:lnTo>
                  <a:pt x="74" y="323"/>
                </a:lnTo>
                <a:lnTo>
                  <a:pt x="74" y="324"/>
                </a:lnTo>
                <a:lnTo>
                  <a:pt x="74" y="327"/>
                </a:lnTo>
                <a:lnTo>
                  <a:pt x="72" y="327"/>
                </a:lnTo>
                <a:lnTo>
                  <a:pt x="71" y="329"/>
                </a:lnTo>
                <a:lnTo>
                  <a:pt x="71" y="330"/>
                </a:lnTo>
                <a:lnTo>
                  <a:pt x="68" y="330"/>
                </a:lnTo>
                <a:lnTo>
                  <a:pt x="64" y="333"/>
                </a:lnTo>
                <a:lnTo>
                  <a:pt x="60" y="335"/>
                </a:lnTo>
                <a:lnTo>
                  <a:pt x="57" y="338"/>
                </a:lnTo>
                <a:lnTo>
                  <a:pt x="55" y="339"/>
                </a:lnTo>
                <a:lnTo>
                  <a:pt x="54" y="341"/>
                </a:lnTo>
                <a:lnTo>
                  <a:pt x="53" y="342"/>
                </a:lnTo>
                <a:lnTo>
                  <a:pt x="53" y="344"/>
                </a:lnTo>
                <a:lnTo>
                  <a:pt x="51" y="345"/>
                </a:lnTo>
                <a:lnTo>
                  <a:pt x="50" y="345"/>
                </a:lnTo>
                <a:lnTo>
                  <a:pt x="47" y="347"/>
                </a:lnTo>
                <a:lnTo>
                  <a:pt x="44" y="348"/>
                </a:lnTo>
                <a:lnTo>
                  <a:pt x="39" y="351"/>
                </a:lnTo>
                <a:lnTo>
                  <a:pt x="35" y="353"/>
                </a:lnTo>
                <a:lnTo>
                  <a:pt x="31" y="356"/>
                </a:lnTo>
                <a:lnTo>
                  <a:pt x="27" y="357"/>
                </a:lnTo>
                <a:lnTo>
                  <a:pt x="22" y="360"/>
                </a:lnTo>
                <a:lnTo>
                  <a:pt x="18" y="362"/>
                </a:lnTo>
                <a:lnTo>
                  <a:pt x="14" y="365"/>
                </a:lnTo>
                <a:lnTo>
                  <a:pt x="9" y="366"/>
                </a:lnTo>
                <a:lnTo>
                  <a:pt x="6" y="368"/>
                </a:lnTo>
                <a:lnTo>
                  <a:pt x="3" y="369"/>
                </a:lnTo>
                <a:lnTo>
                  <a:pt x="0" y="371"/>
                </a:lnTo>
                <a:lnTo>
                  <a:pt x="0" y="372"/>
                </a:lnTo>
                <a:lnTo>
                  <a:pt x="153" y="348"/>
                </a:lnTo>
                <a:lnTo>
                  <a:pt x="163" y="342"/>
                </a:lnTo>
                <a:lnTo>
                  <a:pt x="176" y="342"/>
                </a:lnTo>
                <a:lnTo>
                  <a:pt x="177" y="342"/>
                </a:lnTo>
                <a:lnTo>
                  <a:pt x="180" y="342"/>
                </a:lnTo>
                <a:lnTo>
                  <a:pt x="185" y="342"/>
                </a:lnTo>
                <a:lnTo>
                  <a:pt x="189" y="341"/>
                </a:lnTo>
                <a:lnTo>
                  <a:pt x="195" y="341"/>
                </a:lnTo>
                <a:lnTo>
                  <a:pt x="201" y="341"/>
                </a:lnTo>
                <a:lnTo>
                  <a:pt x="210" y="341"/>
                </a:lnTo>
                <a:lnTo>
                  <a:pt x="219" y="339"/>
                </a:lnTo>
                <a:lnTo>
                  <a:pt x="229" y="338"/>
                </a:lnTo>
                <a:lnTo>
                  <a:pt x="239" y="336"/>
                </a:lnTo>
                <a:lnTo>
                  <a:pt x="251" y="335"/>
                </a:lnTo>
                <a:lnTo>
                  <a:pt x="263" y="333"/>
                </a:lnTo>
                <a:lnTo>
                  <a:pt x="276" y="332"/>
                </a:lnTo>
                <a:lnTo>
                  <a:pt x="291" y="330"/>
                </a:lnTo>
                <a:lnTo>
                  <a:pt x="305" y="327"/>
                </a:lnTo>
                <a:lnTo>
                  <a:pt x="321" y="326"/>
                </a:lnTo>
                <a:lnTo>
                  <a:pt x="338" y="323"/>
                </a:lnTo>
                <a:lnTo>
                  <a:pt x="356" y="320"/>
                </a:lnTo>
                <a:lnTo>
                  <a:pt x="374" y="317"/>
                </a:lnTo>
                <a:lnTo>
                  <a:pt x="393" y="314"/>
                </a:lnTo>
                <a:lnTo>
                  <a:pt x="411" y="310"/>
                </a:lnTo>
                <a:lnTo>
                  <a:pt x="431" y="308"/>
                </a:lnTo>
                <a:lnTo>
                  <a:pt x="453" y="303"/>
                </a:lnTo>
                <a:lnTo>
                  <a:pt x="474" y="300"/>
                </a:lnTo>
                <a:lnTo>
                  <a:pt x="496" y="296"/>
                </a:lnTo>
                <a:lnTo>
                  <a:pt x="519" y="290"/>
                </a:lnTo>
                <a:lnTo>
                  <a:pt x="542" y="285"/>
                </a:lnTo>
                <a:lnTo>
                  <a:pt x="566" y="279"/>
                </a:lnTo>
                <a:lnTo>
                  <a:pt x="591" y="276"/>
                </a:lnTo>
                <a:lnTo>
                  <a:pt x="615" y="270"/>
                </a:lnTo>
                <a:lnTo>
                  <a:pt x="641" y="263"/>
                </a:lnTo>
                <a:lnTo>
                  <a:pt x="645" y="261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grpSp>
        <p:nvGrpSpPr>
          <p:cNvPr id="3" name="Group 137"/>
          <p:cNvGrpSpPr>
            <a:grpSpLocks/>
          </p:cNvGrpSpPr>
          <p:nvPr/>
        </p:nvGrpSpPr>
        <p:grpSpPr bwMode="auto">
          <a:xfrm>
            <a:off x="6516688" y="3016250"/>
            <a:ext cx="1201737" cy="654050"/>
            <a:chOff x="4014" y="1988"/>
            <a:chExt cx="742" cy="403"/>
          </a:xfrm>
          <a:solidFill>
            <a:schemeClr val="bg2"/>
          </a:solidFill>
        </p:grpSpPr>
        <p:sp>
          <p:nvSpPr>
            <p:cNvPr id="13583" name="Freeform 138"/>
            <p:cNvSpPr>
              <a:spLocks/>
            </p:cNvSpPr>
            <p:nvPr/>
          </p:nvSpPr>
          <p:spPr bwMode="blackWhite">
            <a:xfrm>
              <a:off x="4716" y="2096"/>
              <a:ext cx="40" cy="110"/>
            </a:xfrm>
            <a:custGeom>
              <a:avLst/>
              <a:gdLst>
                <a:gd name="T0" fmla="*/ 11 w 36"/>
                <a:gd name="T1" fmla="*/ 18 h 102"/>
                <a:gd name="T2" fmla="*/ 11 w 36"/>
                <a:gd name="T3" fmla="*/ 18 h 102"/>
                <a:gd name="T4" fmla="*/ 13 w 36"/>
                <a:gd name="T5" fmla="*/ 15 h 102"/>
                <a:gd name="T6" fmla="*/ 16 w 36"/>
                <a:gd name="T7" fmla="*/ 14 h 102"/>
                <a:gd name="T8" fmla="*/ 22 w 36"/>
                <a:gd name="T9" fmla="*/ 11 h 102"/>
                <a:gd name="T10" fmla="*/ 26 w 36"/>
                <a:gd name="T11" fmla="*/ 5 h 102"/>
                <a:gd name="T12" fmla="*/ 30 w 36"/>
                <a:gd name="T13" fmla="*/ 2 h 102"/>
                <a:gd name="T14" fmla="*/ 36 w 36"/>
                <a:gd name="T15" fmla="*/ 1 h 102"/>
                <a:gd name="T16" fmla="*/ 41 w 36"/>
                <a:gd name="T17" fmla="*/ 0 h 102"/>
                <a:gd name="T18" fmla="*/ 51 w 36"/>
                <a:gd name="T19" fmla="*/ 0 h 102"/>
                <a:gd name="T20" fmla="*/ 51 w 36"/>
                <a:gd name="T21" fmla="*/ 0 h 102"/>
                <a:gd name="T22" fmla="*/ 51 w 36"/>
                <a:gd name="T23" fmla="*/ 0 h 102"/>
                <a:gd name="T24" fmla="*/ 51 w 36"/>
                <a:gd name="T25" fmla="*/ 1 h 102"/>
                <a:gd name="T26" fmla="*/ 51 w 36"/>
                <a:gd name="T27" fmla="*/ 4 h 102"/>
                <a:gd name="T28" fmla="*/ 53 w 36"/>
                <a:gd name="T29" fmla="*/ 5 h 102"/>
                <a:gd name="T30" fmla="*/ 53 w 36"/>
                <a:gd name="T31" fmla="*/ 12 h 102"/>
                <a:gd name="T32" fmla="*/ 53 w 36"/>
                <a:gd name="T33" fmla="*/ 14 h 102"/>
                <a:gd name="T34" fmla="*/ 53 w 36"/>
                <a:gd name="T35" fmla="*/ 15 h 102"/>
                <a:gd name="T36" fmla="*/ 53 w 36"/>
                <a:gd name="T37" fmla="*/ 17 h 102"/>
                <a:gd name="T38" fmla="*/ 46 w 36"/>
                <a:gd name="T39" fmla="*/ 28 h 102"/>
                <a:gd name="T40" fmla="*/ 44 w 36"/>
                <a:gd name="T41" fmla="*/ 33 h 102"/>
                <a:gd name="T42" fmla="*/ 46 w 36"/>
                <a:gd name="T43" fmla="*/ 42 h 102"/>
                <a:gd name="T44" fmla="*/ 41 w 36"/>
                <a:gd name="T45" fmla="*/ 55 h 102"/>
                <a:gd name="T46" fmla="*/ 36 w 36"/>
                <a:gd name="T47" fmla="*/ 66 h 102"/>
                <a:gd name="T48" fmla="*/ 32 w 36"/>
                <a:gd name="T49" fmla="*/ 71 h 102"/>
                <a:gd name="T50" fmla="*/ 18 w 36"/>
                <a:gd name="T51" fmla="*/ 83 h 102"/>
                <a:gd name="T52" fmla="*/ 18 w 36"/>
                <a:gd name="T53" fmla="*/ 92 h 102"/>
                <a:gd name="T54" fmla="*/ 11 w 36"/>
                <a:gd name="T55" fmla="*/ 106 h 102"/>
                <a:gd name="T56" fmla="*/ 11 w 36"/>
                <a:gd name="T57" fmla="*/ 110 h 102"/>
                <a:gd name="T58" fmla="*/ 11 w 36"/>
                <a:gd name="T59" fmla="*/ 110 h 102"/>
                <a:gd name="T60" fmla="*/ 11 w 36"/>
                <a:gd name="T61" fmla="*/ 114 h 102"/>
                <a:gd name="T62" fmla="*/ 11 w 36"/>
                <a:gd name="T63" fmla="*/ 119 h 102"/>
                <a:gd name="T64" fmla="*/ 11 w 36"/>
                <a:gd name="T65" fmla="*/ 124 h 102"/>
                <a:gd name="T66" fmla="*/ 11 w 36"/>
                <a:gd name="T67" fmla="*/ 133 h 102"/>
                <a:gd name="T68" fmla="*/ 11 w 36"/>
                <a:gd name="T69" fmla="*/ 137 h 102"/>
                <a:gd name="T70" fmla="*/ 9 w 36"/>
                <a:gd name="T71" fmla="*/ 137 h 102"/>
                <a:gd name="T72" fmla="*/ 4 w 36"/>
                <a:gd name="T73" fmla="*/ 132 h 102"/>
                <a:gd name="T74" fmla="*/ 1 w 36"/>
                <a:gd name="T75" fmla="*/ 115 h 102"/>
                <a:gd name="T76" fmla="*/ 1 w 36"/>
                <a:gd name="T77" fmla="*/ 115 h 102"/>
                <a:gd name="T78" fmla="*/ 1 w 36"/>
                <a:gd name="T79" fmla="*/ 110 h 102"/>
                <a:gd name="T80" fmla="*/ 0 w 36"/>
                <a:gd name="T81" fmla="*/ 107 h 102"/>
                <a:gd name="T82" fmla="*/ 0 w 36"/>
                <a:gd name="T83" fmla="*/ 100 h 102"/>
                <a:gd name="T84" fmla="*/ 0 w 36"/>
                <a:gd name="T85" fmla="*/ 94 h 102"/>
                <a:gd name="T86" fmla="*/ 0 w 36"/>
                <a:gd name="T87" fmla="*/ 87 h 102"/>
                <a:gd name="T88" fmla="*/ 0 w 36"/>
                <a:gd name="T89" fmla="*/ 83 h 102"/>
                <a:gd name="T90" fmla="*/ 0 w 36"/>
                <a:gd name="T91" fmla="*/ 79 h 102"/>
                <a:gd name="T92" fmla="*/ 0 w 36"/>
                <a:gd name="T93" fmla="*/ 75 h 102"/>
                <a:gd name="T94" fmla="*/ 1 w 36"/>
                <a:gd name="T95" fmla="*/ 64 h 102"/>
                <a:gd name="T96" fmla="*/ 11 w 36"/>
                <a:gd name="T97" fmla="*/ 59 h 102"/>
                <a:gd name="T98" fmla="*/ 11 w 36"/>
                <a:gd name="T99" fmla="*/ 46 h 102"/>
                <a:gd name="T100" fmla="*/ 18 w 36"/>
                <a:gd name="T101" fmla="*/ 33 h 102"/>
                <a:gd name="T102" fmla="*/ 18 w 36"/>
                <a:gd name="T103" fmla="*/ 33 h 102"/>
                <a:gd name="T104" fmla="*/ 22 w 36"/>
                <a:gd name="T105" fmla="*/ 31 h 102"/>
                <a:gd name="T106" fmla="*/ 22 w 36"/>
                <a:gd name="T107" fmla="*/ 28 h 102"/>
                <a:gd name="T108" fmla="*/ 22 w 36"/>
                <a:gd name="T109" fmla="*/ 22 h 102"/>
                <a:gd name="T110" fmla="*/ 16 w 36"/>
                <a:gd name="T111" fmla="*/ 22 h 102"/>
                <a:gd name="T112" fmla="*/ 13 w 36"/>
                <a:gd name="T113" fmla="*/ 20 h 102"/>
                <a:gd name="T114" fmla="*/ 11 w 36"/>
                <a:gd name="T115" fmla="*/ 18 h 102"/>
                <a:gd name="T116" fmla="*/ 11 w 36"/>
                <a:gd name="T117" fmla="*/ 18 h 102"/>
                <a:gd name="T118" fmla="*/ 11 w 36"/>
                <a:gd name="T119" fmla="*/ 18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"/>
                <a:gd name="T181" fmla="*/ 0 h 102"/>
                <a:gd name="T182" fmla="*/ 36 w 36"/>
                <a:gd name="T183" fmla="*/ 102 h 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" h="102">
                  <a:moveTo>
                    <a:pt x="7" y="14"/>
                  </a:moveTo>
                  <a:lnTo>
                    <a:pt x="7" y="14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0" y="20"/>
                  </a:lnTo>
                  <a:lnTo>
                    <a:pt x="29" y="25"/>
                  </a:lnTo>
                  <a:lnTo>
                    <a:pt x="30" y="31"/>
                  </a:lnTo>
                  <a:lnTo>
                    <a:pt x="27" y="41"/>
                  </a:lnTo>
                  <a:lnTo>
                    <a:pt x="23" y="49"/>
                  </a:lnTo>
                  <a:lnTo>
                    <a:pt x="21" y="53"/>
                  </a:lnTo>
                  <a:lnTo>
                    <a:pt x="12" y="61"/>
                  </a:lnTo>
                  <a:lnTo>
                    <a:pt x="12" y="68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7" y="88"/>
                  </a:lnTo>
                  <a:lnTo>
                    <a:pt x="7" y="92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5" y="101"/>
                  </a:lnTo>
                  <a:lnTo>
                    <a:pt x="4" y="97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7" y="44"/>
                  </a:lnTo>
                  <a:lnTo>
                    <a:pt x="7" y="34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9" y="16"/>
                  </a:lnTo>
                  <a:lnTo>
                    <a:pt x="7" y="1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84" name="Freeform 139"/>
            <p:cNvSpPr>
              <a:spLocks/>
            </p:cNvSpPr>
            <p:nvPr/>
          </p:nvSpPr>
          <p:spPr bwMode="blackWhite">
            <a:xfrm>
              <a:off x="4014" y="1988"/>
              <a:ext cx="735" cy="403"/>
            </a:xfrm>
            <a:custGeom>
              <a:avLst/>
              <a:gdLst>
                <a:gd name="T0" fmla="*/ 1000 w 660"/>
                <a:gd name="T1" fmla="*/ 357 h 373"/>
                <a:gd name="T2" fmla="*/ 1009 w 660"/>
                <a:gd name="T3" fmla="*/ 354 h 373"/>
                <a:gd name="T4" fmla="*/ 964 w 660"/>
                <a:gd name="T5" fmla="*/ 307 h 373"/>
                <a:gd name="T6" fmla="*/ 945 w 660"/>
                <a:gd name="T7" fmla="*/ 303 h 373"/>
                <a:gd name="T8" fmla="*/ 947 w 660"/>
                <a:gd name="T9" fmla="*/ 318 h 373"/>
                <a:gd name="T10" fmla="*/ 935 w 660"/>
                <a:gd name="T11" fmla="*/ 318 h 373"/>
                <a:gd name="T12" fmla="*/ 825 w 660"/>
                <a:gd name="T13" fmla="*/ 277 h 373"/>
                <a:gd name="T14" fmla="*/ 864 w 660"/>
                <a:gd name="T15" fmla="*/ 244 h 373"/>
                <a:gd name="T16" fmla="*/ 932 w 660"/>
                <a:gd name="T17" fmla="*/ 253 h 373"/>
                <a:gd name="T18" fmla="*/ 862 w 660"/>
                <a:gd name="T19" fmla="*/ 191 h 373"/>
                <a:gd name="T20" fmla="*/ 912 w 660"/>
                <a:gd name="T21" fmla="*/ 171 h 373"/>
                <a:gd name="T22" fmla="*/ 862 w 660"/>
                <a:gd name="T23" fmla="*/ 146 h 373"/>
                <a:gd name="T24" fmla="*/ 807 w 660"/>
                <a:gd name="T25" fmla="*/ 126 h 373"/>
                <a:gd name="T26" fmla="*/ 793 w 660"/>
                <a:gd name="T27" fmla="*/ 126 h 373"/>
                <a:gd name="T28" fmla="*/ 768 w 660"/>
                <a:gd name="T29" fmla="*/ 126 h 373"/>
                <a:gd name="T30" fmla="*/ 768 w 660"/>
                <a:gd name="T31" fmla="*/ 90 h 373"/>
                <a:gd name="T32" fmla="*/ 793 w 660"/>
                <a:gd name="T33" fmla="*/ 64 h 373"/>
                <a:gd name="T34" fmla="*/ 755 w 660"/>
                <a:gd name="T35" fmla="*/ 32 h 373"/>
                <a:gd name="T36" fmla="*/ 725 w 660"/>
                <a:gd name="T37" fmla="*/ 12 h 373"/>
                <a:gd name="T38" fmla="*/ 700 w 660"/>
                <a:gd name="T39" fmla="*/ 3 h 373"/>
                <a:gd name="T40" fmla="*/ 692 w 660"/>
                <a:gd name="T41" fmla="*/ 15 h 373"/>
                <a:gd name="T42" fmla="*/ 651 w 660"/>
                <a:gd name="T43" fmla="*/ 15 h 373"/>
                <a:gd name="T44" fmla="*/ 613 w 660"/>
                <a:gd name="T45" fmla="*/ 0 h 373"/>
                <a:gd name="T46" fmla="*/ 599 w 660"/>
                <a:gd name="T47" fmla="*/ 57 h 373"/>
                <a:gd name="T48" fmla="*/ 577 w 660"/>
                <a:gd name="T49" fmla="*/ 82 h 373"/>
                <a:gd name="T50" fmla="*/ 558 w 660"/>
                <a:gd name="T51" fmla="*/ 100 h 373"/>
                <a:gd name="T52" fmla="*/ 543 w 660"/>
                <a:gd name="T53" fmla="*/ 100 h 373"/>
                <a:gd name="T54" fmla="*/ 538 w 660"/>
                <a:gd name="T55" fmla="*/ 130 h 373"/>
                <a:gd name="T56" fmla="*/ 533 w 660"/>
                <a:gd name="T57" fmla="*/ 142 h 373"/>
                <a:gd name="T58" fmla="*/ 493 w 660"/>
                <a:gd name="T59" fmla="*/ 151 h 373"/>
                <a:gd name="T60" fmla="*/ 471 w 660"/>
                <a:gd name="T61" fmla="*/ 159 h 373"/>
                <a:gd name="T62" fmla="*/ 470 w 660"/>
                <a:gd name="T63" fmla="*/ 185 h 373"/>
                <a:gd name="T64" fmla="*/ 460 w 660"/>
                <a:gd name="T65" fmla="*/ 204 h 373"/>
                <a:gd name="T66" fmla="*/ 451 w 660"/>
                <a:gd name="T67" fmla="*/ 233 h 373"/>
                <a:gd name="T68" fmla="*/ 428 w 660"/>
                <a:gd name="T69" fmla="*/ 270 h 373"/>
                <a:gd name="T70" fmla="*/ 424 w 660"/>
                <a:gd name="T71" fmla="*/ 288 h 373"/>
                <a:gd name="T72" fmla="*/ 405 w 660"/>
                <a:gd name="T73" fmla="*/ 327 h 373"/>
                <a:gd name="T74" fmla="*/ 386 w 660"/>
                <a:gd name="T75" fmla="*/ 327 h 373"/>
                <a:gd name="T76" fmla="*/ 361 w 660"/>
                <a:gd name="T77" fmla="*/ 335 h 373"/>
                <a:gd name="T78" fmla="*/ 353 w 660"/>
                <a:gd name="T79" fmla="*/ 351 h 373"/>
                <a:gd name="T80" fmla="*/ 340 w 660"/>
                <a:gd name="T81" fmla="*/ 359 h 373"/>
                <a:gd name="T82" fmla="*/ 300 w 660"/>
                <a:gd name="T83" fmla="*/ 363 h 373"/>
                <a:gd name="T84" fmla="*/ 281 w 660"/>
                <a:gd name="T85" fmla="*/ 376 h 373"/>
                <a:gd name="T86" fmla="*/ 245 w 660"/>
                <a:gd name="T87" fmla="*/ 375 h 373"/>
                <a:gd name="T88" fmla="*/ 216 w 660"/>
                <a:gd name="T89" fmla="*/ 346 h 373"/>
                <a:gd name="T90" fmla="*/ 185 w 660"/>
                <a:gd name="T91" fmla="*/ 373 h 373"/>
                <a:gd name="T92" fmla="*/ 184 w 660"/>
                <a:gd name="T93" fmla="*/ 375 h 373"/>
                <a:gd name="T94" fmla="*/ 136 w 660"/>
                <a:gd name="T95" fmla="*/ 404 h 373"/>
                <a:gd name="T96" fmla="*/ 122 w 660"/>
                <a:gd name="T97" fmla="*/ 427 h 373"/>
                <a:gd name="T98" fmla="*/ 112 w 660"/>
                <a:gd name="T99" fmla="*/ 441 h 373"/>
                <a:gd name="T100" fmla="*/ 98 w 660"/>
                <a:gd name="T101" fmla="*/ 454 h 373"/>
                <a:gd name="T102" fmla="*/ 78 w 660"/>
                <a:gd name="T103" fmla="*/ 470 h 373"/>
                <a:gd name="T104" fmla="*/ 48 w 660"/>
                <a:gd name="T105" fmla="*/ 485 h 373"/>
                <a:gd name="T106" fmla="*/ 3 w 660"/>
                <a:gd name="T107" fmla="*/ 503 h 373"/>
                <a:gd name="T108" fmla="*/ 271 w 660"/>
                <a:gd name="T109" fmla="*/ 467 h 373"/>
                <a:gd name="T110" fmla="*/ 308 w 660"/>
                <a:gd name="T111" fmla="*/ 465 h 373"/>
                <a:gd name="T112" fmla="*/ 424 w 660"/>
                <a:gd name="T113" fmla="*/ 453 h 373"/>
                <a:gd name="T114" fmla="*/ 605 w 660"/>
                <a:gd name="T115" fmla="*/ 427 h 373"/>
                <a:gd name="T116" fmla="*/ 834 w 660"/>
                <a:gd name="T117" fmla="*/ 389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0"/>
                <a:gd name="T178" fmla="*/ 0 h 373"/>
                <a:gd name="T179" fmla="*/ 660 w 660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0" h="373">
                  <a:moveTo>
                    <a:pt x="645" y="261"/>
                  </a:moveTo>
                  <a:lnTo>
                    <a:pt x="645" y="261"/>
                  </a:lnTo>
                  <a:lnTo>
                    <a:pt x="647" y="261"/>
                  </a:lnTo>
                  <a:lnTo>
                    <a:pt x="648" y="263"/>
                  </a:lnTo>
                  <a:lnTo>
                    <a:pt x="650" y="263"/>
                  </a:lnTo>
                  <a:lnTo>
                    <a:pt x="650" y="261"/>
                  </a:lnTo>
                  <a:lnTo>
                    <a:pt x="647" y="251"/>
                  </a:lnTo>
                  <a:lnTo>
                    <a:pt x="647" y="248"/>
                  </a:lnTo>
                  <a:lnTo>
                    <a:pt x="648" y="248"/>
                  </a:lnTo>
                  <a:lnTo>
                    <a:pt x="651" y="251"/>
                  </a:lnTo>
                  <a:lnTo>
                    <a:pt x="653" y="257"/>
                  </a:lnTo>
                  <a:lnTo>
                    <a:pt x="656" y="260"/>
                  </a:lnTo>
                  <a:lnTo>
                    <a:pt x="656" y="261"/>
                  </a:lnTo>
                  <a:lnTo>
                    <a:pt x="659" y="257"/>
                  </a:lnTo>
                  <a:lnTo>
                    <a:pt x="642" y="222"/>
                  </a:lnTo>
                  <a:lnTo>
                    <a:pt x="635" y="221"/>
                  </a:lnTo>
                  <a:lnTo>
                    <a:pt x="629" y="225"/>
                  </a:lnTo>
                  <a:lnTo>
                    <a:pt x="628" y="225"/>
                  </a:lnTo>
                  <a:lnTo>
                    <a:pt x="626" y="225"/>
                  </a:lnTo>
                  <a:lnTo>
                    <a:pt x="624" y="225"/>
                  </a:lnTo>
                  <a:lnTo>
                    <a:pt x="623" y="225"/>
                  </a:lnTo>
                  <a:lnTo>
                    <a:pt x="618" y="222"/>
                  </a:lnTo>
                  <a:lnTo>
                    <a:pt x="615" y="221"/>
                  </a:lnTo>
                  <a:lnTo>
                    <a:pt x="614" y="222"/>
                  </a:lnTo>
                  <a:lnTo>
                    <a:pt x="612" y="224"/>
                  </a:lnTo>
                  <a:lnTo>
                    <a:pt x="612" y="225"/>
                  </a:lnTo>
                  <a:lnTo>
                    <a:pt x="612" y="227"/>
                  </a:lnTo>
                  <a:lnTo>
                    <a:pt x="612" y="228"/>
                  </a:lnTo>
                  <a:lnTo>
                    <a:pt x="612" y="230"/>
                  </a:lnTo>
                  <a:lnTo>
                    <a:pt x="615" y="233"/>
                  </a:lnTo>
                  <a:lnTo>
                    <a:pt x="617" y="236"/>
                  </a:lnTo>
                  <a:lnTo>
                    <a:pt x="615" y="236"/>
                  </a:lnTo>
                  <a:lnTo>
                    <a:pt x="614" y="236"/>
                  </a:lnTo>
                  <a:lnTo>
                    <a:pt x="612" y="236"/>
                  </a:lnTo>
                  <a:lnTo>
                    <a:pt x="609" y="234"/>
                  </a:lnTo>
                  <a:lnTo>
                    <a:pt x="608" y="234"/>
                  </a:lnTo>
                  <a:lnTo>
                    <a:pt x="608" y="233"/>
                  </a:lnTo>
                  <a:lnTo>
                    <a:pt x="599" y="233"/>
                  </a:lnTo>
                  <a:lnTo>
                    <a:pt x="593" y="227"/>
                  </a:lnTo>
                  <a:lnTo>
                    <a:pt x="587" y="224"/>
                  </a:lnTo>
                  <a:lnTo>
                    <a:pt x="578" y="212"/>
                  </a:lnTo>
                  <a:lnTo>
                    <a:pt x="562" y="210"/>
                  </a:lnTo>
                  <a:lnTo>
                    <a:pt x="552" y="209"/>
                  </a:lnTo>
                  <a:lnTo>
                    <a:pt x="536" y="203"/>
                  </a:lnTo>
                  <a:lnTo>
                    <a:pt x="549" y="201"/>
                  </a:lnTo>
                  <a:lnTo>
                    <a:pt x="581" y="206"/>
                  </a:lnTo>
                  <a:lnTo>
                    <a:pt x="602" y="224"/>
                  </a:lnTo>
                  <a:lnTo>
                    <a:pt x="612" y="213"/>
                  </a:lnTo>
                  <a:lnTo>
                    <a:pt x="596" y="201"/>
                  </a:lnTo>
                  <a:lnTo>
                    <a:pt x="579" y="194"/>
                  </a:lnTo>
                  <a:lnTo>
                    <a:pt x="562" y="179"/>
                  </a:lnTo>
                  <a:lnTo>
                    <a:pt x="568" y="180"/>
                  </a:lnTo>
                  <a:lnTo>
                    <a:pt x="585" y="192"/>
                  </a:lnTo>
                  <a:lnTo>
                    <a:pt x="593" y="197"/>
                  </a:lnTo>
                  <a:lnTo>
                    <a:pt x="599" y="192"/>
                  </a:lnTo>
                  <a:lnTo>
                    <a:pt x="593" y="186"/>
                  </a:lnTo>
                  <a:lnTo>
                    <a:pt x="593" y="179"/>
                  </a:lnTo>
                  <a:lnTo>
                    <a:pt x="606" y="186"/>
                  </a:lnTo>
                  <a:lnTo>
                    <a:pt x="606" y="174"/>
                  </a:lnTo>
                  <a:lnTo>
                    <a:pt x="596" y="167"/>
                  </a:lnTo>
                  <a:lnTo>
                    <a:pt x="593" y="159"/>
                  </a:lnTo>
                  <a:lnTo>
                    <a:pt x="578" y="158"/>
                  </a:lnTo>
                  <a:lnTo>
                    <a:pt x="557" y="143"/>
                  </a:lnTo>
                  <a:lnTo>
                    <a:pt x="542" y="126"/>
                  </a:lnTo>
                  <a:lnTo>
                    <a:pt x="560" y="141"/>
                  </a:lnTo>
                  <a:lnTo>
                    <a:pt x="579" y="154"/>
                  </a:lnTo>
                  <a:lnTo>
                    <a:pt x="593" y="155"/>
                  </a:lnTo>
                  <a:lnTo>
                    <a:pt x="593" y="137"/>
                  </a:lnTo>
                  <a:lnTo>
                    <a:pt x="599" y="129"/>
                  </a:lnTo>
                  <a:lnTo>
                    <a:pt x="599" y="125"/>
                  </a:lnTo>
                  <a:lnTo>
                    <a:pt x="593" y="125"/>
                  </a:lnTo>
                  <a:lnTo>
                    <a:pt x="587" y="123"/>
                  </a:lnTo>
                  <a:lnTo>
                    <a:pt x="581" y="120"/>
                  </a:lnTo>
                  <a:lnTo>
                    <a:pt x="573" y="117"/>
                  </a:lnTo>
                  <a:lnTo>
                    <a:pt x="569" y="113"/>
                  </a:lnTo>
                  <a:lnTo>
                    <a:pt x="563" y="110"/>
                  </a:lnTo>
                  <a:lnTo>
                    <a:pt x="560" y="108"/>
                  </a:lnTo>
                  <a:lnTo>
                    <a:pt x="560" y="107"/>
                  </a:lnTo>
                  <a:lnTo>
                    <a:pt x="549" y="107"/>
                  </a:lnTo>
                  <a:lnTo>
                    <a:pt x="540" y="104"/>
                  </a:lnTo>
                  <a:lnTo>
                    <a:pt x="533" y="102"/>
                  </a:lnTo>
                  <a:lnTo>
                    <a:pt x="529" y="99"/>
                  </a:lnTo>
                  <a:lnTo>
                    <a:pt x="527" y="96"/>
                  </a:lnTo>
                  <a:lnTo>
                    <a:pt x="525" y="93"/>
                  </a:lnTo>
                  <a:lnTo>
                    <a:pt x="524" y="93"/>
                  </a:lnTo>
                  <a:lnTo>
                    <a:pt x="521" y="93"/>
                  </a:lnTo>
                  <a:lnTo>
                    <a:pt x="518" y="93"/>
                  </a:lnTo>
                  <a:lnTo>
                    <a:pt x="515" y="93"/>
                  </a:lnTo>
                  <a:lnTo>
                    <a:pt x="512" y="95"/>
                  </a:lnTo>
                  <a:lnTo>
                    <a:pt x="509" y="95"/>
                  </a:lnTo>
                  <a:lnTo>
                    <a:pt x="506" y="96"/>
                  </a:lnTo>
                  <a:lnTo>
                    <a:pt x="501" y="95"/>
                  </a:lnTo>
                  <a:lnTo>
                    <a:pt x="500" y="93"/>
                  </a:lnTo>
                  <a:lnTo>
                    <a:pt x="499" y="87"/>
                  </a:lnTo>
                  <a:lnTo>
                    <a:pt x="499" y="83"/>
                  </a:lnTo>
                  <a:lnTo>
                    <a:pt x="499" y="77"/>
                  </a:lnTo>
                  <a:lnTo>
                    <a:pt x="499" y="72"/>
                  </a:lnTo>
                  <a:lnTo>
                    <a:pt x="500" y="68"/>
                  </a:lnTo>
                  <a:lnTo>
                    <a:pt x="500" y="66"/>
                  </a:lnTo>
                  <a:lnTo>
                    <a:pt x="501" y="66"/>
                  </a:lnTo>
                  <a:lnTo>
                    <a:pt x="503" y="65"/>
                  </a:lnTo>
                  <a:lnTo>
                    <a:pt x="506" y="63"/>
                  </a:lnTo>
                  <a:lnTo>
                    <a:pt x="507" y="62"/>
                  </a:lnTo>
                  <a:lnTo>
                    <a:pt x="513" y="54"/>
                  </a:lnTo>
                  <a:lnTo>
                    <a:pt x="515" y="47"/>
                  </a:lnTo>
                  <a:lnTo>
                    <a:pt x="513" y="39"/>
                  </a:lnTo>
                  <a:lnTo>
                    <a:pt x="509" y="33"/>
                  </a:lnTo>
                  <a:lnTo>
                    <a:pt x="503" y="30"/>
                  </a:lnTo>
                  <a:lnTo>
                    <a:pt x="497" y="27"/>
                  </a:lnTo>
                  <a:lnTo>
                    <a:pt x="494" y="26"/>
                  </a:lnTo>
                  <a:lnTo>
                    <a:pt x="491" y="24"/>
                  </a:lnTo>
                  <a:lnTo>
                    <a:pt x="480" y="24"/>
                  </a:lnTo>
                  <a:lnTo>
                    <a:pt x="474" y="21"/>
                  </a:lnTo>
                  <a:lnTo>
                    <a:pt x="470" y="20"/>
                  </a:lnTo>
                  <a:lnTo>
                    <a:pt x="470" y="15"/>
                  </a:lnTo>
                  <a:lnTo>
                    <a:pt x="470" y="12"/>
                  </a:lnTo>
                  <a:lnTo>
                    <a:pt x="470" y="11"/>
                  </a:lnTo>
                  <a:lnTo>
                    <a:pt x="471" y="8"/>
                  </a:lnTo>
                  <a:lnTo>
                    <a:pt x="471" y="6"/>
                  </a:lnTo>
                  <a:lnTo>
                    <a:pt x="468" y="3"/>
                  </a:lnTo>
                  <a:lnTo>
                    <a:pt x="465" y="0"/>
                  </a:lnTo>
                  <a:lnTo>
                    <a:pt x="461" y="0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2" y="3"/>
                  </a:lnTo>
                  <a:lnTo>
                    <a:pt x="450" y="5"/>
                  </a:lnTo>
                  <a:lnTo>
                    <a:pt x="449" y="6"/>
                  </a:lnTo>
                  <a:lnTo>
                    <a:pt x="450" y="6"/>
                  </a:lnTo>
                  <a:lnTo>
                    <a:pt x="450" y="8"/>
                  </a:lnTo>
                  <a:lnTo>
                    <a:pt x="450" y="11"/>
                  </a:lnTo>
                  <a:lnTo>
                    <a:pt x="450" y="14"/>
                  </a:lnTo>
                  <a:lnTo>
                    <a:pt x="449" y="15"/>
                  </a:lnTo>
                  <a:lnTo>
                    <a:pt x="446" y="17"/>
                  </a:lnTo>
                  <a:lnTo>
                    <a:pt x="441" y="18"/>
                  </a:lnTo>
                  <a:lnTo>
                    <a:pt x="434" y="15"/>
                  </a:lnTo>
                  <a:lnTo>
                    <a:pt x="423" y="11"/>
                  </a:lnTo>
                  <a:lnTo>
                    <a:pt x="422" y="9"/>
                  </a:lnTo>
                  <a:lnTo>
                    <a:pt x="419" y="8"/>
                  </a:lnTo>
                  <a:lnTo>
                    <a:pt x="414" y="6"/>
                  </a:lnTo>
                  <a:lnTo>
                    <a:pt x="410" y="5"/>
                  </a:lnTo>
                  <a:lnTo>
                    <a:pt x="407" y="2"/>
                  </a:lnTo>
                  <a:lnTo>
                    <a:pt x="402" y="0"/>
                  </a:lnTo>
                  <a:lnTo>
                    <a:pt x="399" y="0"/>
                  </a:lnTo>
                  <a:lnTo>
                    <a:pt x="397" y="29"/>
                  </a:lnTo>
                  <a:lnTo>
                    <a:pt x="393" y="32"/>
                  </a:lnTo>
                  <a:lnTo>
                    <a:pt x="393" y="33"/>
                  </a:lnTo>
                  <a:lnTo>
                    <a:pt x="392" y="38"/>
                  </a:lnTo>
                  <a:lnTo>
                    <a:pt x="390" y="42"/>
                  </a:lnTo>
                  <a:lnTo>
                    <a:pt x="387" y="48"/>
                  </a:lnTo>
                  <a:lnTo>
                    <a:pt x="384" y="54"/>
                  </a:lnTo>
                  <a:lnTo>
                    <a:pt x="381" y="57"/>
                  </a:lnTo>
                  <a:lnTo>
                    <a:pt x="378" y="60"/>
                  </a:lnTo>
                  <a:lnTo>
                    <a:pt x="375" y="59"/>
                  </a:lnTo>
                  <a:lnTo>
                    <a:pt x="375" y="60"/>
                  </a:lnTo>
                  <a:lnTo>
                    <a:pt x="375" y="62"/>
                  </a:lnTo>
                  <a:lnTo>
                    <a:pt x="374" y="65"/>
                  </a:lnTo>
                  <a:lnTo>
                    <a:pt x="372" y="69"/>
                  </a:lnTo>
                  <a:lnTo>
                    <a:pt x="371" y="74"/>
                  </a:lnTo>
                  <a:lnTo>
                    <a:pt x="368" y="77"/>
                  </a:lnTo>
                  <a:lnTo>
                    <a:pt x="366" y="77"/>
                  </a:lnTo>
                  <a:lnTo>
                    <a:pt x="363" y="74"/>
                  </a:lnTo>
                  <a:lnTo>
                    <a:pt x="362" y="74"/>
                  </a:lnTo>
                  <a:lnTo>
                    <a:pt x="362" y="72"/>
                  </a:lnTo>
                  <a:lnTo>
                    <a:pt x="360" y="71"/>
                  </a:lnTo>
                  <a:lnTo>
                    <a:pt x="357" y="71"/>
                  </a:lnTo>
                  <a:lnTo>
                    <a:pt x="356" y="72"/>
                  </a:lnTo>
                  <a:lnTo>
                    <a:pt x="353" y="74"/>
                  </a:lnTo>
                  <a:lnTo>
                    <a:pt x="351" y="80"/>
                  </a:lnTo>
                  <a:lnTo>
                    <a:pt x="351" y="89"/>
                  </a:lnTo>
                  <a:lnTo>
                    <a:pt x="351" y="90"/>
                  </a:lnTo>
                  <a:lnTo>
                    <a:pt x="351" y="91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48" y="96"/>
                  </a:lnTo>
                  <a:lnTo>
                    <a:pt x="348" y="98"/>
                  </a:lnTo>
                  <a:lnTo>
                    <a:pt x="348" y="99"/>
                  </a:lnTo>
                  <a:lnTo>
                    <a:pt x="348" y="101"/>
                  </a:lnTo>
                  <a:lnTo>
                    <a:pt x="347" y="104"/>
                  </a:lnTo>
                  <a:lnTo>
                    <a:pt x="345" y="110"/>
                  </a:lnTo>
                  <a:lnTo>
                    <a:pt x="344" y="114"/>
                  </a:lnTo>
                  <a:lnTo>
                    <a:pt x="339" y="117"/>
                  </a:lnTo>
                  <a:lnTo>
                    <a:pt x="335" y="119"/>
                  </a:lnTo>
                  <a:lnTo>
                    <a:pt x="329" y="117"/>
                  </a:lnTo>
                  <a:lnTo>
                    <a:pt x="321" y="111"/>
                  </a:lnTo>
                  <a:lnTo>
                    <a:pt x="320" y="110"/>
                  </a:lnTo>
                  <a:lnTo>
                    <a:pt x="317" y="108"/>
                  </a:lnTo>
                  <a:lnTo>
                    <a:pt x="314" y="107"/>
                  </a:lnTo>
                  <a:lnTo>
                    <a:pt x="311" y="107"/>
                  </a:lnTo>
                  <a:lnTo>
                    <a:pt x="308" y="108"/>
                  </a:lnTo>
                  <a:lnTo>
                    <a:pt x="306" y="111"/>
                  </a:lnTo>
                  <a:lnTo>
                    <a:pt x="306" y="117"/>
                  </a:lnTo>
                  <a:lnTo>
                    <a:pt x="308" y="125"/>
                  </a:lnTo>
                  <a:lnTo>
                    <a:pt x="308" y="126"/>
                  </a:lnTo>
                  <a:lnTo>
                    <a:pt x="308" y="129"/>
                  </a:lnTo>
                  <a:lnTo>
                    <a:pt x="306" y="131"/>
                  </a:lnTo>
                  <a:lnTo>
                    <a:pt x="305" y="132"/>
                  </a:lnTo>
                  <a:lnTo>
                    <a:pt x="305" y="135"/>
                  </a:lnTo>
                  <a:lnTo>
                    <a:pt x="303" y="137"/>
                  </a:lnTo>
                  <a:lnTo>
                    <a:pt x="303" y="138"/>
                  </a:lnTo>
                  <a:lnTo>
                    <a:pt x="302" y="138"/>
                  </a:lnTo>
                  <a:lnTo>
                    <a:pt x="300" y="149"/>
                  </a:lnTo>
                  <a:lnTo>
                    <a:pt x="299" y="150"/>
                  </a:lnTo>
                  <a:lnTo>
                    <a:pt x="297" y="152"/>
                  </a:lnTo>
                  <a:lnTo>
                    <a:pt x="297" y="153"/>
                  </a:lnTo>
                  <a:lnTo>
                    <a:pt x="296" y="155"/>
                  </a:lnTo>
                  <a:lnTo>
                    <a:pt x="295" y="159"/>
                  </a:lnTo>
                  <a:lnTo>
                    <a:pt x="294" y="165"/>
                  </a:lnTo>
                  <a:lnTo>
                    <a:pt x="294" y="171"/>
                  </a:lnTo>
                  <a:lnTo>
                    <a:pt x="294" y="174"/>
                  </a:lnTo>
                  <a:lnTo>
                    <a:pt x="291" y="177"/>
                  </a:lnTo>
                  <a:lnTo>
                    <a:pt x="288" y="182"/>
                  </a:lnTo>
                  <a:lnTo>
                    <a:pt x="285" y="186"/>
                  </a:lnTo>
                  <a:lnTo>
                    <a:pt x="282" y="189"/>
                  </a:lnTo>
                  <a:lnTo>
                    <a:pt x="279" y="194"/>
                  </a:lnTo>
                  <a:lnTo>
                    <a:pt x="278" y="198"/>
                  </a:lnTo>
                  <a:lnTo>
                    <a:pt x="276" y="203"/>
                  </a:lnTo>
                  <a:lnTo>
                    <a:pt x="276" y="204"/>
                  </a:lnTo>
                  <a:lnTo>
                    <a:pt x="276" y="206"/>
                  </a:lnTo>
                  <a:lnTo>
                    <a:pt x="276" y="207"/>
                  </a:lnTo>
                  <a:lnTo>
                    <a:pt x="276" y="210"/>
                  </a:lnTo>
                  <a:lnTo>
                    <a:pt x="276" y="212"/>
                  </a:lnTo>
                  <a:lnTo>
                    <a:pt x="276" y="213"/>
                  </a:lnTo>
                  <a:lnTo>
                    <a:pt x="276" y="215"/>
                  </a:lnTo>
                  <a:lnTo>
                    <a:pt x="281" y="217"/>
                  </a:lnTo>
                  <a:lnTo>
                    <a:pt x="275" y="224"/>
                  </a:lnTo>
                  <a:lnTo>
                    <a:pt x="279" y="230"/>
                  </a:lnTo>
                  <a:lnTo>
                    <a:pt x="264" y="240"/>
                  </a:lnTo>
                  <a:lnTo>
                    <a:pt x="263" y="240"/>
                  </a:lnTo>
                  <a:lnTo>
                    <a:pt x="261" y="239"/>
                  </a:lnTo>
                  <a:lnTo>
                    <a:pt x="258" y="239"/>
                  </a:lnTo>
                  <a:lnTo>
                    <a:pt x="254" y="239"/>
                  </a:lnTo>
                  <a:lnTo>
                    <a:pt x="251" y="240"/>
                  </a:lnTo>
                  <a:lnTo>
                    <a:pt x="246" y="245"/>
                  </a:lnTo>
                  <a:lnTo>
                    <a:pt x="245" y="249"/>
                  </a:lnTo>
                  <a:lnTo>
                    <a:pt x="243" y="248"/>
                  </a:lnTo>
                  <a:lnTo>
                    <a:pt x="242" y="248"/>
                  </a:lnTo>
                  <a:lnTo>
                    <a:pt x="239" y="248"/>
                  </a:lnTo>
                  <a:lnTo>
                    <a:pt x="234" y="246"/>
                  </a:lnTo>
                  <a:lnTo>
                    <a:pt x="231" y="246"/>
                  </a:lnTo>
                  <a:lnTo>
                    <a:pt x="230" y="248"/>
                  </a:lnTo>
                  <a:lnTo>
                    <a:pt x="230" y="249"/>
                  </a:lnTo>
                  <a:lnTo>
                    <a:pt x="231" y="255"/>
                  </a:lnTo>
                  <a:lnTo>
                    <a:pt x="231" y="257"/>
                  </a:lnTo>
                  <a:lnTo>
                    <a:pt x="230" y="258"/>
                  </a:lnTo>
                  <a:lnTo>
                    <a:pt x="229" y="258"/>
                  </a:lnTo>
                  <a:lnTo>
                    <a:pt x="226" y="260"/>
                  </a:lnTo>
                  <a:lnTo>
                    <a:pt x="224" y="261"/>
                  </a:lnTo>
                  <a:lnTo>
                    <a:pt x="222" y="263"/>
                  </a:lnTo>
                  <a:lnTo>
                    <a:pt x="221" y="263"/>
                  </a:lnTo>
                  <a:lnTo>
                    <a:pt x="219" y="264"/>
                  </a:lnTo>
                  <a:lnTo>
                    <a:pt x="216" y="266"/>
                  </a:lnTo>
                  <a:lnTo>
                    <a:pt x="212" y="267"/>
                  </a:lnTo>
                  <a:lnTo>
                    <a:pt x="206" y="269"/>
                  </a:lnTo>
                  <a:lnTo>
                    <a:pt x="201" y="269"/>
                  </a:lnTo>
                  <a:lnTo>
                    <a:pt x="197" y="269"/>
                  </a:lnTo>
                  <a:lnTo>
                    <a:pt x="195" y="267"/>
                  </a:lnTo>
                  <a:lnTo>
                    <a:pt x="193" y="263"/>
                  </a:lnTo>
                  <a:lnTo>
                    <a:pt x="192" y="266"/>
                  </a:lnTo>
                  <a:lnTo>
                    <a:pt x="189" y="269"/>
                  </a:lnTo>
                  <a:lnTo>
                    <a:pt x="186" y="272"/>
                  </a:lnTo>
                  <a:lnTo>
                    <a:pt x="182" y="276"/>
                  </a:lnTo>
                  <a:lnTo>
                    <a:pt x="177" y="278"/>
                  </a:lnTo>
                  <a:lnTo>
                    <a:pt x="173" y="278"/>
                  </a:lnTo>
                  <a:lnTo>
                    <a:pt x="167" y="276"/>
                  </a:lnTo>
                  <a:lnTo>
                    <a:pt x="165" y="276"/>
                  </a:lnTo>
                  <a:lnTo>
                    <a:pt x="163" y="276"/>
                  </a:lnTo>
                  <a:lnTo>
                    <a:pt x="160" y="275"/>
                  </a:lnTo>
                  <a:lnTo>
                    <a:pt x="157" y="273"/>
                  </a:lnTo>
                  <a:lnTo>
                    <a:pt x="153" y="272"/>
                  </a:lnTo>
                  <a:lnTo>
                    <a:pt x="149" y="267"/>
                  </a:lnTo>
                  <a:lnTo>
                    <a:pt x="144" y="263"/>
                  </a:lnTo>
                  <a:lnTo>
                    <a:pt x="141" y="257"/>
                  </a:lnTo>
                  <a:lnTo>
                    <a:pt x="140" y="254"/>
                  </a:lnTo>
                  <a:lnTo>
                    <a:pt x="140" y="251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19" y="275"/>
                  </a:lnTo>
                  <a:lnTo>
                    <a:pt x="119" y="273"/>
                  </a:lnTo>
                  <a:lnTo>
                    <a:pt x="120" y="273"/>
                  </a:lnTo>
                  <a:lnTo>
                    <a:pt x="120" y="272"/>
                  </a:lnTo>
                  <a:lnTo>
                    <a:pt x="122" y="270"/>
                  </a:lnTo>
                  <a:lnTo>
                    <a:pt x="123" y="269"/>
                  </a:lnTo>
                  <a:lnTo>
                    <a:pt x="122" y="269"/>
                  </a:lnTo>
                  <a:lnTo>
                    <a:pt x="120" y="270"/>
                  </a:lnTo>
                  <a:lnTo>
                    <a:pt x="119" y="275"/>
                  </a:lnTo>
                  <a:lnTo>
                    <a:pt x="114" y="279"/>
                  </a:lnTo>
                  <a:lnTo>
                    <a:pt x="110" y="281"/>
                  </a:lnTo>
                  <a:lnTo>
                    <a:pt x="105" y="284"/>
                  </a:lnTo>
                  <a:lnTo>
                    <a:pt x="99" y="287"/>
                  </a:lnTo>
                  <a:lnTo>
                    <a:pt x="96" y="290"/>
                  </a:lnTo>
                  <a:lnTo>
                    <a:pt x="91" y="293"/>
                  </a:lnTo>
                  <a:lnTo>
                    <a:pt x="89" y="296"/>
                  </a:lnTo>
                  <a:lnTo>
                    <a:pt x="87" y="302"/>
                  </a:lnTo>
                  <a:lnTo>
                    <a:pt x="86" y="305"/>
                  </a:lnTo>
                  <a:lnTo>
                    <a:pt x="84" y="308"/>
                  </a:lnTo>
                  <a:lnTo>
                    <a:pt x="83" y="310"/>
                  </a:lnTo>
                  <a:lnTo>
                    <a:pt x="81" y="312"/>
                  </a:lnTo>
                  <a:lnTo>
                    <a:pt x="80" y="314"/>
                  </a:lnTo>
                  <a:lnTo>
                    <a:pt x="78" y="315"/>
                  </a:lnTo>
                  <a:lnTo>
                    <a:pt x="77" y="317"/>
                  </a:lnTo>
                  <a:lnTo>
                    <a:pt x="75" y="320"/>
                  </a:lnTo>
                  <a:lnTo>
                    <a:pt x="75" y="321"/>
                  </a:lnTo>
                  <a:lnTo>
                    <a:pt x="74" y="323"/>
                  </a:lnTo>
                  <a:lnTo>
                    <a:pt x="74" y="324"/>
                  </a:lnTo>
                  <a:lnTo>
                    <a:pt x="74" y="327"/>
                  </a:lnTo>
                  <a:lnTo>
                    <a:pt x="72" y="327"/>
                  </a:lnTo>
                  <a:lnTo>
                    <a:pt x="71" y="329"/>
                  </a:lnTo>
                  <a:lnTo>
                    <a:pt x="71" y="330"/>
                  </a:lnTo>
                  <a:lnTo>
                    <a:pt x="68" y="330"/>
                  </a:lnTo>
                  <a:lnTo>
                    <a:pt x="64" y="333"/>
                  </a:lnTo>
                  <a:lnTo>
                    <a:pt x="60" y="335"/>
                  </a:lnTo>
                  <a:lnTo>
                    <a:pt x="57" y="338"/>
                  </a:lnTo>
                  <a:lnTo>
                    <a:pt x="55" y="339"/>
                  </a:lnTo>
                  <a:lnTo>
                    <a:pt x="54" y="341"/>
                  </a:lnTo>
                  <a:lnTo>
                    <a:pt x="53" y="342"/>
                  </a:lnTo>
                  <a:lnTo>
                    <a:pt x="53" y="344"/>
                  </a:lnTo>
                  <a:lnTo>
                    <a:pt x="51" y="345"/>
                  </a:lnTo>
                  <a:lnTo>
                    <a:pt x="50" y="345"/>
                  </a:lnTo>
                  <a:lnTo>
                    <a:pt x="47" y="347"/>
                  </a:lnTo>
                  <a:lnTo>
                    <a:pt x="44" y="348"/>
                  </a:lnTo>
                  <a:lnTo>
                    <a:pt x="39" y="351"/>
                  </a:lnTo>
                  <a:lnTo>
                    <a:pt x="35" y="353"/>
                  </a:lnTo>
                  <a:lnTo>
                    <a:pt x="31" y="356"/>
                  </a:lnTo>
                  <a:lnTo>
                    <a:pt x="27" y="357"/>
                  </a:lnTo>
                  <a:lnTo>
                    <a:pt x="22" y="360"/>
                  </a:lnTo>
                  <a:lnTo>
                    <a:pt x="18" y="362"/>
                  </a:lnTo>
                  <a:lnTo>
                    <a:pt x="14" y="365"/>
                  </a:lnTo>
                  <a:lnTo>
                    <a:pt x="9" y="366"/>
                  </a:lnTo>
                  <a:lnTo>
                    <a:pt x="6" y="368"/>
                  </a:lnTo>
                  <a:lnTo>
                    <a:pt x="3" y="369"/>
                  </a:lnTo>
                  <a:lnTo>
                    <a:pt x="0" y="371"/>
                  </a:lnTo>
                  <a:lnTo>
                    <a:pt x="0" y="372"/>
                  </a:lnTo>
                  <a:lnTo>
                    <a:pt x="153" y="348"/>
                  </a:lnTo>
                  <a:lnTo>
                    <a:pt x="163" y="342"/>
                  </a:lnTo>
                  <a:lnTo>
                    <a:pt x="176" y="342"/>
                  </a:lnTo>
                  <a:lnTo>
                    <a:pt x="177" y="342"/>
                  </a:lnTo>
                  <a:lnTo>
                    <a:pt x="180" y="342"/>
                  </a:lnTo>
                  <a:lnTo>
                    <a:pt x="185" y="342"/>
                  </a:lnTo>
                  <a:lnTo>
                    <a:pt x="189" y="341"/>
                  </a:lnTo>
                  <a:lnTo>
                    <a:pt x="195" y="341"/>
                  </a:lnTo>
                  <a:lnTo>
                    <a:pt x="201" y="341"/>
                  </a:lnTo>
                  <a:lnTo>
                    <a:pt x="210" y="341"/>
                  </a:lnTo>
                  <a:lnTo>
                    <a:pt x="219" y="339"/>
                  </a:lnTo>
                  <a:lnTo>
                    <a:pt x="229" y="338"/>
                  </a:lnTo>
                  <a:lnTo>
                    <a:pt x="239" y="336"/>
                  </a:lnTo>
                  <a:lnTo>
                    <a:pt x="251" y="335"/>
                  </a:lnTo>
                  <a:lnTo>
                    <a:pt x="263" y="333"/>
                  </a:lnTo>
                  <a:lnTo>
                    <a:pt x="276" y="332"/>
                  </a:lnTo>
                  <a:lnTo>
                    <a:pt x="291" y="330"/>
                  </a:lnTo>
                  <a:lnTo>
                    <a:pt x="305" y="327"/>
                  </a:lnTo>
                  <a:lnTo>
                    <a:pt x="321" y="326"/>
                  </a:lnTo>
                  <a:lnTo>
                    <a:pt x="338" y="323"/>
                  </a:lnTo>
                  <a:lnTo>
                    <a:pt x="356" y="320"/>
                  </a:lnTo>
                  <a:lnTo>
                    <a:pt x="374" y="317"/>
                  </a:lnTo>
                  <a:lnTo>
                    <a:pt x="393" y="314"/>
                  </a:lnTo>
                  <a:lnTo>
                    <a:pt x="411" y="310"/>
                  </a:lnTo>
                  <a:lnTo>
                    <a:pt x="431" y="308"/>
                  </a:lnTo>
                  <a:lnTo>
                    <a:pt x="453" y="303"/>
                  </a:lnTo>
                  <a:lnTo>
                    <a:pt x="474" y="300"/>
                  </a:lnTo>
                  <a:lnTo>
                    <a:pt x="496" y="296"/>
                  </a:lnTo>
                  <a:lnTo>
                    <a:pt x="519" y="290"/>
                  </a:lnTo>
                  <a:lnTo>
                    <a:pt x="542" y="285"/>
                  </a:lnTo>
                  <a:lnTo>
                    <a:pt x="566" y="279"/>
                  </a:lnTo>
                  <a:lnTo>
                    <a:pt x="591" y="276"/>
                  </a:lnTo>
                  <a:lnTo>
                    <a:pt x="615" y="270"/>
                  </a:lnTo>
                  <a:lnTo>
                    <a:pt x="641" y="263"/>
                  </a:lnTo>
                  <a:lnTo>
                    <a:pt x="645" y="26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32903" name="Freeform 140"/>
          <p:cNvSpPr>
            <a:spLocks/>
          </p:cNvSpPr>
          <p:nvPr/>
        </p:nvSpPr>
        <p:spPr bwMode="blackWhite">
          <a:xfrm>
            <a:off x="7062788" y="2890838"/>
            <a:ext cx="687387" cy="331787"/>
          </a:xfrm>
          <a:custGeom>
            <a:avLst/>
            <a:gdLst>
              <a:gd name="T0" fmla="*/ 2147483647 w 381"/>
              <a:gd name="T1" fmla="*/ 2147483647 h 190"/>
              <a:gd name="T2" fmla="*/ 2147483647 w 381"/>
              <a:gd name="T3" fmla="*/ 2147483647 h 190"/>
              <a:gd name="T4" fmla="*/ 2147483647 w 381"/>
              <a:gd name="T5" fmla="*/ 2147483647 h 190"/>
              <a:gd name="T6" fmla="*/ 2147483647 w 381"/>
              <a:gd name="T7" fmla="*/ 2147483647 h 190"/>
              <a:gd name="T8" fmla="*/ 2147483647 w 381"/>
              <a:gd name="T9" fmla="*/ 2147483647 h 190"/>
              <a:gd name="T10" fmla="*/ 2147483647 w 381"/>
              <a:gd name="T11" fmla="*/ 2147483647 h 190"/>
              <a:gd name="T12" fmla="*/ 2147483647 w 381"/>
              <a:gd name="T13" fmla="*/ 2147483647 h 190"/>
              <a:gd name="T14" fmla="*/ 2147483647 w 381"/>
              <a:gd name="T15" fmla="*/ 2147483647 h 190"/>
              <a:gd name="T16" fmla="*/ 2147483647 w 381"/>
              <a:gd name="T17" fmla="*/ 2147483647 h 190"/>
              <a:gd name="T18" fmla="*/ 2147483647 w 381"/>
              <a:gd name="T19" fmla="*/ 2147483647 h 190"/>
              <a:gd name="T20" fmla="*/ 2147483647 w 381"/>
              <a:gd name="T21" fmla="*/ 2147483647 h 190"/>
              <a:gd name="T22" fmla="*/ 2147483647 w 381"/>
              <a:gd name="T23" fmla="*/ 2147483647 h 190"/>
              <a:gd name="T24" fmla="*/ 2147483647 w 381"/>
              <a:gd name="T25" fmla="*/ 2147483647 h 190"/>
              <a:gd name="T26" fmla="*/ 2147483647 w 381"/>
              <a:gd name="T27" fmla="*/ 2147483647 h 190"/>
              <a:gd name="T28" fmla="*/ 2147483647 w 381"/>
              <a:gd name="T29" fmla="*/ 2147483647 h 190"/>
              <a:gd name="T30" fmla="*/ 2147483647 w 381"/>
              <a:gd name="T31" fmla="*/ 2147483647 h 190"/>
              <a:gd name="T32" fmla="*/ 2147483647 w 381"/>
              <a:gd name="T33" fmla="*/ 2147483647 h 190"/>
              <a:gd name="T34" fmla="*/ 2147483647 w 381"/>
              <a:gd name="T35" fmla="*/ 2147483647 h 190"/>
              <a:gd name="T36" fmla="*/ 2147483647 w 381"/>
              <a:gd name="T37" fmla="*/ 2147483647 h 190"/>
              <a:gd name="T38" fmla="*/ 2147483647 w 381"/>
              <a:gd name="T39" fmla="*/ 2147483647 h 190"/>
              <a:gd name="T40" fmla="*/ 2147483647 w 381"/>
              <a:gd name="T41" fmla="*/ 2147483647 h 190"/>
              <a:gd name="T42" fmla="*/ 2147483647 w 381"/>
              <a:gd name="T43" fmla="*/ 2147483647 h 190"/>
              <a:gd name="T44" fmla="*/ 2147483647 w 381"/>
              <a:gd name="T45" fmla="*/ 2147483647 h 190"/>
              <a:gd name="T46" fmla="*/ 2147483647 w 381"/>
              <a:gd name="T47" fmla="*/ 2147483647 h 190"/>
              <a:gd name="T48" fmla="*/ 2147483647 w 381"/>
              <a:gd name="T49" fmla="*/ 2147483647 h 190"/>
              <a:gd name="T50" fmla="*/ 2147483647 w 381"/>
              <a:gd name="T51" fmla="*/ 2147483647 h 190"/>
              <a:gd name="T52" fmla="*/ 2147483647 w 381"/>
              <a:gd name="T53" fmla="*/ 2147483647 h 190"/>
              <a:gd name="T54" fmla="*/ 2147483647 w 381"/>
              <a:gd name="T55" fmla="*/ 2147483647 h 190"/>
              <a:gd name="T56" fmla="*/ 2147483647 w 381"/>
              <a:gd name="T57" fmla="*/ 2147483647 h 190"/>
              <a:gd name="T58" fmla="*/ 2147483647 w 381"/>
              <a:gd name="T59" fmla="*/ 2147483647 h 190"/>
              <a:gd name="T60" fmla="*/ 2147483647 w 381"/>
              <a:gd name="T61" fmla="*/ 2147483647 h 190"/>
              <a:gd name="T62" fmla="*/ 2147483647 w 381"/>
              <a:gd name="T63" fmla="*/ 2147483647 h 190"/>
              <a:gd name="T64" fmla="*/ 2147483647 w 381"/>
              <a:gd name="T65" fmla="*/ 2147483647 h 190"/>
              <a:gd name="T66" fmla="*/ 2147483647 w 381"/>
              <a:gd name="T67" fmla="*/ 2147483647 h 190"/>
              <a:gd name="T68" fmla="*/ 2147483647 w 381"/>
              <a:gd name="T69" fmla="*/ 2147483647 h 190"/>
              <a:gd name="T70" fmla="*/ 2147483647 w 381"/>
              <a:gd name="T71" fmla="*/ 2147483647 h 190"/>
              <a:gd name="T72" fmla="*/ 2147483647 w 381"/>
              <a:gd name="T73" fmla="*/ 2147483647 h 190"/>
              <a:gd name="T74" fmla="*/ 2147483647 w 381"/>
              <a:gd name="T75" fmla="*/ 2147483647 h 190"/>
              <a:gd name="T76" fmla="*/ 2147483647 w 381"/>
              <a:gd name="T77" fmla="*/ 2147483647 h 190"/>
              <a:gd name="T78" fmla="*/ 2147483647 w 381"/>
              <a:gd name="T79" fmla="*/ 2147483647 h 190"/>
              <a:gd name="T80" fmla="*/ 2147483647 w 381"/>
              <a:gd name="T81" fmla="*/ 2147483647 h 190"/>
              <a:gd name="T82" fmla="*/ 2147483647 w 381"/>
              <a:gd name="T83" fmla="*/ 2147483647 h 190"/>
              <a:gd name="T84" fmla="*/ 2147483647 w 381"/>
              <a:gd name="T85" fmla="*/ 2147483647 h 190"/>
              <a:gd name="T86" fmla="*/ 2147483647 w 381"/>
              <a:gd name="T87" fmla="*/ 2147483647 h 190"/>
              <a:gd name="T88" fmla="*/ 2147483647 w 381"/>
              <a:gd name="T89" fmla="*/ 2147483647 h 190"/>
              <a:gd name="T90" fmla="*/ 2147483647 w 381"/>
              <a:gd name="T91" fmla="*/ 2147483647 h 190"/>
              <a:gd name="T92" fmla="*/ 2147483647 w 381"/>
              <a:gd name="T93" fmla="*/ 2147483647 h 190"/>
              <a:gd name="T94" fmla="*/ 0 w 381"/>
              <a:gd name="T95" fmla="*/ 2147483647 h 190"/>
              <a:gd name="T96" fmla="*/ 2147483647 w 381"/>
              <a:gd name="T97" fmla="*/ 2147483647 h 190"/>
              <a:gd name="T98" fmla="*/ 2147483647 w 381"/>
              <a:gd name="T99" fmla="*/ 2147483647 h 190"/>
              <a:gd name="T100" fmla="*/ 2147483647 w 381"/>
              <a:gd name="T101" fmla="*/ 2147483647 h 190"/>
              <a:gd name="T102" fmla="*/ 2147483647 w 381"/>
              <a:gd name="T103" fmla="*/ 2147483647 h 190"/>
              <a:gd name="T104" fmla="*/ 2147483647 w 381"/>
              <a:gd name="T105" fmla="*/ 2147483647 h 190"/>
              <a:gd name="T106" fmla="*/ 2147483647 w 381"/>
              <a:gd name="T107" fmla="*/ 2147483647 h 190"/>
              <a:gd name="T108" fmla="*/ 2147483647 w 381"/>
              <a:gd name="T109" fmla="*/ 2147483647 h 190"/>
              <a:gd name="T110" fmla="*/ 2147483647 w 381"/>
              <a:gd name="T111" fmla="*/ 2147483647 h 190"/>
              <a:gd name="T112" fmla="*/ 2147483647 w 381"/>
              <a:gd name="T113" fmla="*/ 2147483647 h 1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81"/>
              <a:gd name="T172" fmla="*/ 0 h 190"/>
              <a:gd name="T173" fmla="*/ 381 w 381"/>
              <a:gd name="T174" fmla="*/ 190 h 19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81" h="190">
                <a:moveTo>
                  <a:pt x="209" y="97"/>
                </a:moveTo>
                <a:lnTo>
                  <a:pt x="221" y="104"/>
                </a:lnTo>
                <a:lnTo>
                  <a:pt x="213" y="116"/>
                </a:lnTo>
                <a:lnTo>
                  <a:pt x="213" y="123"/>
                </a:lnTo>
                <a:lnTo>
                  <a:pt x="213" y="125"/>
                </a:lnTo>
                <a:lnTo>
                  <a:pt x="212" y="127"/>
                </a:lnTo>
                <a:lnTo>
                  <a:pt x="210" y="131"/>
                </a:lnTo>
                <a:lnTo>
                  <a:pt x="207" y="137"/>
                </a:lnTo>
                <a:lnTo>
                  <a:pt x="206" y="143"/>
                </a:lnTo>
                <a:lnTo>
                  <a:pt x="203" y="149"/>
                </a:lnTo>
                <a:lnTo>
                  <a:pt x="201" y="152"/>
                </a:lnTo>
                <a:lnTo>
                  <a:pt x="201" y="153"/>
                </a:lnTo>
                <a:lnTo>
                  <a:pt x="200" y="157"/>
                </a:lnTo>
                <a:lnTo>
                  <a:pt x="201" y="160"/>
                </a:lnTo>
                <a:lnTo>
                  <a:pt x="203" y="162"/>
                </a:lnTo>
                <a:lnTo>
                  <a:pt x="204" y="162"/>
                </a:lnTo>
                <a:lnTo>
                  <a:pt x="206" y="162"/>
                </a:lnTo>
                <a:lnTo>
                  <a:pt x="209" y="162"/>
                </a:lnTo>
                <a:lnTo>
                  <a:pt x="210" y="161"/>
                </a:lnTo>
                <a:lnTo>
                  <a:pt x="212" y="161"/>
                </a:lnTo>
                <a:lnTo>
                  <a:pt x="213" y="157"/>
                </a:lnTo>
                <a:lnTo>
                  <a:pt x="216" y="155"/>
                </a:lnTo>
                <a:lnTo>
                  <a:pt x="218" y="155"/>
                </a:lnTo>
                <a:lnTo>
                  <a:pt x="219" y="155"/>
                </a:lnTo>
                <a:lnTo>
                  <a:pt x="221" y="156"/>
                </a:lnTo>
                <a:lnTo>
                  <a:pt x="221" y="157"/>
                </a:lnTo>
                <a:lnTo>
                  <a:pt x="223" y="158"/>
                </a:lnTo>
                <a:lnTo>
                  <a:pt x="231" y="170"/>
                </a:lnTo>
                <a:lnTo>
                  <a:pt x="234" y="170"/>
                </a:lnTo>
                <a:lnTo>
                  <a:pt x="234" y="162"/>
                </a:lnTo>
                <a:lnTo>
                  <a:pt x="239" y="162"/>
                </a:lnTo>
                <a:lnTo>
                  <a:pt x="239" y="164"/>
                </a:lnTo>
                <a:lnTo>
                  <a:pt x="240" y="167"/>
                </a:lnTo>
                <a:lnTo>
                  <a:pt x="240" y="170"/>
                </a:lnTo>
                <a:lnTo>
                  <a:pt x="242" y="170"/>
                </a:lnTo>
                <a:lnTo>
                  <a:pt x="252" y="170"/>
                </a:lnTo>
                <a:lnTo>
                  <a:pt x="260" y="171"/>
                </a:lnTo>
                <a:lnTo>
                  <a:pt x="267" y="173"/>
                </a:lnTo>
                <a:lnTo>
                  <a:pt x="272" y="176"/>
                </a:lnTo>
                <a:lnTo>
                  <a:pt x="276" y="179"/>
                </a:lnTo>
                <a:lnTo>
                  <a:pt x="279" y="182"/>
                </a:lnTo>
                <a:lnTo>
                  <a:pt x="281" y="183"/>
                </a:lnTo>
                <a:lnTo>
                  <a:pt x="281" y="185"/>
                </a:lnTo>
                <a:lnTo>
                  <a:pt x="284" y="177"/>
                </a:lnTo>
                <a:lnTo>
                  <a:pt x="276" y="168"/>
                </a:lnTo>
                <a:lnTo>
                  <a:pt x="275" y="161"/>
                </a:lnTo>
                <a:lnTo>
                  <a:pt x="265" y="158"/>
                </a:lnTo>
                <a:lnTo>
                  <a:pt x="253" y="152"/>
                </a:lnTo>
                <a:lnTo>
                  <a:pt x="245" y="144"/>
                </a:lnTo>
                <a:lnTo>
                  <a:pt x="246" y="141"/>
                </a:lnTo>
                <a:lnTo>
                  <a:pt x="253" y="147"/>
                </a:lnTo>
                <a:lnTo>
                  <a:pt x="254" y="147"/>
                </a:lnTo>
                <a:lnTo>
                  <a:pt x="256" y="149"/>
                </a:lnTo>
                <a:lnTo>
                  <a:pt x="259" y="149"/>
                </a:lnTo>
                <a:lnTo>
                  <a:pt x="260" y="150"/>
                </a:lnTo>
                <a:lnTo>
                  <a:pt x="267" y="155"/>
                </a:lnTo>
                <a:lnTo>
                  <a:pt x="272" y="156"/>
                </a:lnTo>
                <a:lnTo>
                  <a:pt x="273" y="155"/>
                </a:lnTo>
                <a:lnTo>
                  <a:pt x="273" y="153"/>
                </a:lnTo>
                <a:lnTo>
                  <a:pt x="272" y="150"/>
                </a:lnTo>
                <a:lnTo>
                  <a:pt x="269" y="149"/>
                </a:lnTo>
                <a:lnTo>
                  <a:pt x="267" y="146"/>
                </a:lnTo>
                <a:lnTo>
                  <a:pt x="266" y="146"/>
                </a:lnTo>
                <a:lnTo>
                  <a:pt x="263" y="141"/>
                </a:lnTo>
                <a:lnTo>
                  <a:pt x="260" y="138"/>
                </a:lnTo>
                <a:lnTo>
                  <a:pt x="257" y="134"/>
                </a:lnTo>
                <a:lnTo>
                  <a:pt x="256" y="130"/>
                </a:lnTo>
                <a:lnTo>
                  <a:pt x="253" y="126"/>
                </a:lnTo>
                <a:lnTo>
                  <a:pt x="253" y="120"/>
                </a:lnTo>
                <a:lnTo>
                  <a:pt x="252" y="116"/>
                </a:lnTo>
                <a:lnTo>
                  <a:pt x="252" y="111"/>
                </a:lnTo>
                <a:lnTo>
                  <a:pt x="252" y="107"/>
                </a:lnTo>
                <a:lnTo>
                  <a:pt x="252" y="102"/>
                </a:lnTo>
                <a:lnTo>
                  <a:pt x="252" y="100"/>
                </a:lnTo>
                <a:lnTo>
                  <a:pt x="253" y="97"/>
                </a:lnTo>
                <a:lnTo>
                  <a:pt x="253" y="94"/>
                </a:lnTo>
                <a:lnTo>
                  <a:pt x="253" y="92"/>
                </a:lnTo>
                <a:lnTo>
                  <a:pt x="253" y="90"/>
                </a:lnTo>
                <a:lnTo>
                  <a:pt x="253" y="83"/>
                </a:lnTo>
                <a:lnTo>
                  <a:pt x="251" y="78"/>
                </a:lnTo>
                <a:lnTo>
                  <a:pt x="249" y="72"/>
                </a:lnTo>
                <a:lnTo>
                  <a:pt x="246" y="68"/>
                </a:lnTo>
                <a:lnTo>
                  <a:pt x="243" y="65"/>
                </a:lnTo>
                <a:lnTo>
                  <a:pt x="242" y="63"/>
                </a:lnTo>
                <a:lnTo>
                  <a:pt x="240" y="62"/>
                </a:lnTo>
                <a:lnTo>
                  <a:pt x="239" y="62"/>
                </a:lnTo>
                <a:lnTo>
                  <a:pt x="251" y="62"/>
                </a:lnTo>
                <a:lnTo>
                  <a:pt x="254" y="57"/>
                </a:lnTo>
                <a:lnTo>
                  <a:pt x="254" y="56"/>
                </a:lnTo>
                <a:lnTo>
                  <a:pt x="254" y="54"/>
                </a:lnTo>
                <a:lnTo>
                  <a:pt x="254" y="51"/>
                </a:lnTo>
                <a:lnTo>
                  <a:pt x="254" y="50"/>
                </a:lnTo>
                <a:lnTo>
                  <a:pt x="253" y="47"/>
                </a:lnTo>
                <a:lnTo>
                  <a:pt x="252" y="44"/>
                </a:lnTo>
                <a:lnTo>
                  <a:pt x="253" y="44"/>
                </a:lnTo>
                <a:lnTo>
                  <a:pt x="254" y="44"/>
                </a:lnTo>
                <a:lnTo>
                  <a:pt x="256" y="44"/>
                </a:lnTo>
                <a:lnTo>
                  <a:pt x="256" y="45"/>
                </a:lnTo>
                <a:lnTo>
                  <a:pt x="257" y="47"/>
                </a:lnTo>
                <a:lnTo>
                  <a:pt x="259" y="50"/>
                </a:lnTo>
                <a:lnTo>
                  <a:pt x="259" y="51"/>
                </a:lnTo>
                <a:lnTo>
                  <a:pt x="260" y="51"/>
                </a:lnTo>
                <a:lnTo>
                  <a:pt x="262" y="50"/>
                </a:lnTo>
                <a:lnTo>
                  <a:pt x="262" y="48"/>
                </a:lnTo>
                <a:lnTo>
                  <a:pt x="263" y="47"/>
                </a:lnTo>
                <a:lnTo>
                  <a:pt x="272" y="35"/>
                </a:lnTo>
                <a:lnTo>
                  <a:pt x="270" y="34"/>
                </a:lnTo>
                <a:lnTo>
                  <a:pt x="270" y="32"/>
                </a:lnTo>
                <a:lnTo>
                  <a:pt x="270" y="30"/>
                </a:lnTo>
                <a:lnTo>
                  <a:pt x="270" y="29"/>
                </a:lnTo>
                <a:lnTo>
                  <a:pt x="270" y="27"/>
                </a:lnTo>
                <a:lnTo>
                  <a:pt x="270" y="24"/>
                </a:lnTo>
                <a:lnTo>
                  <a:pt x="275" y="20"/>
                </a:lnTo>
                <a:lnTo>
                  <a:pt x="278" y="18"/>
                </a:lnTo>
                <a:lnTo>
                  <a:pt x="279" y="17"/>
                </a:lnTo>
                <a:lnTo>
                  <a:pt x="281" y="18"/>
                </a:lnTo>
                <a:lnTo>
                  <a:pt x="281" y="20"/>
                </a:lnTo>
                <a:lnTo>
                  <a:pt x="281" y="21"/>
                </a:lnTo>
                <a:lnTo>
                  <a:pt x="281" y="23"/>
                </a:lnTo>
                <a:lnTo>
                  <a:pt x="279" y="23"/>
                </a:lnTo>
                <a:lnTo>
                  <a:pt x="279" y="27"/>
                </a:lnTo>
                <a:lnTo>
                  <a:pt x="279" y="30"/>
                </a:lnTo>
                <a:lnTo>
                  <a:pt x="282" y="30"/>
                </a:lnTo>
                <a:lnTo>
                  <a:pt x="284" y="29"/>
                </a:lnTo>
                <a:lnTo>
                  <a:pt x="285" y="27"/>
                </a:lnTo>
                <a:lnTo>
                  <a:pt x="286" y="26"/>
                </a:lnTo>
                <a:lnTo>
                  <a:pt x="287" y="26"/>
                </a:lnTo>
                <a:lnTo>
                  <a:pt x="286" y="29"/>
                </a:lnTo>
                <a:lnTo>
                  <a:pt x="286" y="31"/>
                </a:lnTo>
                <a:lnTo>
                  <a:pt x="285" y="32"/>
                </a:lnTo>
                <a:lnTo>
                  <a:pt x="282" y="35"/>
                </a:lnTo>
                <a:lnTo>
                  <a:pt x="281" y="37"/>
                </a:lnTo>
                <a:lnTo>
                  <a:pt x="279" y="38"/>
                </a:lnTo>
                <a:lnTo>
                  <a:pt x="279" y="39"/>
                </a:lnTo>
                <a:lnTo>
                  <a:pt x="278" y="39"/>
                </a:lnTo>
                <a:lnTo>
                  <a:pt x="273" y="44"/>
                </a:lnTo>
                <a:lnTo>
                  <a:pt x="270" y="50"/>
                </a:lnTo>
                <a:lnTo>
                  <a:pt x="267" y="56"/>
                </a:lnTo>
                <a:lnTo>
                  <a:pt x="267" y="62"/>
                </a:lnTo>
                <a:lnTo>
                  <a:pt x="267" y="67"/>
                </a:lnTo>
                <a:lnTo>
                  <a:pt x="267" y="71"/>
                </a:lnTo>
                <a:lnTo>
                  <a:pt x="269" y="74"/>
                </a:lnTo>
                <a:lnTo>
                  <a:pt x="269" y="75"/>
                </a:lnTo>
                <a:lnTo>
                  <a:pt x="272" y="74"/>
                </a:lnTo>
                <a:lnTo>
                  <a:pt x="273" y="72"/>
                </a:lnTo>
                <a:lnTo>
                  <a:pt x="276" y="69"/>
                </a:lnTo>
                <a:lnTo>
                  <a:pt x="278" y="67"/>
                </a:lnTo>
                <a:lnTo>
                  <a:pt x="279" y="64"/>
                </a:lnTo>
                <a:lnTo>
                  <a:pt x="281" y="62"/>
                </a:lnTo>
                <a:lnTo>
                  <a:pt x="282" y="60"/>
                </a:lnTo>
                <a:lnTo>
                  <a:pt x="282" y="59"/>
                </a:lnTo>
                <a:lnTo>
                  <a:pt x="284" y="62"/>
                </a:lnTo>
                <a:lnTo>
                  <a:pt x="284" y="64"/>
                </a:lnTo>
                <a:lnTo>
                  <a:pt x="282" y="67"/>
                </a:lnTo>
                <a:lnTo>
                  <a:pt x="281" y="69"/>
                </a:lnTo>
                <a:lnTo>
                  <a:pt x="279" y="72"/>
                </a:lnTo>
                <a:lnTo>
                  <a:pt x="278" y="74"/>
                </a:lnTo>
                <a:lnTo>
                  <a:pt x="278" y="75"/>
                </a:lnTo>
                <a:lnTo>
                  <a:pt x="276" y="75"/>
                </a:lnTo>
                <a:lnTo>
                  <a:pt x="276" y="77"/>
                </a:lnTo>
                <a:lnTo>
                  <a:pt x="276" y="78"/>
                </a:lnTo>
                <a:lnTo>
                  <a:pt x="276" y="81"/>
                </a:lnTo>
                <a:lnTo>
                  <a:pt x="276" y="84"/>
                </a:lnTo>
                <a:lnTo>
                  <a:pt x="276" y="87"/>
                </a:lnTo>
                <a:lnTo>
                  <a:pt x="276" y="90"/>
                </a:lnTo>
                <a:lnTo>
                  <a:pt x="275" y="93"/>
                </a:lnTo>
                <a:lnTo>
                  <a:pt x="270" y="98"/>
                </a:lnTo>
                <a:lnTo>
                  <a:pt x="269" y="101"/>
                </a:lnTo>
                <a:lnTo>
                  <a:pt x="267" y="104"/>
                </a:lnTo>
                <a:lnTo>
                  <a:pt x="267" y="105"/>
                </a:lnTo>
                <a:lnTo>
                  <a:pt x="269" y="107"/>
                </a:lnTo>
                <a:lnTo>
                  <a:pt x="270" y="107"/>
                </a:lnTo>
                <a:lnTo>
                  <a:pt x="279" y="111"/>
                </a:lnTo>
                <a:lnTo>
                  <a:pt x="285" y="116"/>
                </a:lnTo>
                <a:lnTo>
                  <a:pt x="287" y="119"/>
                </a:lnTo>
                <a:lnTo>
                  <a:pt x="289" y="120"/>
                </a:lnTo>
                <a:lnTo>
                  <a:pt x="289" y="122"/>
                </a:lnTo>
                <a:lnTo>
                  <a:pt x="287" y="123"/>
                </a:lnTo>
                <a:lnTo>
                  <a:pt x="286" y="123"/>
                </a:lnTo>
                <a:lnTo>
                  <a:pt x="285" y="123"/>
                </a:lnTo>
                <a:lnTo>
                  <a:pt x="281" y="123"/>
                </a:lnTo>
                <a:lnTo>
                  <a:pt x="278" y="125"/>
                </a:lnTo>
                <a:lnTo>
                  <a:pt x="275" y="125"/>
                </a:lnTo>
                <a:lnTo>
                  <a:pt x="275" y="126"/>
                </a:lnTo>
                <a:lnTo>
                  <a:pt x="275" y="127"/>
                </a:lnTo>
                <a:lnTo>
                  <a:pt x="275" y="128"/>
                </a:lnTo>
                <a:lnTo>
                  <a:pt x="276" y="128"/>
                </a:lnTo>
                <a:lnTo>
                  <a:pt x="282" y="128"/>
                </a:lnTo>
                <a:lnTo>
                  <a:pt x="285" y="130"/>
                </a:lnTo>
                <a:lnTo>
                  <a:pt x="285" y="131"/>
                </a:lnTo>
                <a:lnTo>
                  <a:pt x="284" y="132"/>
                </a:lnTo>
                <a:lnTo>
                  <a:pt x="281" y="134"/>
                </a:lnTo>
                <a:lnTo>
                  <a:pt x="278" y="135"/>
                </a:lnTo>
                <a:lnTo>
                  <a:pt x="276" y="135"/>
                </a:lnTo>
                <a:lnTo>
                  <a:pt x="275" y="137"/>
                </a:lnTo>
                <a:lnTo>
                  <a:pt x="275" y="140"/>
                </a:lnTo>
                <a:lnTo>
                  <a:pt x="284" y="150"/>
                </a:lnTo>
                <a:lnTo>
                  <a:pt x="285" y="149"/>
                </a:lnTo>
                <a:lnTo>
                  <a:pt x="286" y="149"/>
                </a:lnTo>
                <a:lnTo>
                  <a:pt x="287" y="147"/>
                </a:lnTo>
                <a:lnTo>
                  <a:pt x="289" y="149"/>
                </a:lnTo>
                <a:lnTo>
                  <a:pt x="292" y="150"/>
                </a:lnTo>
                <a:lnTo>
                  <a:pt x="293" y="153"/>
                </a:lnTo>
                <a:lnTo>
                  <a:pt x="295" y="155"/>
                </a:lnTo>
                <a:lnTo>
                  <a:pt x="295" y="156"/>
                </a:lnTo>
                <a:lnTo>
                  <a:pt x="296" y="157"/>
                </a:lnTo>
                <a:lnTo>
                  <a:pt x="298" y="158"/>
                </a:lnTo>
                <a:lnTo>
                  <a:pt x="300" y="158"/>
                </a:lnTo>
                <a:lnTo>
                  <a:pt x="303" y="157"/>
                </a:lnTo>
                <a:lnTo>
                  <a:pt x="305" y="157"/>
                </a:lnTo>
                <a:lnTo>
                  <a:pt x="303" y="156"/>
                </a:lnTo>
                <a:lnTo>
                  <a:pt x="303" y="155"/>
                </a:lnTo>
                <a:lnTo>
                  <a:pt x="302" y="152"/>
                </a:lnTo>
                <a:lnTo>
                  <a:pt x="300" y="149"/>
                </a:lnTo>
                <a:lnTo>
                  <a:pt x="302" y="147"/>
                </a:lnTo>
                <a:lnTo>
                  <a:pt x="303" y="146"/>
                </a:lnTo>
                <a:lnTo>
                  <a:pt x="305" y="144"/>
                </a:lnTo>
                <a:lnTo>
                  <a:pt x="306" y="144"/>
                </a:lnTo>
                <a:lnTo>
                  <a:pt x="308" y="144"/>
                </a:lnTo>
                <a:lnTo>
                  <a:pt x="308" y="150"/>
                </a:lnTo>
                <a:lnTo>
                  <a:pt x="308" y="155"/>
                </a:lnTo>
                <a:lnTo>
                  <a:pt x="309" y="156"/>
                </a:lnTo>
                <a:lnTo>
                  <a:pt x="311" y="157"/>
                </a:lnTo>
                <a:lnTo>
                  <a:pt x="312" y="156"/>
                </a:lnTo>
                <a:lnTo>
                  <a:pt x="314" y="155"/>
                </a:lnTo>
                <a:lnTo>
                  <a:pt x="315" y="155"/>
                </a:lnTo>
                <a:lnTo>
                  <a:pt x="315" y="153"/>
                </a:lnTo>
                <a:lnTo>
                  <a:pt x="316" y="153"/>
                </a:lnTo>
                <a:lnTo>
                  <a:pt x="317" y="155"/>
                </a:lnTo>
                <a:lnTo>
                  <a:pt x="319" y="156"/>
                </a:lnTo>
                <a:lnTo>
                  <a:pt x="314" y="161"/>
                </a:lnTo>
                <a:lnTo>
                  <a:pt x="312" y="164"/>
                </a:lnTo>
                <a:lnTo>
                  <a:pt x="312" y="167"/>
                </a:lnTo>
                <a:lnTo>
                  <a:pt x="315" y="167"/>
                </a:lnTo>
                <a:lnTo>
                  <a:pt x="317" y="165"/>
                </a:lnTo>
                <a:lnTo>
                  <a:pt x="320" y="164"/>
                </a:lnTo>
                <a:lnTo>
                  <a:pt x="323" y="162"/>
                </a:lnTo>
                <a:lnTo>
                  <a:pt x="323" y="164"/>
                </a:lnTo>
                <a:lnTo>
                  <a:pt x="323" y="167"/>
                </a:lnTo>
                <a:lnTo>
                  <a:pt x="323" y="168"/>
                </a:lnTo>
                <a:lnTo>
                  <a:pt x="323" y="171"/>
                </a:lnTo>
                <a:lnTo>
                  <a:pt x="323" y="173"/>
                </a:lnTo>
                <a:lnTo>
                  <a:pt x="323" y="174"/>
                </a:lnTo>
                <a:lnTo>
                  <a:pt x="322" y="179"/>
                </a:lnTo>
                <a:lnTo>
                  <a:pt x="322" y="182"/>
                </a:lnTo>
                <a:lnTo>
                  <a:pt x="322" y="185"/>
                </a:lnTo>
                <a:lnTo>
                  <a:pt x="323" y="186"/>
                </a:lnTo>
                <a:lnTo>
                  <a:pt x="325" y="188"/>
                </a:lnTo>
                <a:lnTo>
                  <a:pt x="326" y="189"/>
                </a:lnTo>
                <a:lnTo>
                  <a:pt x="328" y="189"/>
                </a:lnTo>
                <a:lnTo>
                  <a:pt x="334" y="186"/>
                </a:lnTo>
                <a:lnTo>
                  <a:pt x="336" y="183"/>
                </a:lnTo>
                <a:lnTo>
                  <a:pt x="338" y="182"/>
                </a:lnTo>
                <a:lnTo>
                  <a:pt x="341" y="179"/>
                </a:lnTo>
                <a:lnTo>
                  <a:pt x="344" y="177"/>
                </a:lnTo>
                <a:lnTo>
                  <a:pt x="347" y="174"/>
                </a:lnTo>
                <a:lnTo>
                  <a:pt x="349" y="173"/>
                </a:lnTo>
                <a:lnTo>
                  <a:pt x="353" y="171"/>
                </a:lnTo>
                <a:lnTo>
                  <a:pt x="359" y="171"/>
                </a:lnTo>
                <a:lnTo>
                  <a:pt x="364" y="167"/>
                </a:lnTo>
                <a:lnTo>
                  <a:pt x="365" y="144"/>
                </a:lnTo>
                <a:lnTo>
                  <a:pt x="369" y="144"/>
                </a:lnTo>
                <a:lnTo>
                  <a:pt x="372" y="123"/>
                </a:lnTo>
                <a:lnTo>
                  <a:pt x="374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31"/>
                </a:lnTo>
                <a:lnTo>
                  <a:pt x="374" y="138"/>
                </a:lnTo>
                <a:lnTo>
                  <a:pt x="374" y="146"/>
                </a:lnTo>
                <a:lnTo>
                  <a:pt x="372" y="152"/>
                </a:lnTo>
                <a:lnTo>
                  <a:pt x="371" y="156"/>
                </a:lnTo>
                <a:lnTo>
                  <a:pt x="371" y="160"/>
                </a:lnTo>
                <a:lnTo>
                  <a:pt x="369" y="164"/>
                </a:lnTo>
                <a:lnTo>
                  <a:pt x="369" y="167"/>
                </a:lnTo>
                <a:lnTo>
                  <a:pt x="368" y="170"/>
                </a:lnTo>
                <a:lnTo>
                  <a:pt x="368" y="171"/>
                </a:lnTo>
                <a:lnTo>
                  <a:pt x="368" y="173"/>
                </a:lnTo>
                <a:lnTo>
                  <a:pt x="367" y="174"/>
                </a:lnTo>
                <a:lnTo>
                  <a:pt x="367" y="176"/>
                </a:lnTo>
                <a:lnTo>
                  <a:pt x="367" y="177"/>
                </a:lnTo>
                <a:lnTo>
                  <a:pt x="367" y="182"/>
                </a:lnTo>
                <a:lnTo>
                  <a:pt x="367" y="183"/>
                </a:lnTo>
                <a:lnTo>
                  <a:pt x="367" y="185"/>
                </a:lnTo>
                <a:lnTo>
                  <a:pt x="368" y="183"/>
                </a:lnTo>
                <a:lnTo>
                  <a:pt x="368" y="182"/>
                </a:lnTo>
                <a:lnTo>
                  <a:pt x="369" y="182"/>
                </a:lnTo>
                <a:lnTo>
                  <a:pt x="369" y="180"/>
                </a:lnTo>
                <a:lnTo>
                  <a:pt x="371" y="179"/>
                </a:lnTo>
                <a:lnTo>
                  <a:pt x="372" y="174"/>
                </a:lnTo>
                <a:lnTo>
                  <a:pt x="374" y="171"/>
                </a:lnTo>
                <a:lnTo>
                  <a:pt x="375" y="167"/>
                </a:lnTo>
                <a:lnTo>
                  <a:pt x="375" y="161"/>
                </a:lnTo>
                <a:lnTo>
                  <a:pt x="377" y="157"/>
                </a:lnTo>
                <a:lnTo>
                  <a:pt x="378" y="152"/>
                </a:lnTo>
                <a:lnTo>
                  <a:pt x="378" y="146"/>
                </a:lnTo>
                <a:lnTo>
                  <a:pt x="378" y="141"/>
                </a:lnTo>
                <a:lnTo>
                  <a:pt x="378" y="135"/>
                </a:lnTo>
                <a:lnTo>
                  <a:pt x="378" y="131"/>
                </a:lnTo>
                <a:lnTo>
                  <a:pt x="380" y="127"/>
                </a:lnTo>
                <a:lnTo>
                  <a:pt x="380" y="125"/>
                </a:lnTo>
                <a:lnTo>
                  <a:pt x="380" y="122"/>
                </a:lnTo>
                <a:lnTo>
                  <a:pt x="380" y="120"/>
                </a:lnTo>
                <a:lnTo>
                  <a:pt x="326" y="130"/>
                </a:lnTo>
                <a:lnTo>
                  <a:pt x="292" y="0"/>
                </a:lnTo>
                <a:lnTo>
                  <a:pt x="0" y="56"/>
                </a:lnTo>
                <a:lnTo>
                  <a:pt x="8" y="107"/>
                </a:lnTo>
                <a:lnTo>
                  <a:pt x="38" y="80"/>
                </a:lnTo>
                <a:lnTo>
                  <a:pt x="38" y="81"/>
                </a:lnTo>
                <a:lnTo>
                  <a:pt x="39" y="81"/>
                </a:lnTo>
                <a:lnTo>
                  <a:pt x="41" y="81"/>
                </a:lnTo>
                <a:lnTo>
                  <a:pt x="44" y="80"/>
                </a:lnTo>
                <a:lnTo>
                  <a:pt x="48" y="75"/>
                </a:lnTo>
                <a:lnTo>
                  <a:pt x="53" y="69"/>
                </a:lnTo>
                <a:lnTo>
                  <a:pt x="59" y="60"/>
                </a:lnTo>
                <a:lnTo>
                  <a:pt x="60" y="60"/>
                </a:lnTo>
                <a:lnTo>
                  <a:pt x="63" y="62"/>
                </a:lnTo>
                <a:lnTo>
                  <a:pt x="66" y="63"/>
                </a:lnTo>
                <a:lnTo>
                  <a:pt x="71" y="63"/>
                </a:lnTo>
                <a:lnTo>
                  <a:pt x="75" y="63"/>
                </a:lnTo>
                <a:lnTo>
                  <a:pt x="81" y="62"/>
                </a:lnTo>
                <a:lnTo>
                  <a:pt x="86" y="57"/>
                </a:lnTo>
                <a:lnTo>
                  <a:pt x="90" y="51"/>
                </a:lnTo>
                <a:lnTo>
                  <a:pt x="92" y="50"/>
                </a:lnTo>
                <a:lnTo>
                  <a:pt x="92" y="48"/>
                </a:lnTo>
                <a:lnTo>
                  <a:pt x="95" y="45"/>
                </a:lnTo>
                <a:lnTo>
                  <a:pt x="96" y="44"/>
                </a:lnTo>
                <a:lnTo>
                  <a:pt x="101" y="42"/>
                </a:lnTo>
                <a:lnTo>
                  <a:pt x="105" y="42"/>
                </a:lnTo>
                <a:lnTo>
                  <a:pt x="113" y="44"/>
                </a:lnTo>
                <a:lnTo>
                  <a:pt x="122" y="47"/>
                </a:lnTo>
                <a:lnTo>
                  <a:pt x="123" y="47"/>
                </a:lnTo>
                <a:lnTo>
                  <a:pt x="125" y="47"/>
                </a:lnTo>
                <a:lnTo>
                  <a:pt x="126" y="47"/>
                </a:lnTo>
                <a:lnTo>
                  <a:pt x="127" y="47"/>
                </a:lnTo>
                <a:lnTo>
                  <a:pt x="129" y="47"/>
                </a:lnTo>
                <a:lnTo>
                  <a:pt x="131" y="47"/>
                </a:lnTo>
                <a:lnTo>
                  <a:pt x="132" y="47"/>
                </a:lnTo>
                <a:lnTo>
                  <a:pt x="134" y="53"/>
                </a:lnTo>
                <a:lnTo>
                  <a:pt x="135" y="54"/>
                </a:lnTo>
                <a:lnTo>
                  <a:pt x="138" y="56"/>
                </a:lnTo>
                <a:lnTo>
                  <a:pt x="141" y="59"/>
                </a:lnTo>
                <a:lnTo>
                  <a:pt x="144" y="62"/>
                </a:lnTo>
                <a:lnTo>
                  <a:pt x="147" y="65"/>
                </a:lnTo>
                <a:lnTo>
                  <a:pt x="149" y="69"/>
                </a:lnTo>
                <a:lnTo>
                  <a:pt x="149" y="74"/>
                </a:lnTo>
                <a:lnTo>
                  <a:pt x="146" y="78"/>
                </a:lnTo>
                <a:lnTo>
                  <a:pt x="147" y="77"/>
                </a:lnTo>
                <a:lnTo>
                  <a:pt x="149" y="75"/>
                </a:lnTo>
                <a:lnTo>
                  <a:pt x="152" y="75"/>
                </a:lnTo>
                <a:lnTo>
                  <a:pt x="156" y="74"/>
                </a:lnTo>
                <a:lnTo>
                  <a:pt x="158" y="72"/>
                </a:lnTo>
                <a:lnTo>
                  <a:pt x="162" y="72"/>
                </a:lnTo>
                <a:lnTo>
                  <a:pt x="165" y="75"/>
                </a:lnTo>
                <a:lnTo>
                  <a:pt x="168" y="78"/>
                </a:lnTo>
                <a:lnTo>
                  <a:pt x="168" y="80"/>
                </a:lnTo>
                <a:lnTo>
                  <a:pt x="167" y="83"/>
                </a:lnTo>
                <a:lnTo>
                  <a:pt x="167" y="84"/>
                </a:lnTo>
                <a:lnTo>
                  <a:pt x="167" y="87"/>
                </a:lnTo>
                <a:lnTo>
                  <a:pt x="167" y="92"/>
                </a:lnTo>
                <a:lnTo>
                  <a:pt x="171" y="93"/>
                </a:lnTo>
                <a:lnTo>
                  <a:pt x="177" y="95"/>
                </a:lnTo>
                <a:lnTo>
                  <a:pt x="188" y="95"/>
                </a:lnTo>
                <a:lnTo>
                  <a:pt x="189" y="95"/>
                </a:lnTo>
                <a:lnTo>
                  <a:pt x="191" y="97"/>
                </a:lnTo>
                <a:lnTo>
                  <a:pt x="193" y="97"/>
                </a:lnTo>
                <a:lnTo>
                  <a:pt x="194" y="98"/>
                </a:lnTo>
                <a:lnTo>
                  <a:pt x="197" y="100"/>
                </a:lnTo>
                <a:lnTo>
                  <a:pt x="200" y="101"/>
                </a:lnTo>
                <a:lnTo>
                  <a:pt x="203" y="102"/>
                </a:lnTo>
                <a:lnTo>
                  <a:pt x="209" y="97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04" name="Freeform 141"/>
          <p:cNvSpPr>
            <a:spLocks/>
          </p:cNvSpPr>
          <p:nvPr/>
        </p:nvSpPr>
        <p:spPr bwMode="blackWhite">
          <a:xfrm>
            <a:off x="7062788" y="2890838"/>
            <a:ext cx="687387" cy="331787"/>
          </a:xfrm>
          <a:custGeom>
            <a:avLst/>
            <a:gdLst>
              <a:gd name="T0" fmla="*/ 2147483647 w 381"/>
              <a:gd name="T1" fmla="*/ 2147483647 h 190"/>
              <a:gd name="T2" fmla="*/ 2147483647 w 381"/>
              <a:gd name="T3" fmla="*/ 2147483647 h 190"/>
              <a:gd name="T4" fmla="*/ 2147483647 w 381"/>
              <a:gd name="T5" fmla="*/ 2147483647 h 190"/>
              <a:gd name="T6" fmla="*/ 2147483647 w 381"/>
              <a:gd name="T7" fmla="*/ 2147483647 h 190"/>
              <a:gd name="T8" fmla="*/ 2147483647 w 381"/>
              <a:gd name="T9" fmla="*/ 2147483647 h 190"/>
              <a:gd name="T10" fmla="*/ 2147483647 w 381"/>
              <a:gd name="T11" fmla="*/ 2147483647 h 190"/>
              <a:gd name="T12" fmla="*/ 2147483647 w 381"/>
              <a:gd name="T13" fmla="*/ 2147483647 h 190"/>
              <a:gd name="T14" fmla="*/ 2147483647 w 381"/>
              <a:gd name="T15" fmla="*/ 2147483647 h 190"/>
              <a:gd name="T16" fmla="*/ 2147483647 w 381"/>
              <a:gd name="T17" fmla="*/ 2147483647 h 190"/>
              <a:gd name="T18" fmla="*/ 2147483647 w 381"/>
              <a:gd name="T19" fmla="*/ 2147483647 h 190"/>
              <a:gd name="T20" fmla="*/ 2147483647 w 381"/>
              <a:gd name="T21" fmla="*/ 2147483647 h 190"/>
              <a:gd name="T22" fmla="*/ 2147483647 w 381"/>
              <a:gd name="T23" fmla="*/ 2147483647 h 190"/>
              <a:gd name="T24" fmla="*/ 2147483647 w 381"/>
              <a:gd name="T25" fmla="*/ 2147483647 h 190"/>
              <a:gd name="T26" fmla="*/ 2147483647 w 381"/>
              <a:gd name="T27" fmla="*/ 2147483647 h 190"/>
              <a:gd name="T28" fmla="*/ 2147483647 w 381"/>
              <a:gd name="T29" fmla="*/ 2147483647 h 190"/>
              <a:gd name="T30" fmla="*/ 2147483647 w 381"/>
              <a:gd name="T31" fmla="*/ 2147483647 h 190"/>
              <a:gd name="T32" fmla="*/ 2147483647 w 381"/>
              <a:gd name="T33" fmla="*/ 2147483647 h 190"/>
              <a:gd name="T34" fmla="*/ 2147483647 w 381"/>
              <a:gd name="T35" fmla="*/ 2147483647 h 190"/>
              <a:gd name="T36" fmla="*/ 2147483647 w 381"/>
              <a:gd name="T37" fmla="*/ 2147483647 h 190"/>
              <a:gd name="T38" fmla="*/ 2147483647 w 381"/>
              <a:gd name="T39" fmla="*/ 2147483647 h 190"/>
              <a:gd name="T40" fmla="*/ 2147483647 w 381"/>
              <a:gd name="T41" fmla="*/ 2147483647 h 190"/>
              <a:gd name="T42" fmla="*/ 2147483647 w 381"/>
              <a:gd name="T43" fmla="*/ 2147483647 h 190"/>
              <a:gd name="T44" fmla="*/ 2147483647 w 381"/>
              <a:gd name="T45" fmla="*/ 2147483647 h 190"/>
              <a:gd name="T46" fmla="*/ 2147483647 w 381"/>
              <a:gd name="T47" fmla="*/ 2147483647 h 190"/>
              <a:gd name="T48" fmla="*/ 2147483647 w 381"/>
              <a:gd name="T49" fmla="*/ 2147483647 h 190"/>
              <a:gd name="T50" fmla="*/ 2147483647 w 381"/>
              <a:gd name="T51" fmla="*/ 2147483647 h 190"/>
              <a:gd name="T52" fmla="*/ 2147483647 w 381"/>
              <a:gd name="T53" fmla="*/ 2147483647 h 190"/>
              <a:gd name="T54" fmla="*/ 2147483647 w 381"/>
              <a:gd name="T55" fmla="*/ 2147483647 h 190"/>
              <a:gd name="T56" fmla="*/ 2147483647 w 381"/>
              <a:gd name="T57" fmla="*/ 2147483647 h 190"/>
              <a:gd name="T58" fmla="*/ 2147483647 w 381"/>
              <a:gd name="T59" fmla="*/ 2147483647 h 190"/>
              <a:gd name="T60" fmla="*/ 2147483647 w 381"/>
              <a:gd name="T61" fmla="*/ 2147483647 h 190"/>
              <a:gd name="T62" fmla="*/ 2147483647 w 381"/>
              <a:gd name="T63" fmla="*/ 2147483647 h 190"/>
              <a:gd name="T64" fmla="*/ 2147483647 w 381"/>
              <a:gd name="T65" fmla="*/ 2147483647 h 190"/>
              <a:gd name="T66" fmla="*/ 2147483647 w 381"/>
              <a:gd name="T67" fmla="*/ 2147483647 h 190"/>
              <a:gd name="T68" fmla="*/ 2147483647 w 381"/>
              <a:gd name="T69" fmla="*/ 2147483647 h 190"/>
              <a:gd name="T70" fmla="*/ 2147483647 w 381"/>
              <a:gd name="T71" fmla="*/ 2147483647 h 190"/>
              <a:gd name="T72" fmla="*/ 2147483647 w 381"/>
              <a:gd name="T73" fmla="*/ 2147483647 h 190"/>
              <a:gd name="T74" fmla="*/ 2147483647 w 381"/>
              <a:gd name="T75" fmla="*/ 2147483647 h 190"/>
              <a:gd name="T76" fmla="*/ 2147483647 w 381"/>
              <a:gd name="T77" fmla="*/ 2147483647 h 190"/>
              <a:gd name="T78" fmla="*/ 2147483647 w 381"/>
              <a:gd name="T79" fmla="*/ 2147483647 h 190"/>
              <a:gd name="T80" fmla="*/ 2147483647 w 381"/>
              <a:gd name="T81" fmla="*/ 2147483647 h 190"/>
              <a:gd name="T82" fmla="*/ 2147483647 w 381"/>
              <a:gd name="T83" fmla="*/ 2147483647 h 190"/>
              <a:gd name="T84" fmla="*/ 2147483647 w 381"/>
              <a:gd name="T85" fmla="*/ 2147483647 h 190"/>
              <a:gd name="T86" fmla="*/ 2147483647 w 381"/>
              <a:gd name="T87" fmla="*/ 2147483647 h 190"/>
              <a:gd name="T88" fmla="*/ 2147483647 w 381"/>
              <a:gd name="T89" fmla="*/ 2147483647 h 190"/>
              <a:gd name="T90" fmla="*/ 2147483647 w 381"/>
              <a:gd name="T91" fmla="*/ 2147483647 h 190"/>
              <a:gd name="T92" fmla="*/ 2147483647 w 381"/>
              <a:gd name="T93" fmla="*/ 2147483647 h 190"/>
              <a:gd name="T94" fmla="*/ 2147483647 w 381"/>
              <a:gd name="T95" fmla="*/ 2147483647 h 190"/>
              <a:gd name="T96" fmla="*/ 2147483647 w 381"/>
              <a:gd name="T97" fmla="*/ 2147483647 h 190"/>
              <a:gd name="T98" fmla="*/ 2147483647 w 381"/>
              <a:gd name="T99" fmla="*/ 2147483647 h 190"/>
              <a:gd name="T100" fmla="*/ 2147483647 w 381"/>
              <a:gd name="T101" fmla="*/ 2147483647 h 190"/>
              <a:gd name="T102" fmla="*/ 2147483647 w 381"/>
              <a:gd name="T103" fmla="*/ 2147483647 h 190"/>
              <a:gd name="T104" fmla="*/ 2147483647 w 381"/>
              <a:gd name="T105" fmla="*/ 2147483647 h 190"/>
              <a:gd name="T106" fmla="*/ 2147483647 w 381"/>
              <a:gd name="T107" fmla="*/ 2147483647 h 190"/>
              <a:gd name="T108" fmla="*/ 2147483647 w 381"/>
              <a:gd name="T109" fmla="*/ 2147483647 h 190"/>
              <a:gd name="T110" fmla="*/ 2147483647 w 381"/>
              <a:gd name="T111" fmla="*/ 2147483647 h 1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81"/>
              <a:gd name="T169" fmla="*/ 0 h 190"/>
              <a:gd name="T170" fmla="*/ 381 w 381"/>
              <a:gd name="T171" fmla="*/ 190 h 19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81" h="190">
                <a:moveTo>
                  <a:pt x="209" y="97"/>
                </a:moveTo>
                <a:lnTo>
                  <a:pt x="221" y="104"/>
                </a:lnTo>
                <a:lnTo>
                  <a:pt x="213" y="116"/>
                </a:lnTo>
                <a:lnTo>
                  <a:pt x="213" y="123"/>
                </a:lnTo>
                <a:lnTo>
                  <a:pt x="213" y="125"/>
                </a:lnTo>
                <a:lnTo>
                  <a:pt x="212" y="127"/>
                </a:lnTo>
                <a:lnTo>
                  <a:pt x="210" y="131"/>
                </a:lnTo>
                <a:lnTo>
                  <a:pt x="207" y="137"/>
                </a:lnTo>
                <a:lnTo>
                  <a:pt x="206" y="143"/>
                </a:lnTo>
                <a:lnTo>
                  <a:pt x="203" y="149"/>
                </a:lnTo>
                <a:lnTo>
                  <a:pt x="201" y="152"/>
                </a:lnTo>
                <a:lnTo>
                  <a:pt x="201" y="153"/>
                </a:lnTo>
                <a:lnTo>
                  <a:pt x="200" y="157"/>
                </a:lnTo>
                <a:lnTo>
                  <a:pt x="201" y="160"/>
                </a:lnTo>
                <a:lnTo>
                  <a:pt x="203" y="162"/>
                </a:lnTo>
                <a:lnTo>
                  <a:pt x="204" y="162"/>
                </a:lnTo>
                <a:lnTo>
                  <a:pt x="206" y="162"/>
                </a:lnTo>
                <a:lnTo>
                  <a:pt x="209" y="162"/>
                </a:lnTo>
                <a:lnTo>
                  <a:pt x="210" y="161"/>
                </a:lnTo>
                <a:lnTo>
                  <a:pt x="212" y="161"/>
                </a:lnTo>
                <a:lnTo>
                  <a:pt x="213" y="157"/>
                </a:lnTo>
                <a:lnTo>
                  <a:pt x="216" y="155"/>
                </a:lnTo>
                <a:lnTo>
                  <a:pt x="218" y="155"/>
                </a:lnTo>
                <a:lnTo>
                  <a:pt x="219" y="155"/>
                </a:lnTo>
                <a:lnTo>
                  <a:pt x="221" y="156"/>
                </a:lnTo>
                <a:lnTo>
                  <a:pt x="221" y="157"/>
                </a:lnTo>
                <a:lnTo>
                  <a:pt x="223" y="158"/>
                </a:lnTo>
                <a:lnTo>
                  <a:pt x="231" y="170"/>
                </a:lnTo>
                <a:lnTo>
                  <a:pt x="234" y="170"/>
                </a:lnTo>
                <a:lnTo>
                  <a:pt x="234" y="162"/>
                </a:lnTo>
                <a:lnTo>
                  <a:pt x="239" y="162"/>
                </a:lnTo>
                <a:lnTo>
                  <a:pt x="239" y="164"/>
                </a:lnTo>
                <a:lnTo>
                  <a:pt x="240" y="167"/>
                </a:lnTo>
                <a:lnTo>
                  <a:pt x="240" y="170"/>
                </a:lnTo>
                <a:lnTo>
                  <a:pt x="242" y="170"/>
                </a:lnTo>
                <a:lnTo>
                  <a:pt x="252" y="170"/>
                </a:lnTo>
                <a:lnTo>
                  <a:pt x="260" y="171"/>
                </a:lnTo>
                <a:lnTo>
                  <a:pt x="267" y="173"/>
                </a:lnTo>
                <a:lnTo>
                  <a:pt x="272" y="176"/>
                </a:lnTo>
                <a:lnTo>
                  <a:pt x="276" y="179"/>
                </a:lnTo>
                <a:lnTo>
                  <a:pt x="279" y="182"/>
                </a:lnTo>
                <a:lnTo>
                  <a:pt x="281" y="183"/>
                </a:lnTo>
                <a:lnTo>
                  <a:pt x="281" y="185"/>
                </a:lnTo>
                <a:lnTo>
                  <a:pt x="284" y="177"/>
                </a:lnTo>
                <a:lnTo>
                  <a:pt x="276" y="168"/>
                </a:lnTo>
                <a:lnTo>
                  <a:pt x="275" y="161"/>
                </a:lnTo>
                <a:lnTo>
                  <a:pt x="265" y="158"/>
                </a:lnTo>
                <a:lnTo>
                  <a:pt x="253" y="152"/>
                </a:lnTo>
                <a:lnTo>
                  <a:pt x="245" y="144"/>
                </a:lnTo>
                <a:lnTo>
                  <a:pt x="246" y="141"/>
                </a:lnTo>
                <a:lnTo>
                  <a:pt x="253" y="147"/>
                </a:lnTo>
                <a:lnTo>
                  <a:pt x="254" y="147"/>
                </a:lnTo>
                <a:lnTo>
                  <a:pt x="256" y="149"/>
                </a:lnTo>
                <a:lnTo>
                  <a:pt x="259" y="149"/>
                </a:lnTo>
                <a:lnTo>
                  <a:pt x="260" y="150"/>
                </a:lnTo>
                <a:lnTo>
                  <a:pt x="267" y="155"/>
                </a:lnTo>
                <a:lnTo>
                  <a:pt x="272" y="156"/>
                </a:lnTo>
                <a:lnTo>
                  <a:pt x="273" y="155"/>
                </a:lnTo>
                <a:lnTo>
                  <a:pt x="273" y="153"/>
                </a:lnTo>
                <a:lnTo>
                  <a:pt x="272" y="150"/>
                </a:lnTo>
                <a:lnTo>
                  <a:pt x="269" y="149"/>
                </a:lnTo>
                <a:lnTo>
                  <a:pt x="267" y="146"/>
                </a:lnTo>
                <a:lnTo>
                  <a:pt x="266" y="146"/>
                </a:lnTo>
                <a:lnTo>
                  <a:pt x="263" y="141"/>
                </a:lnTo>
                <a:lnTo>
                  <a:pt x="260" y="138"/>
                </a:lnTo>
                <a:lnTo>
                  <a:pt x="257" y="134"/>
                </a:lnTo>
                <a:lnTo>
                  <a:pt x="256" y="130"/>
                </a:lnTo>
                <a:lnTo>
                  <a:pt x="253" y="126"/>
                </a:lnTo>
                <a:lnTo>
                  <a:pt x="253" y="120"/>
                </a:lnTo>
                <a:lnTo>
                  <a:pt x="252" y="116"/>
                </a:lnTo>
                <a:lnTo>
                  <a:pt x="252" y="111"/>
                </a:lnTo>
                <a:lnTo>
                  <a:pt x="252" y="107"/>
                </a:lnTo>
                <a:lnTo>
                  <a:pt x="252" y="102"/>
                </a:lnTo>
                <a:lnTo>
                  <a:pt x="252" y="100"/>
                </a:lnTo>
                <a:lnTo>
                  <a:pt x="253" y="97"/>
                </a:lnTo>
                <a:lnTo>
                  <a:pt x="253" y="94"/>
                </a:lnTo>
                <a:lnTo>
                  <a:pt x="253" y="92"/>
                </a:lnTo>
                <a:lnTo>
                  <a:pt x="253" y="90"/>
                </a:lnTo>
                <a:lnTo>
                  <a:pt x="253" y="83"/>
                </a:lnTo>
                <a:lnTo>
                  <a:pt x="251" y="78"/>
                </a:lnTo>
                <a:lnTo>
                  <a:pt x="249" y="72"/>
                </a:lnTo>
                <a:lnTo>
                  <a:pt x="246" y="68"/>
                </a:lnTo>
                <a:lnTo>
                  <a:pt x="243" y="65"/>
                </a:lnTo>
                <a:lnTo>
                  <a:pt x="242" y="63"/>
                </a:lnTo>
                <a:lnTo>
                  <a:pt x="240" y="62"/>
                </a:lnTo>
                <a:lnTo>
                  <a:pt x="239" y="62"/>
                </a:lnTo>
                <a:lnTo>
                  <a:pt x="251" y="62"/>
                </a:lnTo>
                <a:lnTo>
                  <a:pt x="254" y="57"/>
                </a:lnTo>
                <a:lnTo>
                  <a:pt x="254" y="56"/>
                </a:lnTo>
                <a:lnTo>
                  <a:pt x="254" y="54"/>
                </a:lnTo>
                <a:lnTo>
                  <a:pt x="254" y="51"/>
                </a:lnTo>
                <a:lnTo>
                  <a:pt x="254" y="50"/>
                </a:lnTo>
                <a:lnTo>
                  <a:pt x="253" y="47"/>
                </a:lnTo>
                <a:lnTo>
                  <a:pt x="252" y="44"/>
                </a:lnTo>
                <a:lnTo>
                  <a:pt x="253" y="44"/>
                </a:lnTo>
                <a:lnTo>
                  <a:pt x="254" y="44"/>
                </a:lnTo>
                <a:lnTo>
                  <a:pt x="256" y="44"/>
                </a:lnTo>
                <a:lnTo>
                  <a:pt x="256" y="45"/>
                </a:lnTo>
                <a:lnTo>
                  <a:pt x="257" y="47"/>
                </a:lnTo>
                <a:lnTo>
                  <a:pt x="259" y="50"/>
                </a:lnTo>
                <a:lnTo>
                  <a:pt x="259" y="51"/>
                </a:lnTo>
                <a:lnTo>
                  <a:pt x="260" y="51"/>
                </a:lnTo>
                <a:lnTo>
                  <a:pt x="262" y="50"/>
                </a:lnTo>
                <a:lnTo>
                  <a:pt x="262" y="48"/>
                </a:lnTo>
                <a:lnTo>
                  <a:pt x="263" y="47"/>
                </a:lnTo>
                <a:lnTo>
                  <a:pt x="272" y="35"/>
                </a:lnTo>
                <a:lnTo>
                  <a:pt x="270" y="34"/>
                </a:lnTo>
                <a:lnTo>
                  <a:pt x="270" y="32"/>
                </a:lnTo>
                <a:lnTo>
                  <a:pt x="270" y="30"/>
                </a:lnTo>
                <a:lnTo>
                  <a:pt x="270" y="29"/>
                </a:lnTo>
                <a:lnTo>
                  <a:pt x="270" y="27"/>
                </a:lnTo>
                <a:lnTo>
                  <a:pt x="270" y="24"/>
                </a:lnTo>
                <a:lnTo>
                  <a:pt x="275" y="20"/>
                </a:lnTo>
                <a:lnTo>
                  <a:pt x="278" y="18"/>
                </a:lnTo>
                <a:lnTo>
                  <a:pt x="279" y="17"/>
                </a:lnTo>
                <a:lnTo>
                  <a:pt x="281" y="18"/>
                </a:lnTo>
                <a:lnTo>
                  <a:pt x="281" y="20"/>
                </a:lnTo>
                <a:lnTo>
                  <a:pt x="281" y="21"/>
                </a:lnTo>
                <a:lnTo>
                  <a:pt x="281" y="23"/>
                </a:lnTo>
                <a:lnTo>
                  <a:pt x="279" y="23"/>
                </a:lnTo>
                <a:lnTo>
                  <a:pt x="279" y="27"/>
                </a:lnTo>
                <a:lnTo>
                  <a:pt x="279" y="30"/>
                </a:lnTo>
                <a:lnTo>
                  <a:pt x="282" y="30"/>
                </a:lnTo>
                <a:lnTo>
                  <a:pt x="284" y="29"/>
                </a:lnTo>
                <a:lnTo>
                  <a:pt x="285" y="27"/>
                </a:lnTo>
                <a:lnTo>
                  <a:pt x="286" y="26"/>
                </a:lnTo>
                <a:lnTo>
                  <a:pt x="287" y="26"/>
                </a:lnTo>
                <a:lnTo>
                  <a:pt x="286" y="29"/>
                </a:lnTo>
                <a:lnTo>
                  <a:pt x="286" y="31"/>
                </a:lnTo>
                <a:lnTo>
                  <a:pt x="285" y="32"/>
                </a:lnTo>
                <a:lnTo>
                  <a:pt x="282" y="35"/>
                </a:lnTo>
                <a:lnTo>
                  <a:pt x="281" y="37"/>
                </a:lnTo>
                <a:lnTo>
                  <a:pt x="279" y="38"/>
                </a:lnTo>
                <a:lnTo>
                  <a:pt x="279" y="39"/>
                </a:lnTo>
                <a:lnTo>
                  <a:pt x="278" y="39"/>
                </a:lnTo>
                <a:lnTo>
                  <a:pt x="273" y="44"/>
                </a:lnTo>
                <a:lnTo>
                  <a:pt x="270" y="50"/>
                </a:lnTo>
                <a:lnTo>
                  <a:pt x="267" y="56"/>
                </a:lnTo>
                <a:lnTo>
                  <a:pt x="267" y="62"/>
                </a:lnTo>
                <a:lnTo>
                  <a:pt x="267" y="67"/>
                </a:lnTo>
                <a:lnTo>
                  <a:pt x="267" y="71"/>
                </a:lnTo>
                <a:lnTo>
                  <a:pt x="269" y="74"/>
                </a:lnTo>
                <a:lnTo>
                  <a:pt x="269" y="75"/>
                </a:lnTo>
                <a:lnTo>
                  <a:pt x="272" y="74"/>
                </a:lnTo>
                <a:lnTo>
                  <a:pt x="273" y="72"/>
                </a:lnTo>
                <a:lnTo>
                  <a:pt x="276" y="69"/>
                </a:lnTo>
                <a:lnTo>
                  <a:pt x="278" y="67"/>
                </a:lnTo>
                <a:lnTo>
                  <a:pt x="279" y="64"/>
                </a:lnTo>
                <a:lnTo>
                  <a:pt x="281" y="62"/>
                </a:lnTo>
                <a:lnTo>
                  <a:pt x="282" y="60"/>
                </a:lnTo>
                <a:lnTo>
                  <a:pt x="282" y="59"/>
                </a:lnTo>
                <a:lnTo>
                  <a:pt x="284" y="62"/>
                </a:lnTo>
                <a:lnTo>
                  <a:pt x="284" y="64"/>
                </a:lnTo>
                <a:lnTo>
                  <a:pt x="282" y="67"/>
                </a:lnTo>
                <a:lnTo>
                  <a:pt x="281" y="69"/>
                </a:lnTo>
                <a:lnTo>
                  <a:pt x="279" y="72"/>
                </a:lnTo>
                <a:lnTo>
                  <a:pt x="278" y="74"/>
                </a:lnTo>
                <a:lnTo>
                  <a:pt x="278" y="75"/>
                </a:lnTo>
                <a:lnTo>
                  <a:pt x="276" y="75"/>
                </a:lnTo>
                <a:lnTo>
                  <a:pt x="276" y="77"/>
                </a:lnTo>
                <a:lnTo>
                  <a:pt x="276" y="78"/>
                </a:lnTo>
                <a:lnTo>
                  <a:pt x="276" y="81"/>
                </a:lnTo>
                <a:lnTo>
                  <a:pt x="276" y="84"/>
                </a:lnTo>
                <a:lnTo>
                  <a:pt x="276" y="87"/>
                </a:lnTo>
                <a:lnTo>
                  <a:pt x="276" y="90"/>
                </a:lnTo>
                <a:lnTo>
                  <a:pt x="275" y="93"/>
                </a:lnTo>
                <a:lnTo>
                  <a:pt x="270" y="98"/>
                </a:lnTo>
                <a:lnTo>
                  <a:pt x="269" y="101"/>
                </a:lnTo>
                <a:lnTo>
                  <a:pt x="267" y="104"/>
                </a:lnTo>
                <a:lnTo>
                  <a:pt x="267" y="105"/>
                </a:lnTo>
                <a:lnTo>
                  <a:pt x="269" y="107"/>
                </a:lnTo>
                <a:lnTo>
                  <a:pt x="270" y="107"/>
                </a:lnTo>
                <a:lnTo>
                  <a:pt x="279" y="111"/>
                </a:lnTo>
                <a:lnTo>
                  <a:pt x="285" y="116"/>
                </a:lnTo>
                <a:lnTo>
                  <a:pt x="287" y="119"/>
                </a:lnTo>
                <a:lnTo>
                  <a:pt x="289" y="120"/>
                </a:lnTo>
                <a:lnTo>
                  <a:pt x="289" y="122"/>
                </a:lnTo>
                <a:lnTo>
                  <a:pt x="287" y="123"/>
                </a:lnTo>
                <a:lnTo>
                  <a:pt x="286" y="123"/>
                </a:lnTo>
                <a:lnTo>
                  <a:pt x="285" y="123"/>
                </a:lnTo>
                <a:lnTo>
                  <a:pt x="281" y="123"/>
                </a:lnTo>
                <a:lnTo>
                  <a:pt x="278" y="125"/>
                </a:lnTo>
                <a:lnTo>
                  <a:pt x="275" y="125"/>
                </a:lnTo>
                <a:lnTo>
                  <a:pt x="275" y="126"/>
                </a:lnTo>
                <a:lnTo>
                  <a:pt x="275" y="127"/>
                </a:lnTo>
                <a:lnTo>
                  <a:pt x="275" y="128"/>
                </a:lnTo>
                <a:lnTo>
                  <a:pt x="276" y="128"/>
                </a:lnTo>
                <a:lnTo>
                  <a:pt x="282" y="128"/>
                </a:lnTo>
                <a:lnTo>
                  <a:pt x="285" y="130"/>
                </a:lnTo>
                <a:lnTo>
                  <a:pt x="285" y="131"/>
                </a:lnTo>
                <a:lnTo>
                  <a:pt x="284" y="132"/>
                </a:lnTo>
                <a:lnTo>
                  <a:pt x="281" y="134"/>
                </a:lnTo>
                <a:lnTo>
                  <a:pt x="278" y="135"/>
                </a:lnTo>
                <a:lnTo>
                  <a:pt x="276" y="135"/>
                </a:lnTo>
                <a:lnTo>
                  <a:pt x="275" y="137"/>
                </a:lnTo>
                <a:lnTo>
                  <a:pt x="275" y="140"/>
                </a:lnTo>
                <a:lnTo>
                  <a:pt x="284" y="150"/>
                </a:lnTo>
                <a:lnTo>
                  <a:pt x="285" y="149"/>
                </a:lnTo>
                <a:lnTo>
                  <a:pt x="286" y="149"/>
                </a:lnTo>
                <a:lnTo>
                  <a:pt x="287" y="147"/>
                </a:lnTo>
                <a:lnTo>
                  <a:pt x="289" y="149"/>
                </a:lnTo>
                <a:lnTo>
                  <a:pt x="292" y="150"/>
                </a:lnTo>
                <a:lnTo>
                  <a:pt x="293" y="153"/>
                </a:lnTo>
                <a:lnTo>
                  <a:pt x="295" y="155"/>
                </a:lnTo>
                <a:lnTo>
                  <a:pt x="295" y="156"/>
                </a:lnTo>
                <a:lnTo>
                  <a:pt x="296" y="157"/>
                </a:lnTo>
                <a:lnTo>
                  <a:pt x="298" y="158"/>
                </a:lnTo>
                <a:lnTo>
                  <a:pt x="300" y="158"/>
                </a:lnTo>
                <a:lnTo>
                  <a:pt x="303" y="157"/>
                </a:lnTo>
                <a:lnTo>
                  <a:pt x="305" y="157"/>
                </a:lnTo>
                <a:lnTo>
                  <a:pt x="303" y="156"/>
                </a:lnTo>
                <a:lnTo>
                  <a:pt x="303" y="155"/>
                </a:lnTo>
                <a:lnTo>
                  <a:pt x="302" y="152"/>
                </a:lnTo>
                <a:lnTo>
                  <a:pt x="300" y="149"/>
                </a:lnTo>
                <a:lnTo>
                  <a:pt x="302" y="147"/>
                </a:lnTo>
                <a:lnTo>
                  <a:pt x="303" y="146"/>
                </a:lnTo>
                <a:lnTo>
                  <a:pt x="305" y="144"/>
                </a:lnTo>
                <a:lnTo>
                  <a:pt x="306" y="144"/>
                </a:lnTo>
                <a:lnTo>
                  <a:pt x="308" y="144"/>
                </a:lnTo>
                <a:lnTo>
                  <a:pt x="308" y="150"/>
                </a:lnTo>
                <a:lnTo>
                  <a:pt x="308" y="155"/>
                </a:lnTo>
                <a:lnTo>
                  <a:pt x="309" y="156"/>
                </a:lnTo>
                <a:lnTo>
                  <a:pt x="311" y="157"/>
                </a:lnTo>
                <a:lnTo>
                  <a:pt x="312" y="156"/>
                </a:lnTo>
                <a:lnTo>
                  <a:pt x="314" y="155"/>
                </a:lnTo>
                <a:lnTo>
                  <a:pt x="315" y="155"/>
                </a:lnTo>
                <a:lnTo>
                  <a:pt x="315" y="153"/>
                </a:lnTo>
                <a:lnTo>
                  <a:pt x="316" y="153"/>
                </a:lnTo>
                <a:lnTo>
                  <a:pt x="317" y="155"/>
                </a:lnTo>
                <a:lnTo>
                  <a:pt x="319" y="156"/>
                </a:lnTo>
                <a:lnTo>
                  <a:pt x="314" y="161"/>
                </a:lnTo>
                <a:lnTo>
                  <a:pt x="312" y="164"/>
                </a:lnTo>
                <a:lnTo>
                  <a:pt x="312" y="167"/>
                </a:lnTo>
                <a:lnTo>
                  <a:pt x="315" y="167"/>
                </a:lnTo>
                <a:lnTo>
                  <a:pt x="317" y="165"/>
                </a:lnTo>
                <a:lnTo>
                  <a:pt x="320" y="164"/>
                </a:lnTo>
                <a:lnTo>
                  <a:pt x="323" y="162"/>
                </a:lnTo>
                <a:lnTo>
                  <a:pt x="323" y="164"/>
                </a:lnTo>
                <a:lnTo>
                  <a:pt x="323" y="167"/>
                </a:lnTo>
                <a:lnTo>
                  <a:pt x="323" y="168"/>
                </a:lnTo>
                <a:lnTo>
                  <a:pt x="323" y="171"/>
                </a:lnTo>
                <a:lnTo>
                  <a:pt x="323" y="173"/>
                </a:lnTo>
                <a:lnTo>
                  <a:pt x="323" y="174"/>
                </a:lnTo>
                <a:lnTo>
                  <a:pt x="322" y="179"/>
                </a:lnTo>
                <a:lnTo>
                  <a:pt x="322" y="182"/>
                </a:lnTo>
                <a:lnTo>
                  <a:pt x="322" y="185"/>
                </a:lnTo>
                <a:lnTo>
                  <a:pt x="323" y="186"/>
                </a:lnTo>
                <a:lnTo>
                  <a:pt x="325" y="188"/>
                </a:lnTo>
                <a:lnTo>
                  <a:pt x="326" y="189"/>
                </a:lnTo>
                <a:lnTo>
                  <a:pt x="328" y="189"/>
                </a:lnTo>
                <a:lnTo>
                  <a:pt x="334" y="186"/>
                </a:lnTo>
                <a:lnTo>
                  <a:pt x="336" y="183"/>
                </a:lnTo>
                <a:lnTo>
                  <a:pt x="338" y="182"/>
                </a:lnTo>
                <a:lnTo>
                  <a:pt x="341" y="179"/>
                </a:lnTo>
                <a:lnTo>
                  <a:pt x="344" y="177"/>
                </a:lnTo>
                <a:lnTo>
                  <a:pt x="347" y="174"/>
                </a:lnTo>
                <a:lnTo>
                  <a:pt x="349" y="173"/>
                </a:lnTo>
                <a:lnTo>
                  <a:pt x="353" y="171"/>
                </a:lnTo>
                <a:lnTo>
                  <a:pt x="359" y="171"/>
                </a:lnTo>
                <a:lnTo>
                  <a:pt x="364" y="167"/>
                </a:lnTo>
                <a:lnTo>
                  <a:pt x="365" y="144"/>
                </a:lnTo>
                <a:lnTo>
                  <a:pt x="369" y="144"/>
                </a:lnTo>
                <a:lnTo>
                  <a:pt x="372" y="123"/>
                </a:lnTo>
                <a:lnTo>
                  <a:pt x="374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31"/>
                </a:lnTo>
                <a:lnTo>
                  <a:pt x="374" y="138"/>
                </a:lnTo>
                <a:lnTo>
                  <a:pt x="374" y="146"/>
                </a:lnTo>
                <a:lnTo>
                  <a:pt x="372" y="152"/>
                </a:lnTo>
                <a:lnTo>
                  <a:pt x="371" y="156"/>
                </a:lnTo>
                <a:lnTo>
                  <a:pt x="371" y="160"/>
                </a:lnTo>
                <a:lnTo>
                  <a:pt x="369" y="164"/>
                </a:lnTo>
                <a:lnTo>
                  <a:pt x="369" y="167"/>
                </a:lnTo>
                <a:lnTo>
                  <a:pt x="368" y="170"/>
                </a:lnTo>
                <a:lnTo>
                  <a:pt x="368" y="171"/>
                </a:lnTo>
                <a:lnTo>
                  <a:pt x="368" y="173"/>
                </a:lnTo>
                <a:lnTo>
                  <a:pt x="367" y="174"/>
                </a:lnTo>
                <a:lnTo>
                  <a:pt x="367" y="176"/>
                </a:lnTo>
                <a:lnTo>
                  <a:pt x="367" y="177"/>
                </a:lnTo>
                <a:lnTo>
                  <a:pt x="367" y="182"/>
                </a:lnTo>
                <a:lnTo>
                  <a:pt x="367" y="183"/>
                </a:lnTo>
                <a:lnTo>
                  <a:pt x="367" y="185"/>
                </a:lnTo>
                <a:lnTo>
                  <a:pt x="368" y="183"/>
                </a:lnTo>
                <a:lnTo>
                  <a:pt x="368" y="182"/>
                </a:lnTo>
                <a:lnTo>
                  <a:pt x="369" y="182"/>
                </a:lnTo>
                <a:lnTo>
                  <a:pt x="369" y="180"/>
                </a:lnTo>
                <a:lnTo>
                  <a:pt x="371" y="179"/>
                </a:lnTo>
                <a:lnTo>
                  <a:pt x="372" y="174"/>
                </a:lnTo>
                <a:lnTo>
                  <a:pt x="374" y="171"/>
                </a:lnTo>
                <a:lnTo>
                  <a:pt x="375" y="167"/>
                </a:lnTo>
                <a:lnTo>
                  <a:pt x="375" y="161"/>
                </a:lnTo>
                <a:lnTo>
                  <a:pt x="377" y="157"/>
                </a:lnTo>
                <a:lnTo>
                  <a:pt x="378" y="152"/>
                </a:lnTo>
                <a:lnTo>
                  <a:pt x="378" y="146"/>
                </a:lnTo>
                <a:lnTo>
                  <a:pt x="378" y="141"/>
                </a:lnTo>
                <a:lnTo>
                  <a:pt x="378" y="135"/>
                </a:lnTo>
                <a:lnTo>
                  <a:pt x="378" y="131"/>
                </a:lnTo>
                <a:lnTo>
                  <a:pt x="380" y="127"/>
                </a:lnTo>
                <a:lnTo>
                  <a:pt x="380" y="125"/>
                </a:lnTo>
                <a:lnTo>
                  <a:pt x="380" y="122"/>
                </a:lnTo>
                <a:lnTo>
                  <a:pt x="380" y="120"/>
                </a:lnTo>
                <a:lnTo>
                  <a:pt x="326" y="130"/>
                </a:lnTo>
                <a:lnTo>
                  <a:pt x="292" y="0"/>
                </a:lnTo>
                <a:lnTo>
                  <a:pt x="0" y="56"/>
                </a:lnTo>
                <a:lnTo>
                  <a:pt x="8" y="107"/>
                </a:lnTo>
                <a:lnTo>
                  <a:pt x="38" y="80"/>
                </a:lnTo>
                <a:lnTo>
                  <a:pt x="38" y="81"/>
                </a:lnTo>
                <a:lnTo>
                  <a:pt x="39" y="81"/>
                </a:lnTo>
                <a:lnTo>
                  <a:pt x="41" y="81"/>
                </a:lnTo>
                <a:lnTo>
                  <a:pt x="44" y="80"/>
                </a:lnTo>
                <a:lnTo>
                  <a:pt x="48" y="75"/>
                </a:lnTo>
                <a:lnTo>
                  <a:pt x="53" y="69"/>
                </a:lnTo>
                <a:lnTo>
                  <a:pt x="59" y="60"/>
                </a:lnTo>
                <a:lnTo>
                  <a:pt x="60" y="60"/>
                </a:lnTo>
                <a:lnTo>
                  <a:pt x="63" y="62"/>
                </a:lnTo>
                <a:lnTo>
                  <a:pt x="66" y="63"/>
                </a:lnTo>
                <a:lnTo>
                  <a:pt x="71" y="63"/>
                </a:lnTo>
                <a:lnTo>
                  <a:pt x="75" y="63"/>
                </a:lnTo>
                <a:lnTo>
                  <a:pt x="81" y="62"/>
                </a:lnTo>
                <a:lnTo>
                  <a:pt x="86" y="57"/>
                </a:lnTo>
                <a:lnTo>
                  <a:pt x="90" y="51"/>
                </a:lnTo>
                <a:lnTo>
                  <a:pt x="92" y="50"/>
                </a:lnTo>
                <a:lnTo>
                  <a:pt x="92" y="48"/>
                </a:lnTo>
                <a:lnTo>
                  <a:pt x="95" y="45"/>
                </a:lnTo>
                <a:lnTo>
                  <a:pt x="96" y="44"/>
                </a:lnTo>
                <a:lnTo>
                  <a:pt x="101" y="42"/>
                </a:lnTo>
                <a:lnTo>
                  <a:pt x="105" y="42"/>
                </a:lnTo>
                <a:lnTo>
                  <a:pt x="113" y="44"/>
                </a:lnTo>
                <a:lnTo>
                  <a:pt x="122" y="47"/>
                </a:lnTo>
                <a:lnTo>
                  <a:pt x="123" y="47"/>
                </a:lnTo>
                <a:lnTo>
                  <a:pt x="125" y="47"/>
                </a:lnTo>
                <a:lnTo>
                  <a:pt x="126" y="47"/>
                </a:lnTo>
                <a:lnTo>
                  <a:pt x="127" y="47"/>
                </a:lnTo>
                <a:lnTo>
                  <a:pt x="129" y="47"/>
                </a:lnTo>
                <a:lnTo>
                  <a:pt x="131" y="47"/>
                </a:lnTo>
                <a:lnTo>
                  <a:pt x="132" y="47"/>
                </a:lnTo>
                <a:lnTo>
                  <a:pt x="134" y="53"/>
                </a:lnTo>
                <a:lnTo>
                  <a:pt x="135" y="54"/>
                </a:lnTo>
                <a:lnTo>
                  <a:pt x="138" y="56"/>
                </a:lnTo>
                <a:lnTo>
                  <a:pt x="141" y="59"/>
                </a:lnTo>
                <a:lnTo>
                  <a:pt x="144" y="62"/>
                </a:lnTo>
                <a:lnTo>
                  <a:pt x="147" y="65"/>
                </a:lnTo>
                <a:lnTo>
                  <a:pt x="149" y="69"/>
                </a:lnTo>
                <a:lnTo>
                  <a:pt x="149" y="74"/>
                </a:lnTo>
                <a:lnTo>
                  <a:pt x="146" y="78"/>
                </a:lnTo>
                <a:lnTo>
                  <a:pt x="147" y="77"/>
                </a:lnTo>
                <a:lnTo>
                  <a:pt x="149" y="75"/>
                </a:lnTo>
                <a:lnTo>
                  <a:pt x="152" y="75"/>
                </a:lnTo>
                <a:lnTo>
                  <a:pt x="156" y="74"/>
                </a:lnTo>
                <a:lnTo>
                  <a:pt x="158" y="72"/>
                </a:lnTo>
                <a:lnTo>
                  <a:pt x="162" y="72"/>
                </a:lnTo>
                <a:lnTo>
                  <a:pt x="165" y="75"/>
                </a:lnTo>
                <a:lnTo>
                  <a:pt x="168" y="78"/>
                </a:lnTo>
                <a:lnTo>
                  <a:pt x="168" y="80"/>
                </a:lnTo>
                <a:lnTo>
                  <a:pt x="167" y="83"/>
                </a:lnTo>
                <a:lnTo>
                  <a:pt x="167" y="84"/>
                </a:lnTo>
                <a:lnTo>
                  <a:pt x="167" y="87"/>
                </a:lnTo>
                <a:lnTo>
                  <a:pt x="167" y="92"/>
                </a:lnTo>
                <a:lnTo>
                  <a:pt x="171" y="93"/>
                </a:lnTo>
                <a:lnTo>
                  <a:pt x="177" y="95"/>
                </a:lnTo>
                <a:lnTo>
                  <a:pt x="188" y="95"/>
                </a:lnTo>
                <a:lnTo>
                  <a:pt x="189" y="95"/>
                </a:lnTo>
                <a:lnTo>
                  <a:pt x="191" y="97"/>
                </a:lnTo>
                <a:lnTo>
                  <a:pt x="193" y="97"/>
                </a:lnTo>
                <a:lnTo>
                  <a:pt x="194" y="98"/>
                </a:lnTo>
                <a:lnTo>
                  <a:pt x="197" y="100"/>
                </a:lnTo>
                <a:lnTo>
                  <a:pt x="200" y="101"/>
                </a:lnTo>
                <a:lnTo>
                  <a:pt x="203" y="102"/>
                </a:lnTo>
                <a:lnTo>
                  <a:pt x="209" y="97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05" name="Freeform 142"/>
          <p:cNvSpPr>
            <a:spLocks/>
          </p:cNvSpPr>
          <p:nvPr/>
        </p:nvSpPr>
        <p:spPr bwMode="blackWhite">
          <a:xfrm>
            <a:off x="7426325" y="3062288"/>
            <a:ext cx="38100" cy="36512"/>
          </a:xfrm>
          <a:custGeom>
            <a:avLst/>
            <a:gdLst>
              <a:gd name="T0" fmla="*/ 0 w 20"/>
              <a:gd name="T1" fmla="*/ 2147483647 h 22"/>
              <a:gd name="T2" fmla="*/ 2147483647 w 20"/>
              <a:gd name="T3" fmla="*/ 0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2147483647 h 22"/>
              <a:gd name="T10" fmla="*/ 2147483647 w 20"/>
              <a:gd name="T11" fmla="*/ 2147483647 h 22"/>
              <a:gd name="T12" fmla="*/ 2147483647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2147483647 w 20"/>
              <a:gd name="T21" fmla="*/ 2147483647 h 22"/>
              <a:gd name="T22" fmla="*/ 2147483647 w 20"/>
              <a:gd name="T23" fmla="*/ 2147483647 h 22"/>
              <a:gd name="T24" fmla="*/ 2147483647 w 20"/>
              <a:gd name="T25" fmla="*/ 2147483647 h 22"/>
              <a:gd name="T26" fmla="*/ 0 w 20"/>
              <a:gd name="T27" fmla="*/ 2147483647 h 22"/>
              <a:gd name="T28" fmla="*/ 0 w 20"/>
              <a:gd name="T29" fmla="*/ 2147483647 h 22"/>
              <a:gd name="T30" fmla="*/ 0 w 20"/>
              <a:gd name="T31" fmla="*/ 2147483647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"/>
              <a:gd name="T49" fmla="*/ 0 h 22"/>
              <a:gd name="T50" fmla="*/ 20 w 20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" h="22">
                <a:moveTo>
                  <a:pt x="0" y="4"/>
                </a:moveTo>
                <a:lnTo>
                  <a:pt x="7" y="0"/>
                </a:lnTo>
                <a:lnTo>
                  <a:pt x="19" y="7"/>
                </a:lnTo>
                <a:lnTo>
                  <a:pt x="10" y="21"/>
                </a:lnTo>
                <a:lnTo>
                  <a:pt x="10" y="19"/>
                </a:lnTo>
                <a:lnTo>
                  <a:pt x="10" y="18"/>
                </a:lnTo>
                <a:lnTo>
                  <a:pt x="10" y="16"/>
                </a:lnTo>
                <a:lnTo>
                  <a:pt x="10" y="15"/>
                </a:lnTo>
                <a:lnTo>
                  <a:pt x="8" y="13"/>
                </a:lnTo>
                <a:lnTo>
                  <a:pt x="7" y="10"/>
                </a:lnTo>
                <a:lnTo>
                  <a:pt x="5" y="9"/>
                </a:lnTo>
                <a:lnTo>
                  <a:pt x="1" y="6"/>
                </a:lnTo>
                <a:lnTo>
                  <a:pt x="0" y="6"/>
                </a:lnTo>
                <a:lnTo>
                  <a:pt x="0" y="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06" name="Freeform 143"/>
          <p:cNvSpPr>
            <a:spLocks/>
          </p:cNvSpPr>
          <p:nvPr/>
        </p:nvSpPr>
        <p:spPr bwMode="blackWhite">
          <a:xfrm>
            <a:off x="7426325" y="3062288"/>
            <a:ext cx="38100" cy="36512"/>
          </a:xfrm>
          <a:custGeom>
            <a:avLst/>
            <a:gdLst>
              <a:gd name="T0" fmla="*/ 0 w 20"/>
              <a:gd name="T1" fmla="*/ 2147483647 h 22"/>
              <a:gd name="T2" fmla="*/ 2147483647 w 20"/>
              <a:gd name="T3" fmla="*/ 0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2147483647 h 22"/>
              <a:gd name="T10" fmla="*/ 2147483647 w 20"/>
              <a:gd name="T11" fmla="*/ 2147483647 h 22"/>
              <a:gd name="T12" fmla="*/ 2147483647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2147483647 w 20"/>
              <a:gd name="T21" fmla="*/ 2147483647 h 22"/>
              <a:gd name="T22" fmla="*/ 2147483647 w 20"/>
              <a:gd name="T23" fmla="*/ 2147483647 h 22"/>
              <a:gd name="T24" fmla="*/ 2147483647 w 20"/>
              <a:gd name="T25" fmla="*/ 2147483647 h 22"/>
              <a:gd name="T26" fmla="*/ 2147483647 w 20"/>
              <a:gd name="T27" fmla="*/ 2147483647 h 22"/>
              <a:gd name="T28" fmla="*/ 2147483647 w 20"/>
              <a:gd name="T29" fmla="*/ 2147483647 h 22"/>
              <a:gd name="T30" fmla="*/ 0 w 20"/>
              <a:gd name="T31" fmla="*/ 2147483647 h 22"/>
              <a:gd name="T32" fmla="*/ 0 w 20"/>
              <a:gd name="T33" fmla="*/ 2147483647 h 22"/>
              <a:gd name="T34" fmla="*/ 0 w 20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2"/>
              <a:gd name="T56" fmla="*/ 20 w 20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2">
                <a:moveTo>
                  <a:pt x="0" y="4"/>
                </a:moveTo>
                <a:lnTo>
                  <a:pt x="7" y="0"/>
                </a:lnTo>
                <a:lnTo>
                  <a:pt x="19" y="7"/>
                </a:lnTo>
                <a:lnTo>
                  <a:pt x="10" y="21"/>
                </a:lnTo>
                <a:lnTo>
                  <a:pt x="10" y="19"/>
                </a:lnTo>
                <a:lnTo>
                  <a:pt x="10" y="18"/>
                </a:lnTo>
                <a:lnTo>
                  <a:pt x="10" y="16"/>
                </a:lnTo>
                <a:lnTo>
                  <a:pt x="10" y="15"/>
                </a:lnTo>
                <a:lnTo>
                  <a:pt x="8" y="13"/>
                </a:lnTo>
                <a:lnTo>
                  <a:pt x="7" y="10"/>
                </a:lnTo>
                <a:lnTo>
                  <a:pt x="5" y="9"/>
                </a:lnTo>
                <a:lnTo>
                  <a:pt x="1" y="6"/>
                </a:lnTo>
                <a:lnTo>
                  <a:pt x="0" y="6"/>
                </a:lnTo>
                <a:lnTo>
                  <a:pt x="0" y="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07" name="Freeform 144"/>
          <p:cNvSpPr>
            <a:spLocks/>
          </p:cNvSpPr>
          <p:nvPr/>
        </p:nvSpPr>
        <p:spPr bwMode="blackWhite">
          <a:xfrm>
            <a:off x="6280150" y="3943350"/>
            <a:ext cx="792163" cy="828675"/>
          </a:xfrm>
          <a:custGeom>
            <a:avLst/>
            <a:gdLst>
              <a:gd name="T0" fmla="*/ 2147483647 w 439"/>
              <a:gd name="T1" fmla="*/ 2147483647 h 473"/>
              <a:gd name="T2" fmla="*/ 2147483647 w 439"/>
              <a:gd name="T3" fmla="*/ 2147483647 h 473"/>
              <a:gd name="T4" fmla="*/ 2147483647 w 439"/>
              <a:gd name="T5" fmla="*/ 2147483647 h 473"/>
              <a:gd name="T6" fmla="*/ 2147483647 w 439"/>
              <a:gd name="T7" fmla="*/ 2147483647 h 473"/>
              <a:gd name="T8" fmla="*/ 2147483647 w 439"/>
              <a:gd name="T9" fmla="*/ 2147483647 h 473"/>
              <a:gd name="T10" fmla="*/ 2147483647 w 439"/>
              <a:gd name="T11" fmla="*/ 2147483647 h 473"/>
              <a:gd name="T12" fmla="*/ 2147483647 w 439"/>
              <a:gd name="T13" fmla="*/ 2147483647 h 473"/>
              <a:gd name="T14" fmla="*/ 2147483647 w 439"/>
              <a:gd name="T15" fmla="*/ 2147483647 h 473"/>
              <a:gd name="T16" fmla="*/ 2147483647 w 439"/>
              <a:gd name="T17" fmla="*/ 2147483647 h 473"/>
              <a:gd name="T18" fmla="*/ 2147483647 w 439"/>
              <a:gd name="T19" fmla="*/ 2147483647 h 473"/>
              <a:gd name="T20" fmla="*/ 2147483647 w 439"/>
              <a:gd name="T21" fmla="*/ 2147483647 h 473"/>
              <a:gd name="T22" fmla="*/ 2147483647 w 439"/>
              <a:gd name="T23" fmla="*/ 2147483647 h 473"/>
              <a:gd name="T24" fmla="*/ 2147483647 w 439"/>
              <a:gd name="T25" fmla="*/ 2147483647 h 473"/>
              <a:gd name="T26" fmla="*/ 2147483647 w 439"/>
              <a:gd name="T27" fmla="*/ 2147483647 h 473"/>
              <a:gd name="T28" fmla="*/ 2147483647 w 439"/>
              <a:gd name="T29" fmla="*/ 2147483647 h 473"/>
              <a:gd name="T30" fmla="*/ 2147483647 w 439"/>
              <a:gd name="T31" fmla="*/ 2147483647 h 473"/>
              <a:gd name="T32" fmla="*/ 2147483647 w 439"/>
              <a:gd name="T33" fmla="*/ 2147483647 h 473"/>
              <a:gd name="T34" fmla="*/ 2147483647 w 439"/>
              <a:gd name="T35" fmla="*/ 2147483647 h 473"/>
              <a:gd name="T36" fmla="*/ 2147483647 w 439"/>
              <a:gd name="T37" fmla="*/ 2147483647 h 473"/>
              <a:gd name="T38" fmla="*/ 2147483647 w 439"/>
              <a:gd name="T39" fmla="*/ 2147483647 h 473"/>
              <a:gd name="T40" fmla="*/ 2147483647 w 439"/>
              <a:gd name="T41" fmla="*/ 2147483647 h 473"/>
              <a:gd name="T42" fmla="*/ 2147483647 w 439"/>
              <a:gd name="T43" fmla="*/ 2147483647 h 473"/>
              <a:gd name="T44" fmla="*/ 2147483647 w 439"/>
              <a:gd name="T45" fmla="*/ 2147483647 h 473"/>
              <a:gd name="T46" fmla="*/ 2147483647 w 439"/>
              <a:gd name="T47" fmla="*/ 2147483647 h 473"/>
              <a:gd name="T48" fmla="*/ 2147483647 w 439"/>
              <a:gd name="T49" fmla="*/ 2147483647 h 473"/>
              <a:gd name="T50" fmla="*/ 2147483647 w 439"/>
              <a:gd name="T51" fmla="*/ 2147483647 h 473"/>
              <a:gd name="T52" fmla="*/ 2147483647 w 439"/>
              <a:gd name="T53" fmla="*/ 2147483647 h 473"/>
              <a:gd name="T54" fmla="*/ 2147483647 w 439"/>
              <a:gd name="T55" fmla="*/ 2147483647 h 473"/>
              <a:gd name="T56" fmla="*/ 2147483647 w 439"/>
              <a:gd name="T57" fmla="*/ 2147483647 h 473"/>
              <a:gd name="T58" fmla="*/ 2147483647 w 439"/>
              <a:gd name="T59" fmla="*/ 2147483647 h 473"/>
              <a:gd name="T60" fmla="*/ 2147483647 w 439"/>
              <a:gd name="T61" fmla="*/ 2147483647 h 473"/>
              <a:gd name="T62" fmla="*/ 2147483647 w 439"/>
              <a:gd name="T63" fmla="*/ 2147483647 h 473"/>
              <a:gd name="T64" fmla="*/ 2147483647 w 439"/>
              <a:gd name="T65" fmla="*/ 2147483647 h 473"/>
              <a:gd name="T66" fmla="*/ 2147483647 w 439"/>
              <a:gd name="T67" fmla="*/ 2147483647 h 473"/>
              <a:gd name="T68" fmla="*/ 2147483647 w 439"/>
              <a:gd name="T69" fmla="*/ 2147483647 h 473"/>
              <a:gd name="T70" fmla="*/ 2147483647 w 439"/>
              <a:gd name="T71" fmla="*/ 2147483647 h 473"/>
              <a:gd name="T72" fmla="*/ 2147483647 w 439"/>
              <a:gd name="T73" fmla="*/ 2147483647 h 473"/>
              <a:gd name="T74" fmla="*/ 2147483647 w 439"/>
              <a:gd name="T75" fmla="*/ 2147483647 h 473"/>
              <a:gd name="T76" fmla="*/ 2147483647 w 439"/>
              <a:gd name="T77" fmla="*/ 2147483647 h 473"/>
              <a:gd name="T78" fmla="*/ 2147483647 w 439"/>
              <a:gd name="T79" fmla="*/ 0 h 473"/>
              <a:gd name="T80" fmla="*/ 2147483647 w 439"/>
              <a:gd name="T81" fmla="*/ 2147483647 h 473"/>
              <a:gd name="T82" fmla="*/ 2147483647 w 439"/>
              <a:gd name="T83" fmla="*/ 2147483647 h 473"/>
              <a:gd name="T84" fmla="*/ 2147483647 w 439"/>
              <a:gd name="T85" fmla="*/ 2147483647 h 473"/>
              <a:gd name="T86" fmla="*/ 2147483647 w 439"/>
              <a:gd name="T87" fmla="*/ 2147483647 h 473"/>
              <a:gd name="T88" fmla="*/ 2147483647 w 439"/>
              <a:gd name="T89" fmla="*/ 2147483647 h 473"/>
              <a:gd name="T90" fmla="*/ 2147483647 w 439"/>
              <a:gd name="T91" fmla="*/ 2147483647 h 473"/>
              <a:gd name="T92" fmla="*/ 2147483647 w 439"/>
              <a:gd name="T93" fmla="*/ 2147483647 h 473"/>
              <a:gd name="T94" fmla="*/ 2147483647 w 439"/>
              <a:gd name="T95" fmla="*/ 2147483647 h 473"/>
              <a:gd name="T96" fmla="*/ 2147483647 w 439"/>
              <a:gd name="T97" fmla="*/ 2147483647 h 473"/>
              <a:gd name="T98" fmla="*/ 2147483647 w 439"/>
              <a:gd name="T99" fmla="*/ 2147483647 h 473"/>
              <a:gd name="T100" fmla="*/ 2147483647 w 439"/>
              <a:gd name="T101" fmla="*/ 2147483647 h 473"/>
              <a:gd name="T102" fmla="*/ 2147483647 w 439"/>
              <a:gd name="T103" fmla="*/ 2147483647 h 473"/>
              <a:gd name="T104" fmla="*/ 2147483647 w 439"/>
              <a:gd name="T105" fmla="*/ 2147483647 h 473"/>
              <a:gd name="T106" fmla="*/ 2147483647 w 439"/>
              <a:gd name="T107" fmla="*/ 2147483647 h 473"/>
              <a:gd name="T108" fmla="*/ 2147483647 w 439"/>
              <a:gd name="T109" fmla="*/ 2147483647 h 473"/>
              <a:gd name="T110" fmla="*/ 2147483647 w 439"/>
              <a:gd name="T111" fmla="*/ 2147483647 h 473"/>
              <a:gd name="T112" fmla="*/ 2147483647 w 439"/>
              <a:gd name="T113" fmla="*/ 2147483647 h 473"/>
              <a:gd name="T114" fmla="*/ 2147483647 w 439"/>
              <a:gd name="T115" fmla="*/ 2147483647 h 4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39"/>
              <a:gd name="T175" fmla="*/ 0 h 473"/>
              <a:gd name="T176" fmla="*/ 439 w 439"/>
              <a:gd name="T177" fmla="*/ 473 h 4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39" h="473">
                <a:moveTo>
                  <a:pt x="418" y="421"/>
                </a:moveTo>
                <a:lnTo>
                  <a:pt x="413" y="416"/>
                </a:lnTo>
                <a:lnTo>
                  <a:pt x="412" y="413"/>
                </a:lnTo>
                <a:lnTo>
                  <a:pt x="416" y="412"/>
                </a:lnTo>
                <a:lnTo>
                  <a:pt x="418" y="401"/>
                </a:lnTo>
                <a:lnTo>
                  <a:pt x="415" y="401"/>
                </a:lnTo>
                <a:lnTo>
                  <a:pt x="415" y="398"/>
                </a:lnTo>
                <a:lnTo>
                  <a:pt x="416" y="392"/>
                </a:lnTo>
                <a:lnTo>
                  <a:pt x="412" y="391"/>
                </a:lnTo>
                <a:lnTo>
                  <a:pt x="413" y="392"/>
                </a:lnTo>
                <a:lnTo>
                  <a:pt x="413" y="394"/>
                </a:lnTo>
                <a:lnTo>
                  <a:pt x="413" y="395"/>
                </a:lnTo>
                <a:lnTo>
                  <a:pt x="413" y="397"/>
                </a:lnTo>
                <a:lnTo>
                  <a:pt x="413" y="395"/>
                </a:lnTo>
                <a:lnTo>
                  <a:pt x="412" y="392"/>
                </a:lnTo>
                <a:lnTo>
                  <a:pt x="409" y="386"/>
                </a:lnTo>
                <a:lnTo>
                  <a:pt x="407" y="379"/>
                </a:lnTo>
                <a:lnTo>
                  <a:pt x="407" y="376"/>
                </a:lnTo>
                <a:lnTo>
                  <a:pt x="407" y="375"/>
                </a:lnTo>
                <a:lnTo>
                  <a:pt x="409" y="375"/>
                </a:lnTo>
                <a:lnTo>
                  <a:pt x="412" y="376"/>
                </a:lnTo>
                <a:lnTo>
                  <a:pt x="413" y="379"/>
                </a:lnTo>
                <a:lnTo>
                  <a:pt x="415" y="380"/>
                </a:lnTo>
                <a:lnTo>
                  <a:pt x="415" y="365"/>
                </a:lnTo>
                <a:lnTo>
                  <a:pt x="412" y="359"/>
                </a:lnTo>
                <a:lnTo>
                  <a:pt x="413" y="361"/>
                </a:lnTo>
                <a:lnTo>
                  <a:pt x="415" y="361"/>
                </a:lnTo>
                <a:lnTo>
                  <a:pt x="416" y="361"/>
                </a:lnTo>
                <a:lnTo>
                  <a:pt x="419" y="361"/>
                </a:lnTo>
                <a:lnTo>
                  <a:pt x="421" y="361"/>
                </a:lnTo>
                <a:lnTo>
                  <a:pt x="422" y="361"/>
                </a:lnTo>
                <a:lnTo>
                  <a:pt x="422" y="353"/>
                </a:lnTo>
                <a:lnTo>
                  <a:pt x="422" y="347"/>
                </a:lnTo>
                <a:lnTo>
                  <a:pt x="422" y="343"/>
                </a:lnTo>
                <a:lnTo>
                  <a:pt x="422" y="340"/>
                </a:lnTo>
                <a:lnTo>
                  <a:pt x="422" y="337"/>
                </a:lnTo>
                <a:lnTo>
                  <a:pt x="424" y="337"/>
                </a:lnTo>
                <a:lnTo>
                  <a:pt x="428" y="337"/>
                </a:lnTo>
                <a:lnTo>
                  <a:pt x="429" y="335"/>
                </a:lnTo>
                <a:lnTo>
                  <a:pt x="431" y="334"/>
                </a:lnTo>
                <a:lnTo>
                  <a:pt x="431" y="332"/>
                </a:lnTo>
                <a:lnTo>
                  <a:pt x="431" y="331"/>
                </a:lnTo>
                <a:lnTo>
                  <a:pt x="429" y="331"/>
                </a:lnTo>
                <a:lnTo>
                  <a:pt x="429" y="329"/>
                </a:lnTo>
                <a:lnTo>
                  <a:pt x="428" y="329"/>
                </a:lnTo>
                <a:lnTo>
                  <a:pt x="424" y="326"/>
                </a:lnTo>
                <a:lnTo>
                  <a:pt x="422" y="325"/>
                </a:lnTo>
                <a:lnTo>
                  <a:pt x="421" y="323"/>
                </a:lnTo>
                <a:lnTo>
                  <a:pt x="422" y="322"/>
                </a:lnTo>
                <a:lnTo>
                  <a:pt x="424" y="320"/>
                </a:lnTo>
                <a:lnTo>
                  <a:pt x="425" y="320"/>
                </a:lnTo>
                <a:lnTo>
                  <a:pt x="426" y="320"/>
                </a:lnTo>
                <a:lnTo>
                  <a:pt x="428" y="319"/>
                </a:lnTo>
                <a:lnTo>
                  <a:pt x="425" y="313"/>
                </a:lnTo>
                <a:lnTo>
                  <a:pt x="425" y="307"/>
                </a:lnTo>
                <a:lnTo>
                  <a:pt x="426" y="304"/>
                </a:lnTo>
                <a:lnTo>
                  <a:pt x="428" y="301"/>
                </a:lnTo>
                <a:lnTo>
                  <a:pt x="429" y="299"/>
                </a:lnTo>
                <a:lnTo>
                  <a:pt x="431" y="298"/>
                </a:lnTo>
                <a:lnTo>
                  <a:pt x="432" y="298"/>
                </a:lnTo>
                <a:lnTo>
                  <a:pt x="432" y="296"/>
                </a:lnTo>
                <a:lnTo>
                  <a:pt x="432" y="290"/>
                </a:lnTo>
                <a:lnTo>
                  <a:pt x="438" y="286"/>
                </a:lnTo>
                <a:lnTo>
                  <a:pt x="437" y="279"/>
                </a:lnTo>
                <a:lnTo>
                  <a:pt x="429" y="277"/>
                </a:lnTo>
                <a:lnTo>
                  <a:pt x="426" y="273"/>
                </a:lnTo>
                <a:lnTo>
                  <a:pt x="428" y="273"/>
                </a:lnTo>
                <a:lnTo>
                  <a:pt x="428" y="271"/>
                </a:lnTo>
                <a:lnTo>
                  <a:pt x="426" y="270"/>
                </a:lnTo>
                <a:lnTo>
                  <a:pt x="426" y="269"/>
                </a:lnTo>
                <a:lnTo>
                  <a:pt x="426" y="268"/>
                </a:lnTo>
                <a:lnTo>
                  <a:pt x="426" y="266"/>
                </a:lnTo>
                <a:lnTo>
                  <a:pt x="426" y="265"/>
                </a:lnTo>
                <a:lnTo>
                  <a:pt x="426" y="263"/>
                </a:lnTo>
                <a:lnTo>
                  <a:pt x="425" y="252"/>
                </a:lnTo>
                <a:lnTo>
                  <a:pt x="421" y="243"/>
                </a:lnTo>
                <a:lnTo>
                  <a:pt x="416" y="236"/>
                </a:lnTo>
                <a:lnTo>
                  <a:pt x="410" y="229"/>
                </a:lnTo>
                <a:lnTo>
                  <a:pt x="404" y="224"/>
                </a:lnTo>
                <a:lnTo>
                  <a:pt x="399" y="221"/>
                </a:lnTo>
                <a:lnTo>
                  <a:pt x="396" y="219"/>
                </a:lnTo>
                <a:lnTo>
                  <a:pt x="395" y="217"/>
                </a:lnTo>
                <a:lnTo>
                  <a:pt x="393" y="204"/>
                </a:lnTo>
                <a:lnTo>
                  <a:pt x="391" y="196"/>
                </a:lnTo>
                <a:lnTo>
                  <a:pt x="385" y="189"/>
                </a:lnTo>
                <a:lnTo>
                  <a:pt x="379" y="184"/>
                </a:lnTo>
                <a:lnTo>
                  <a:pt x="373" y="181"/>
                </a:lnTo>
                <a:lnTo>
                  <a:pt x="369" y="180"/>
                </a:lnTo>
                <a:lnTo>
                  <a:pt x="365" y="178"/>
                </a:lnTo>
                <a:lnTo>
                  <a:pt x="363" y="178"/>
                </a:lnTo>
                <a:lnTo>
                  <a:pt x="363" y="177"/>
                </a:lnTo>
                <a:lnTo>
                  <a:pt x="360" y="175"/>
                </a:lnTo>
                <a:lnTo>
                  <a:pt x="356" y="171"/>
                </a:lnTo>
                <a:lnTo>
                  <a:pt x="352" y="168"/>
                </a:lnTo>
                <a:lnTo>
                  <a:pt x="347" y="164"/>
                </a:lnTo>
                <a:lnTo>
                  <a:pt x="344" y="160"/>
                </a:lnTo>
                <a:lnTo>
                  <a:pt x="341" y="157"/>
                </a:lnTo>
                <a:lnTo>
                  <a:pt x="340" y="154"/>
                </a:lnTo>
                <a:lnTo>
                  <a:pt x="337" y="147"/>
                </a:lnTo>
                <a:lnTo>
                  <a:pt x="333" y="141"/>
                </a:lnTo>
                <a:lnTo>
                  <a:pt x="330" y="136"/>
                </a:lnTo>
                <a:lnTo>
                  <a:pt x="326" y="135"/>
                </a:lnTo>
                <a:lnTo>
                  <a:pt x="323" y="134"/>
                </a:lnTo>
                <a:lnTo>
                  <a:pt x="320" y="134"/>
                </a:lnTo>
                <a:lnTo>
                  <a:pt x="317" y="134"/>
                </a:lnTo>
                <a:lnTo>
                  <a:pt x="316" y="133"/>
                </a:lnTo>
                <a:lnTo>
                  <a:pt x="314" y="130"/>
                </a:lnTo>
                <a:lnTo>
                  <a:pt x="311" y="128"/>
                </a:lnTo>
                <a:lnTo>
                  <a:pt x="310" y="126"/>
                </a:lnTo>
                <a:lnTo>
                  <a:pt x="307" y="120"/>
                </a:lnTo>
                <a:lnTo>
                  <a:pt x="304" y="115"/>
                </a:lnTo>
                <a:lnTo>
                  <a:pt x="302" y="112"/>
                </a:lnTo>
                <a:lnTo>
                  <a:pt x="299" y="111"/>
                </a:lnTo>
                <a:lnTo>
                  <a:pt x="296" y="109"/>
                </a:lnTo>
                <a:lnTo>
                  <a:pt x="294" y="111"/>
                </a:lnTo>
                <a:lnTo>
                  <a:pt x="291" y="111"/>
                </a:lnTo>
                <a:lnTo>
                  <a:pt x="286" y="109"/>
                </a:lnTo>
                <a:lnTo>
                  <a:pt x="281" y="108"/>
                </a:lnTo>
                <a:lnTo>
                  <a:pt x="278" y="103"/>
                </a:lnTo>
                <a:lnTo>
                  <a:pt x="275" y="100"/>
                </a:lnTo>
                <a:lnTo>
                  <a:pt x="272" y="95"/>
                </a:lnTo>
                <a:lnTo>
                  <a:pt x="271" y="93"/>
                </a:lnTo>
                <a:lnTo>
                  <a:pt x="269" y="90"/>
                </a:lnTo>
                <a:lnTo>
                  <a:pt x="269" y="88"/>
                </a:lnTo>
                <a:lnTo>
                  <a:pt x="266" y="85"/>
                </a:lnTo>
                <a:lnTo>
                  <a:pt x="260" y="79"/>
                </a:lnTo>
                <a:lnTo>
                  <a:pt x="255" y="73"/>
                </a:lnTo>
                <a:lnTo>
                  <a:pt x="251" y="67"/>
                </a:lnTo>
                <a:lnTo>
                  <a:pt x="248" y="63"/>
                </a:lnTo>
                <a:lnTo>
                  <a:pt x="247" y="57"/>
                </a:lnTo>
                <a:lnTo>
                  <a:pt x="244" y="54"/>
                </a:lnTo>
                <a:lnTo>
                  <a:pt x="244" y="52"/>
                </a:lnTo>
                <a:lnTo>
                  <a:pt x="244" y="51"/>
                </a:lnTo>
                <a:lnTo>
                  <a:pt x="241" y="51"/>
                </a:lnTo>
                <a:lnTo>
                  <a:pt x="239" y="51"/>
                </a:lnTo>
                <a:lnTo>
                  <a:pt x="238" y="49"/>
                </a:lnTo>
                <a:lnTo>
                  <a:pt x="233" y="49"/>
                </a:lnTo>
                <a:lnTo>
                  <a:pt x="227" y="48"/>
                </a:lnTo>
                <a:lnTo>
                  <a:pt x="222" y="46"/>
                </a:lnTo>
                <a:lnTo>
                  <a:pt x="220" y="45"/>
                </a:lnTo>
                <a:lnTo>
                  <a:pt x="217" y="43"/>
                </a:lnTo>
                <a:lnTo>
                  <a:pt x="215" y="42"/>
                </a:lnTo>
                <a:lnTo>
                  <a:pt x="214" y="40"/>
                </a:lnTo>
                <a:lnTo>
                  <a:pt x="203" y="39"/>
                </a:lnTo>
                <a:lnTo>
                  <a:pt x="200" y="34"/>
                </a:lnTo>
                <a:lnTo>
                  <a:pt x="200" y="28"/>
                </a:lnTo>
                <a:lnTo>
                  <a:pt x="201" y="19"/>
                </a:lnTo>
                <a:lnTo>
                  <a:pt x="205" y="12"/>
                </a:lnTo>
                <a:lnTo>
                  <a:pt x="211" y="4"/>
                </a:lnTo>
                <a:lnTo>
                  <a:pt x="214" y="0"/>
                </a:lnTo>
                <a:lnTo>
                  <a:pt x="215" y="0"/>
                </a:lnTo>
                <a:lnTo>
                  <a:pt x="110" y="15"/>
                </a:lnTo>
                <a:lnTo>
                  <a:pt x="0" y="27"/>
                </a:lnTo>
                <a:lnTo>
                  <a:pt x="62" y="244"/>
                </a:lnTo>
                <a:lnTo>
                  <a:pt x="76" y="276"/>
                </a:lnTo>
                <a:lnTo>
                  <a:pt x="77" y="277"/>
                </a:lnTo>
                <a:lnTo>
                  <a:pt x="79" y="279"/>
                </a:lnTo>
                <a:lnTo>
                  <a:pt x="80" y="282"/>
                </a:lnTo>
                <a:lnTo>
                  <a:pt x="82" y="284"/>
                </a:lnTo>
                <a:lnTo>
                  <a:pt x="84" y="287"/>
                </a:lnTo>
                <a:lnTo>
                  <a:pt x="84" y="293"/>
                </a:lnTo>
                <a:lnTo>
                  <a:pt x="84" y="298"/>
                </a:lnTo>
                <a:lnTo>
                  <a:pt x="86" y="299"/>
                </a:lnTo>
                <a:lnTo>
                  <a:pt x="87" y="301"/>
                </a:lnTo>
                <a:lnTo>
                  <a:pt x="89" y="301"/>
                </a:lnTo>
                <a:lnTo>
                  <a:pt x="92" y="302"/>
                </a:lnTo>
                <a:lnTo>
                  <a:pt x="92" y="304"/>
                </a:lnTo>
                <a:lnTo>
                  <a:pt x="92" y="307"/>
                </a:lnTo>
                <a:lnTo>
                  <a:pt x="89" y="312"/>
                </a:lnTo>
                <a:lnTo>
                  <a:pt x="83" y="317"/>
                </a:lnTo>
                <a:lnTo>
                  <a:pt x="83" y="319"/>
                </a:lnTo>
                <a:lnTo>
                  <a:pt x="82" y="319"/>
                </a:lnTo>
                <a:lnTo>
                  <a:pt x="82" y="322"/>
                </a:lnTo>
                <a:lnTo>
                  <a:pt x="82" y="323"/>
                </a:lnTo>
                <a:lnTo>
                  <a:pt x="80" y="328"/>
                </a:lnTo>
                <a:lnTo>
                  <a:pt x="80" y="332"/>
                </a:lnTo>
                <a:lnTo>
                  <a:pt x="80" y="337"/>
                </a:lnTo>
                <a:lnTo>
                  <a:pt x="80" y="343"/>
                </a:lnTo>
                <a:lnTo>
                  <a:pt x="80" y="346"/>
                </a:lnTo>
                <a:lnTo>
                  <a:pt x="79" y="349"/>
                </a:lnTo>
                <a:lnTo>
                  <a:pt x="79" y="353"/>
                </a:lnTo>
                <a:lnTo>
                  <a:pt x="79" y="358"/>
                </a:lnTo>
                <a:lnTo>
                  <a:pt x="79" y="365"/>
                </a:lnTo>
                <a:lnTo>
                  <a:pt x="80" y="370"/>
                </a:lnTo>
                <a:lnTo>
                  <a:pt x="83" y="376"/>
                </a:lnTo>
                <a:lnTo>
                  <a:pt x="87" y="380"/>
                </a:lnTo>
                <a:lnTo>
                  <a:pt x="87" y="383"/>
                </a:lnTo>
                <a:lnTo>
                  <a:pt x="87" y="386"/>
                </a:lnTo>
                <a:lnTo>
                  <a:pt x="89" y="392"/>
                </a:lnTo>
                <a:lnTo>
                  <a:pt x="89" y="398"/>
                </a:lnTo>
                <a:lnTo>
                  <a:pt x="89" y="404"/>
                </a:lnTo>
                <a:lnTo>
                  <a:pt x="89" y="408"/>
                </a:lnTo>
                <a:lnTo>
                  <a:pt x="89" y="412"/>
                </a:lnTo>
                <a:lnTo>
                  <a:pt x="89" y="413"/>
                </a:lnTo>
                <a:lnTo>
                  <a:pt x="103" y="441"/>
                </a:lnTo>
                <a:lnTo>
                  <a:pt x="117" y="469"/>
                </a:lnTo>
                <a:lnTo>
                  <a:pt x="355" y="452"/>
                </a:lnTo>
                <a:lnTo>
                  <a:pt x="363" y="472"/>
                </a:lnTo>
                <a:lnTo>
                  <a:pt x="376" y="472"/>
                </a:lnTo>
                <a:lnTo>
                  <a:pt x="376" y="470"/>
                </a:lnTo>
                <a:lnTo>
                  <a:pt x="374" y="467"/>
                </a:lnTo>
                <a:lnTo>
                  <a:pt x="374" y="464"/>
                </a:lnTo>
                <a:lnTo>
                  <a:pt x="374" y="460"/>
                </a:lnTo>
                <a:lnTo>
                  <a:pt x="373" y="455"/>
                </a:lnTo>
                <a:lnTo>
                  <a:pt x="373" y="451"/>
                </a:lnTo>
                <a:lnTo>
                  <a:pt x="373" y="448"/>
                </a:lnTo>
                <a:lnTo>
                  <a:pt x="373" y="446"/>
                </a:lnTo>
                <a:lnTo>
                  <a:pt x="369" y="439"/>
                </a:lnTo>
                <a:lnTo>
                  <a:pt x="369" y="433"/>
                </a:lnTo>
                <a:lnTo>
                  <a:pt x="369" y="428"/>
                </a:lnTo>
                <a:lnTo>
                  <a:pt x="371" y="425"/>
                </a:lnTo>
                <a:lnTo>
                  <a:pt x="374" y="422"/>
                </a:lnTo>
                <a:lnTo>
                  <a:pt x="376" y="421"/>
                </a:lnTo>
                <a:lnTo>
                  <a:pt x="379" y="421"/>
                </a:lnTo>
                <a:lnTo>
                  <a:pt x="380" y="421"/>
                </a:lnTo>
                <a:lnTo>
                  <a:pt x="385" y="424"/>
                </a:lnTo>
                <a:lnTo>
                  <a:pt x="392" y="425"/>
                </a:lnTo>
                <a:lnTo>
                  <a:pt x="398" y="427"/>
                </a:lnTo>
                <a:lnTo>
                  <a:pt x="404" y="428"/>
                </a:lnTo>
                <a:lnTo>
                  <a:pt x="409" y="428"/>
                </a:lnTo>
                <a:lnTo>
                  <a:pt x="412" y="428"/>
                </a:lnTo>
                <a:lnTo>
                  <a:pt x="415" y="428"/>
                </a:lnTo>
                <a:lnTo>
                  <a:pt x="416" y="428"/>
                </a:lnTo>
                <a:lnTo>
                  <a:pt x="418" y="421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08" name="Freeform 145"/>
          <p:cNvSpPr>
            <a:spLocks/>
          </p:cNvSpPr>
          <p:nvPr/>
        </p:nvSpPr>
        <p:spPr bwMode="blackWhite">
          <a:xfrm>
            <a:off x="6280150" y="3943350"/>
            <a:ext cx="792163" cy="828675"/>
          </a:xfrm>
          <a:custGeom>
            <a:avLst/>
            <a:gdLst>
              <a:gd name="T0" fmla="*/ 2147483647 w 439"/>
              <a:gd name="T1" fmla="*/ 2147483647 h 473"/>
              <a:gd name="T2" fmla="*/ 2147483647 w 439"/>
              <a:gd name="T3" fmla="*/ 2147483647 h 473"/>
              <a:gd name="T4" fmla="*/ 2147483647 w 439"/>
              <a:gd name="T5" fmla="*/ 2147483647 h 473"/>
              <a:gd name="T6" fmla="*/ 2147483647 w 439"/>
              <a:gd name="T7" fmla="*/ 2147483647 h 473"/>
              <a:gd name="T8" fmla="*/ 2147483647 w 439"/>
              <a:gd name="T9" fmla="*/ 2147483647 h 473"/>
              <a:gd name="T10" fmla="*/ 2147483647 w 439"/>
              <a:gd name="T11" fmla="*/ 2147483647 h 473"/>
              <a:gd name="T12" fmla="*/ 2147483647 w 439"/>
              <a:gd name="T13" fmla="*/ 2147483647 h 473"/>
              <a:gd name="T14" fmla="*/ 2147483647 w 439"/>
              <a:gd name="T15" fmla="*/ 2147483647 h 473"/>
              <a:gd name="T16" fmla="*/ 2147483647 w 439"/>
              <a:gd name="T17" fmla="*/ 2147483647 h 473"/>
              <a:gd name="T18" fmla="*/ 2147483647 w 439"/>
              <a:gd name="T19" fmla="*/ 2147483647 h 473"/>
              <a:gd name="T20" fmla="*/ 2147483647 w 439"/>
              <a:gd name="T21" fmla="*/ 2147483647 h 473"/>
              <a:gd name="T22" fmla="*/ 2147483647 w 439"/>
              <a:gd name="T23" fmla="*/ 2147483647 h 473"/>
              <a:gd name="T24" fmla="*/ 2147483647 w 439"/>
              <a:gd name="T25" fmla="*/ 2147483647 h 473"/>
              <a:gd name="T26" fmla="*/ 2147483647 w 439"/>
              <a:gd name="T27" fmla="*/ 2147483647 h 473"/>
              <a:gd name="T28" fmla="*/ 2147483647 w 439"/>
              <a:gd name="T29" fmla="*/ 2147483647 h 473"/>
              <a:gd name="T30" fmla="*/ 2147483647 w 439"/>
              <a:gd name="T31" fmla="*/ 2147483647 h 473"/>
              <a:gd name="T32" fmla="*/ 2147483647 w 439"/>
              <a:gd name="T33" fmla="*/ 2147483647 h 473"/>
              <a:gd name="T34" fmla="*/ 2147483647 w 439"/>
              <a:gd name="T35" fmla="*/ 2147483647 h 473"/>
              <a:gd name="T36" fmla="*/ 2147483647 w 439"/>
              <a:gd name="T37" fmla="*/ 2147483647 h 473"/>
              <a:gd name="T38" fmla="*/ 2147483647 w 439"/>
              <a:gd name="T39" fmla="*/ 2147483647 h 473"/>
              <a:gd name="T40" fmla="*/ 2147483647 w 439"/>
              <a:gd name="T41" fmla="*/ 2147483647 h 473"/>
              <a:gd name="T42" fmla="*/ 2147483647 w 439"/>
              <a:gd name="T43" fmla="*/ 2147483647 h 473"/>
              <a:gd name="T44" fmla="*/ 2147483647 w 439"/>
              <a:gd name="T45" fmla="*/ 2147483647 h 473"/>
              <a:gd name="T46" fmla="*/ 2147483647 w 439"/>
              <a:gd name="T47" fmla="*/ 2147483647 h 473"/>
              <a:gd name="T48" fmla="*/ 2147483647 w 439"/>
              <a:gd name="T49" fmla="*/ 2147483647 h 473"/>
              <a:gd name="T50" fmla="*/ 2147483647 w 439"/>
              <a:gd name="T51" fmla="*/ 2147483647 h 473"/>
              <a:gd name="T52" fmla="*/ 2147483647 w 439"/>
              <a:gd name="T53" fmla="*/ 2147483647 h 473"/>
              <a:gd name="T54" fmla="*/ 2147483647 w 439"/>
              <a:gd name="T55" fmla="*/ 2147483647 h 473"/>
              <a:gd name="T56" fmla="*/ 2147483647 w 439"/>
              <a:gd name="T57" fmla="*/ 2147483647 h 473"/>
              <a:gd name="T58" fmla="*/ 2147483647 w 439"/>
              <a:gd name="T59" fmla="*/ 2147483647 h 473"/>
              <a:gd name="T60" fmla="*/ 2147483647 w 439"/>
              <a:gd name="T61" fmla="*/ 2147483647 h 473"/>
              <a:gd name="T62" fmla="*/ 2147483647 w 439"/>
              <a:gd name="T63" fmla="*/ 2147483647 h 473"/>
              <a:gd name="T64" fmla="*/ 2147483647 w 439"/>
              <a:gd name="T65" fmla="*/ 2147483647 h 473"/>
              <a:gd name="T66" fmla="*/ 2147483647 w 439"/>
              <a:gd name="T67" fmla="*/ 2147483647 h 473"/>
              <a:gd name="T68" fmla="*/ 2147483647 w 439"/>
              <a:gd name="T69" fmla="*/ 2147483647 h 473"/>
              <a:gd name="T70" fmla="*/ 2147483647 w 439"/>
              <a:gd name="T71" fmla="*/ 0 h 473"/>
              <a:gd name="T72" fmla="*/ 2147483647 w 439"/>
              <a:gd name="T73" fmla="*/ 2147483647 h 473"/>
              <a:gd name="T74" fmla="*/ 2147483647 w 439"/>
              <a:gd name="T75" fmla="*/ 2147483647 h 473"/>
              <a:gd name="T76" fmla="*/ 2147483647 w 439"/>
              <a:gd name="T77" fmla="*/ 2147483647 h 473"/>
              <a:gd name="T78" fmla="*/ 2147483647 w 439"/>
              <a:gd name="T79" fmla="*/ 2147483647 h 473"/>
              <a:gd name="T80" fmla="*/ 2147483647 w 439"/>
              <a:gd name="T81" fmla="*/ 2147483647 h 473"/>
              <a:gd name="T82" fmla="*/ 2147483647 w 439"/>
              <a:gd name="T83" fmla="*/ 2147483647 h 473"/>
              <a:gd name="T84" fmla="*/ 2147483647 w 439"/>
              <a:gd name="T85" fmla="*/ 2147483647 h 473"/>
              <a:gd name="T86" fmla="*/ 2147483647 w 439"/>
              <a:gd name="T87" fmla="*/ 2147483647 h 473"/>
              <a:gd name="T88" fmla="*/ 2147483647 w 439"/>
              <a:gd name="T89" fmla="*/ 2147483647 h 473"/>
              <a:gd name="T90" fmla="*/ 2147483647 w 439"/>
              <a:gd name="T91" fmla="*/ 2147483647 h 473"/>
              <a:gd name="T92" fmla="*/ 2147483647 w 439"/>
              <a:gd name="T93" fmla="*/ 2147483647 h 473"/>
              <a:gd name="T94" fmla="*/ 2147483647 w 439"/>
              <a:gd name="T95" fmla="*/ 2147483647 h 473"/>
              <a:gd name="T96" fmla="*/ 2147483647 w 439"/>
              <a:gd name="T97" fmla="*/ 2147483647 h 473"/>
              <a:gd name="T98" fmla="*/ 2147483647 w 439"/>
              <a:gd name="T99" fmla="*/ 2147483647 h 473"/>
              <a:gd name="T100" fmla="*/ 2147483647 w 439"/>
              <a:gd name="T101" fmla="*/ 2147483647 h 473"/>
              <a:gd name="T102" fmla="*/ 2147483647 w 439"/>
              <a:gd name="T103" fmla="*/ 2147483647 h 4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9"/>
              <a:gd name="T157" fmla="*/ 0 h 473"/>
              <a:gd name="T158" fmla="*/ 439 w 439"/>
              <a:gd name="T159" fmla="*/ 473 h 47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9" h="473">
                <a:moveTo>
                  <a:pt x="418" y="421"/>
                </a:moveTo>
                <a:lnTo>
                  <a:pt x="413" y="416"/>
                </a:lnTo>
                <a:lnTo>
                  <a:pt x="412" y="413"/>
                </a:lnTo>
                <a:lnTo>
                  <a:pt x="416" y="412"/>
                </a:lnTo>
                <a:lnTo>
                  <a:pt x="418" y="401"/>
                </a:lnTo>
                <a:lnTo>
                  <a:pt x="415" y="401"/>
                </a:lnTo>
                <a:lnTo>
                  <a:pt x="415" y="398"/>
                </a:lnTo>
                <a:lnTo>
                  <a:pt x="416" y="392"/>
                </a:lnTo>
                <a:lnTo>
                  <a:pt x="412" y="391"/>
                </a:lnTo>
                <a:lnTo>
                  <a:pt x="413" y="392"/>
                </a:lnTo>
                <a:lnTo>
                  <a:pt x="413" y="394"/>
                </a:lnTo>
                <a:lnTo>
                  <a:pt x="413" y="395"/>
                </a:lnTo>
                <a:lnTo>
                  <a:pt x="413" y="397"/>
                </a:lnTo>
                <a:lnTo>
                  <a:pt x="413" y="395"/>
                </a:lnTo>
                <a:lnTo>
                  <a:pt x="412" y="392"/>
                </a:lnTo>
                <a:lnTo>
                  <a:pt x="409" y="386"/>
                </a:lnTo>
                <a:lnTo>
                  <a:pt x="407" y="379"/>
                </a:lnTo>
                <a:lnTo>
                  <a:pt x="407" y="376"/>
                </a:lnTo>
                <a:lnTo>
                  <a:pt x="407" y="375"/>
                </a:lnTo>
                <a:lnTo>
                  <a:pt x="409" y="375"/>
                </a:lnTo>
                <a:lnTo>
                  <a:pt x="412" y="376"/>
                </a:lnTo>
                <a:lnTo>
                  <a:pt x="413" y="379"/>
                </a:lnTo>
                <a:lnTo>
                  <a:pt x="415" y="380"/>
                </a:lnTo>
                <a:lnTo>
                  <a:pt x="415" y="365"/>
                </a:lnTo>
                <a:lnTo>
                  <a:pt x="412" y="359"/>
                </a:lnTo>
                <a:lnTo>
                  <a:pt x="413" y="361"/>
                </a:lnTo>
                <a:lnTo>
                  <a:pt x="415" y="361"/>
                </a:lnTo>
                <a:lnTo>
                  <a:pt x="416" y="361"/>
                </a:lnTo>
                <a:lnTo>
                  <a:pt x="419" y="361"/>
                </a:lnTo>
                <a:lnTo>
                  <a:pt x="421" y="361"/>
                </a:lnTo>
                <a:lnTo>
                  <a:pt x="422" y="361"/>
                </a:lnTo>
                <a:lnTo>
                  <a:pt x="422" y="353"/>
                </a:lnTo>
                <a:lnTo>
                  <a:pt x="422" y="347"/>
                </a:lnTo>
                <a:lnTo>
                  <a:pt x="422" y="343"/>
                </a:lnTo>
                <a:lnTo>
                  <a:pt x="422" y="340"/>
                </a:lnTo>
                <a:lnTo>
                  <a:pt x="422" y="337"/>
                </a:lnTo>
                <a:lnTo>
                  <a:pt x="424" y="337"/>
                </a:lnTo>
                <a:lnTo>
                  <a:pt x="428" y="337"/>
                </a:lnTo>
                <a:lnTo>
                  <a:pt x="429" y="335"/>
                </a:lnTo>
                <a:lnTo>
                  <a:pt x="431" y="334"/>
                </a:lnTo>
                <a:lnTo>
                  <a:pt x="431" y="332"/>
                </a:lnTo>
                <a:lnTo>
                  <a:pt x="431" y="331"/>
                </a:lnTo>
                <a:lnTo>
                  <a:pt x="429" y="331"/>
                </a:lnTo>
                <a:lnTo>
                  <a:pt x="429" y="329"/>
                </a:lnTo>
                <a:lnTo>
                  <a:pt x="428" y="329"/>
                </a:lnTo>
                <a:lnTo>
                  <a:pt x="424" y="326"/>
                </a:lnTo>
                <a:lnTo>
                  <a:pt x="422" y="325"/>
                </a:lnTo>
                <a:lnTo>
                  <a:pt x="421" y="323"/>
                </a:lnTo>
                <a:lnTo>
                  <a:pt x="422" y="322"/>
                </a:lnTo>
                <a:lnTo>
                  <a:pt x="424" y="320"/>
                </a:lnTo>
                <a:lnTo>
                  <a:pt x="425" y="320"/>
                </a:lnTo>
                <a:lnTo>
                  <a:pt x="426" y="320"/>
                </a:lnTo>
                <a:lnTo>
                  <a:pt x="428" y="319"/>
                </a:lnTo>
                <a:lnTo>
                  <a:pt x="425" y="313"/>
                </a:lnTo>
                <a:lnTo>
                  <a:pt x="425" y="307"/>
                </a:lnTo>
                <a:lnTo>
                  <a:pt x="426" y="304"/>
                </a:lnTo>
                <a:lnTo>
                  <a:pt x="428" y="301"/>
                </a:lnTo>
                <a:lnTo>
                  <a:pt x="429" y="299"/>
                </a:lnTo>
                <a:lnTo>
                  <a:pt x="431" y="298"/>
                </a:lnTo>
                <a:lnTo>
                  <a:pt x="432" y="298"/>
                </a:lnTo>
                <a:lnTo>
                  <a:pt x="432" y="296"/>
                </a:lnTo>
                <a:lnTo>
                  <a:pt x="432" y="290"/>
                </a:lnTo>
                <a:lnTo>
                  <a:pt x="438" y="286"/>
                </a:lnTo>
                <a:lnTo>
                  <a:pt x="437" y="279"/>
                </a:lnTo>
                <a:lnTo>
                  <a:pt x="429" y="277"/>
                </a:lnTo>
                <a:lnTo>
                  <a:pt x="426" y="273"/>
                </a:lnTo>
                <a:lnTo>
                  <a:pt x="428" y="273"/>
                </a:lnTo>
                <a:lnTo>
                  <a:pt x="428" y="271"/>
                </a:lnTo>
                <a:lnTo>
                  <a:pt x="426" y="270"/>
                </a:lnTo>
                <a:lnTo>
                  <a:pt x="426" y="269"/>
                </a:lnTo>
                <a:lnTo>
                  <a:pt x="426" y="268"/>
                </a:lnTo>
                <a:lnTo>
                  <a:pt x="426" y="266"/>
                </a:lnTo>
                <a:lnTo>
                  <a:pt x="426" y="265"/>
                </a:lnTo>
                <a:lnTo>
                  <a:pt x="426" y="263"/>
                </a:lnTo>
                <a:lnTo>
                  <a:pt x="425" y="252"/>
                </a:lnTo>
                <a:lnTo>
                  <a:pt x="421" y="243"/>
                </a:lnTo>
                <a:lnTo>
                  <a:pt x="416" y="236"/>
                </a:lnTo>
                <a:lnTo>
                  <a:pt x="410" y="229"/>
                </a:lnTo>
                <a:lnTo>
                  <a:pt x="404" y="224"/>
                </a:lnTo>
                <a:lnTo>
                  <a:pt x="399" y="221"/>
                </a:lnTo>
                <a:lnTo>
                  <a:pt x="396" y="219"/>
                </a:lnTo>
                <a:lnTo>
                  <a:pt x="395" y="217"/>
                </a:lnTo>
                <a:lnTo>
                  <a:pt x="393" y="204"/>
                </a:lnTo>
                <a:lnTo>
                  <a:pt x="391" y="196"/>
                </a:lnTo>
                <a:lnTo>
                  <a:pt x="385" y="189"/>
                </a:lnTo>
                <a:lnTo>
                  <a:pt x="379" y="184"/>
                </a:lnTo>
                <a:lnTo>
                  <a:pt x="373" y="181"/>
                </a:lnTo>
                <a:lnTo>
                  <a:pt x="369" y="180"/>
                </a:lnTo>
                <a:lnTo>
                  <a:pt x="365" y="178"/>
                </a:lnTo>
                <a:lnTo>
                  <a:pt x="363" y="178"/>
                </a:lnTo>
                <a:lnTo>
                  <a:pt x="363" y="177"/>
                </a:lnTo>
                <a:lnTo>
                  <a:pt x="360" y="175"/>
                </a:lnTo>
                <a:lnTo>
                  <a:pt x="356" y="171"/>
                </a:lnTo>
                <a:lnTo>
                  <a:pt x="352" y="168"/>
                </a:lnTo>
                <a:lnTo>
                  <a:pt x="347" y="164"/>
                </a:lnTo>
                <a:lnTo>
                  <a:pt x="344" y="160"/>
                </a:lnTo>
                <a:lnTo>
                  <a:pt x="341" y="157"/>
                </a:lnTo>
                <a:lnTo>
                  <a:pt x="340" y="154"/>
                </a:lnTo>
                <a:lnTo>
                  <a:pt x="337" y="147"/>
                </a:lnTo>
                <a:lnTo>
                  <a:pt x="333" y="141"/>
                </a:lnTo>
                <a:lnTo>
                  <a:pt x="330" y="136"/>
                </a:lnTo>
                <a:lnTo>
                  <a:pt x="326" y="135"/>
                </a:lnTo>
                <a:lnTo>
                  <a:pt x="323" y="134"/>
                </a:lnTo>
                <a:lnTo>
                  <a:pt x="320" y="134"/>
                </a:lnTo>
                <a:lnTo>
                  <a:pt x="317" y="134"/>
                </a:lnTo>
                <a:lnTo>
                  <a:pt x="316" y="133"/>
                </a:lnTo>
                <a:lnTo>
                  <a:pt x="314" y="130"/>
                </a:lnTo>
                <a:lnTo>
                  <a:pt x="311" y="128"/>
                </a:lnTo>
                <a:lnTo>
                  <a:pt x="310" y="126"/>
                </a:lnTo>
                <a:lnTo>
                  <a:pt x="307" y="120"/>
                </a:lnTo>
                <a:lnTo>
                  <a:pt x="304" y="115"/>
                </a:lnTo>
                <a:lnTo>
                  <a:pt x="302" y="112"/>
                </a:lnTo>
                <a:lnTo>
                  <a:pt x="299" y="111"/>
                </a:lnTo>
                <a:lnTo>
                  <a:pt x="296" y="109"/>
                </a:lnTo>
                <a:lnTo>
                  <a:pt x="294" y="111"/>
                </a:lnTo>
                <a:lnTo>
                  <a:pt x="291" y="111"/>
                </a:lnTo>
                <a:lnTo>
                  <a:pt x="286" y="109"/>
                </a:lnTo>
                <a:lnTo>
                  <a:pt x="281" y="108"/>
                </a:lnTo>
                <a:lnTo>
                  <a:pt x="278" y="103"/>
                </a:lnTo>
                <a:lnTo>
                  <a:pt x="275" y="100"/>
                </a:lnTo>
                <a:lnTo>
                  <a:pt x="272" y="95"/>
                </a:lnTo>
                <a:lnTo>
                  <a:pt x="271" y="93"/>
                </a:lnTo>
                <a:lnTo>
                  <a:pt x="269" y="90"/>
                </a:lnTo>
                <a:lnTo>
                  <a:pt x="269" y="88"/>
                </a:lnTo>
                <a:lnTo>
                  <a:pt x="266" y="85"/>
                </a:lnTo>
                <a:lnTo>
                  <a:pt x="260" y="79"/>
                </a:lnTo>
                <a:lnTo>
                  <a:pt x="255" y="73"/>
                </a:lnTo>
                <a:lnTo>
                  <a:pt x="251" y="67"/>
                </a:lnTo>
                <a:lnTo>
                  <a:pt x="248" y="63"/>
                </a:lnTo>
                <a:lnTo>
                  <a:pt x="247" y="57"/>
                </a:lnTo>
                <a:lnTo>
                  <a:pt x="244" y="54"/>
                </a:lnTo>
                <a:lnTo>
                  <a:pt x="244" y="52"/>
                </a:lnTo>
                <a:lnTo>
                  <a:pt x="244" y="51"/>
                </a:lnTo>
                <a:lnTo>
                  <a:pt x="241" y="51"/>
                </a:lnTo>
                <a:lnTo>
                  <a:pt x="239" y="51"/>
                </a:lnTo>
                <a:lnTo>
                  <a:pt x="238" y="49"/>
                </a:lnTo>
                <a:lnTo>
                  <a:pt x="233" y="49"/>
                </a:lnTo>
                <a:lnTo>
                  <a:pt x="227" y="48"/>
                </a:lnTo>
                <a:lnTo>
                  <a:pt x="222" y="46"/>
                </a:lnTo>
                <a:lnTo>
                  <a:pt x="220" y="45"/>
                </a:lnTo>
                <a:lnTo>
                  <a:pt x="217" y="43"/>
                </a:lnTo>
                <a:lnTo>
                  <a:pt x="215" y="42"/>
                </a:lnTo>
                <a:lnTo>
                  <a:pt x="214" y="40"/>
                </a:lnTo>
                <a:lnTo>
                  <a:pt x="203" y="39"/>
                </a:lnTo>
                <a:lnTo>
                  <a:pt x="200" y="34"/>
                </a:lnTo>
                <a:lnTo>
                  <a:pt x="200" y="28"/>
                </a:lnTo>
                <a:lnTo>
                  <a:pt x="201" y="19"/>
                </a:lnTo>
                <a:lnTo>
                  <a:pt x="205" y="12"/>
                </a:lnTo>
                <a:lnTo>
                  <a:pt x="211" y="4"/>
                </a:lnTo>
                <a:lnTo>
                  <a:pt x="214" y="0"/>
                </a:lnTo>
                <a:lnTo>
                  <a:pt x="215" y="0"/>
                </a:lnTo>
                <a:lnTo>
                  <a:pt x="110" y="15"/>
                </a:lnTo>
                <a:lnTo>
                  <a:pt x="0" y="27"/>
                </a:lnTo>
                <a:lnTo>
                  <a:pt x="62" y="244"/>
                </a:lnTo>
                <a:lnTo>
                  <a:pt x="76" y="276"/>
                </a:lnTo>
                <a:lnTo>
                  <a:pt x="77" y="277"/>
                </a:lnTo>
                <a:lnTo>
                  <a:pt x="79" y="279"/>
                </a:lnTo>
                <a:lnTo>
                  <a:pt x="80" y="282"/>
                </a:lnTo>
                <a:lnTo>
                  <a:pt x="82" y="284"/>
                </a:lnTo>
                <a:lnTo>
                  <a:pt x="84" y="287"/>
                </a:lnTo>
                <a:lnTo>
                  <a:pt x="84" y="293"/>
                </a:lnTo>
                <a:lnTo>
                  <a:pt x="84" y="298"/>
                </a:lnTo>
                <a:lnTo>
                  <a:pt x="86" y="299"/>
                </a:lnTo>
                <a:lnTo>
                  <a:pt x="87" y="301"/>
                </a:lnTo>
                <a:lnTo>
                  <a:pt x="89" y="301"/>
                </a:lnTo>
                <a:lnTo>
                  <a:pt x="92" y="302"/>
                </a:lnTo>
                <a:lnTo>
                  <a:pt x="92" y="304"/>
                </a:lnTo>
                <a:lnTo>
                  <a:pt x="92" y="307"/>
                </a:lnTo>
                <a:lnTo>
                  <a:pt x="89" y="312"/>
                </a:lnTo>
                <a:lnTo>
                  <a:pt x="83" y="317"/>
                </a:lnTo>
                <a:lnTo>
                  <a:pt x="83" y="319"/>
                </a:lnTo>
                <a:lnTo>
                  <a:pt x="82" y="319"/>
                </a:lnTo>
                <a:lnTo>
                  <a:pt x="82" y="322"/>
                </a:lnTo>
                <a:lnTo>
                  <a:pt x="82" y="323"/>
                </a:lnTo>
                <a:lnTo>
                  <a:pt x="80" y="328"/>
                </a:lnTo>
                <a:lnTo>
                  <a:pt x="80" y="332"/>
                </a:lnTo>
                <a:lnTo>
                  <a:pt x="80" y="337"/>
                </a:lnTo>
                <a:lnTo>
                  <a:pt x="80" y="343"/>
                </a:lnTo>
                <a:lnTo>
                  <a:pt x="80" y="346"/>
                </a:lnTo>
                <a:lnTo>
                  <a:pt x="79" y="349"/>
                </a:lnTo>
                <a:lnTo>
                  <a:pt x="79" y="353"/>
                </a:lnTo>
                <a:lnTo>
                  <a:pt x="79" y="358"/>
                </a:lnTo>
                <a:lnTo>
                  <a:pt x="79" y="365"/>
                </a:lnTo>
                <a:lnTo>
                  <a:pt x="80" y="370"/>
                </a:lnTo>
                <a:lnTo>
                  <a:pt x="83" y="376"/>
                </a:lnTo>
                <a:lnTo>
                  <a:pt x="87" y="380"/>
                </a:lnTo>
                <a:lnTo>
                  <a:pt x="87" y="383"/>
                </a:lnTo>
                <a:lnTo>
                  <a:pt x="87" y="386"/>
                </a:lnTo>
                <a:lnTo>
                  <a:pt x="89" y="392"/>
                </a:lnTo>
                <a:lnTo>
                  <a:pt x="89" y="398"/>
                </a:lnTo>
                <a:lnTo>
                  <a:pt x="89" y="404"/>
                </a:lnTo>
                <a:lnTo>
                  <a:pt x="89" y="408"/>
                </a:lnTo>
                <a:lnTo>
                  <a:pt x="89" y="412"/>
                </a:lnTo>
                <a:lnTo>
                  <a:pt x="89" y="413"/>
                </a:lnTo>
                <a:lnTo>
                  <a:pt x="103" y="441"/>
                </a:lnTo>
                <a:lnTo>
                  <a:pt x="117" y="469"/>
                </a:lnTo>
                <a:lnTo>
                  <a:pt x="355" y="452"/>
                </a:lnTo>
                <a:lnTo>
                  <a:pt x="363" y="472"/>
                </a:lnTo>
                <a:lnTo>
                  <a:pt x="376" y="472"/>
                </a:lnTo>
                <a:lnTo>
                  <a:pt x="376" y="470"/>
                </a:lnTo>
                <a:lnTo>
                  <a:pt x="374" y="467"/>
                </a:lnTo>
                <a:lnTo>
                  <a:pt x="374" y="464"/>
                </a:lnTo>
                <a:lnTo>
                  <a:pt x="374" y="460"/>
                </a:lnTo>
                <a:lnTo>
                  <a:pt x="373" y="455"/>
                </a:lnTo>
                <a:lnTo>
                  <a:pt x="373" y="451"/>
                </a:lnTo>
                <a:lnTo>
                  <a:pt x="373" y="448"/>
                </a:lnTo>
                <a:lnTo>
                  <a:pt x="373" y="446"/>
                </a:lnTo>
                <a:lnTo>
                  <a:pt x="369" y="439"/>
                </a:lnTo>
                <a:lnTo>
                  <a:pt x="369" y="433"/>
                </a:lnTo>
                <a:lnTo>
                  <a:pt x="369" y="428"/>
                </a:lnTo>
                <a:lnTo>
                  <a:pt x="371" y="425"/>
                </a:lnTo>
                <a:lnTo>
                  <a:pt x="374" y="422"/>
                </a:lnTo>
                <a:lnTo>
                  <a:pt x="376" y="421"/>
                </a:lnTo>
                <a:lnTo>
                  <a:pt x="379" y="421"/>
                </a:lnTo>
                <a:lnTo>
                  <a:pt x="380" y="421"/>
                </a:lnTo>
                <a:lnTo>
                  <a:pt x="385" y="424"/>
                </a:lnTo>
                <a:lnTo>
                  <a:pt x="392" y="425"/>
                </a:lnTo>
                <a:lnTo>
                  <a:pt x="398" y="427"/>
                </a:lnTo>
                <a:lnTo>
                  <a:pt x="404" y="428"/>
                </a:lnTo>
                <a:lnTo>
                  <a:pt x="409" y="428"/>
                </a:lnTo>
                <a:lnTo>
                  <a:pt x="412" y="428"/>
                </a:lnTo>
                <a:lnTo>
                  <a:pt x="415" y="428"/>
                </a:lnTo>
                <a:lnTo>
                  <a:pt x="416" y="428"/>
                </a:lnTo>
                <a:lnTo>
                  <a:pt x="418" y="421"/>
                </a:lnTo>
              </a:path>
            </a:pathLst>
          </a:custGeom>
          <a:solidFill>
            <a:srgbClr val="0066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grpSp>
        <p:nvGrpSpPr>
          <p:cNvPr id="4" name="Group 146"/>
          <p:cNvGrpSpPr>
            <a:grpSpLocks/>
          </p:cNvGrpSpPr>
          <p:nvPr/>
        </p:nvGrpSpPr>
        <p:grpSpPr bwMode="auto">
          <a:xfrm>
            <a:off x="469900" y="4608513"/>
            <a:ext cx="1906588" cy="1262062"/>
            <a:chOff x="287" y="2903"/>
            <a:chExt cx="1201" cy="795"/>
          </a:xfrm>
          <a:solidFill>
            <a:srgbClr val="7030A0"/>
          </a:solidFill>
        </p:grpSpPr>
        <p:sp>
          <p:nvSpPr>
            <p:cNvPr id="13545" name="Freeform 147"/>
            <p:cNvSpPr>
              <a:spLocks/>
            </p:cNvSpPr>
            <p:nvPr/>
          </p:nvSpPr>
          <p:spPr bwMode="blackWhite">
            <a:xfrm>
              <a:off x="633" y="2903"/>
              <a:ext cx="855" cy="690"/>
            </a:xfrm>
            <a:custGeom>
              <a:avLst/>
              <a:gdLst>
                <a:gd name="T0" fmla="*/ 1247 w 753"/>
                <a:gd name="T1" fmla="*/ 669 h 626"/>
                <a:gd name="T2" fmla="*/ 1180 w 753"/>
                <a:gd name="T3" fmla="*/ 634 h 626"/>
                <a:gd name="T4" fmla="*/ 874 w 753"/>
                <a:gd name="T5" fmla="*/ 542 h 626"/>
                <a:gd name="T6" fmla="*/ 796 w 753"/>
                <a:gd name="T7" fmla="*/ 542 h 626"/>
                <a:gd name="T8" fmla="*/ 531 w 753"/>
                <a:gd name="T9" fmla="*/ 34 h 626"/>
                <a:gd name="T10" fmla="*/ 442 w 753"/>
                <a:gd name="T11" fmla="*/ 32 h 626"/>
                <a:gd name="T12" fmla="*/ 396 w 753"/>
                <a:gd name="T13" fmla="*/ 34 h 626"/>
                <a:gd name="T14" fmla="*/ 336 w 753"/>
                <a:gd name="T15" fmla="*/ 17 h 626"/>
                <a:gd name="T16" fmla="*/ 249 w 753"/>
                <a:gd name="T17" fmla="*/ 21 h 626"/>
                <a:gd name="T18" fmla="*/ 199 w 753"/>
                <a:gd name="T19" fmla="*/ 45 h 626"/>
                <a:gd name="T20" fmla="*/ 136 w 753"/>
                <a:gd name="T21" fmla="*/ 93 h 626"/>
                <a:gd name="T22" fmla="*/ 70 w 753"/>
                <a:gd name="T23" fmla="*/ 170 h 626"/>
                <a:gd name="T24" fmla="*/ 143 w 753"/>
                <a:gd name="T25" fmla="*/ 235 h 626"/>
                <a:gd name="T26" fmla="*/ 143 w 753"/>
                <a:gd name="T27" fmla="*/ 249 h 626"/>
                <a:gd name="T28" fmla="*/ 62 w 753"/>
                <a:gd name="T29" fmla="*/ 273 h 626"/>
                <a:gd name="T30" fmla="*/ 20 w 753"/>
                <a:gd name="T31" fmla="*/ 285 h 626"/>
                <a:gd name="T32" fmla="*/ 14 w 753"/>
                <a:gd name="T33" fmla="*/ 335 h 626"/>
                <a:gd name="T34" fmla="*/ 65 w 753"/>
                <a:gd name="T35" fmla="*/ 374 h 626"/>
                <a:gd name="T36" fmla="*/ 177 w 753"/>
                <a:gd name="T37" fmla="*/ 357 h 626"/>
                <a:gd name="T38" fmla="*/ 183 w 753"/>
                <a:gd name="T39" fmla="*/ 418 h 626"/>
                <a:gd name="T40" fmla="*/ 118 w 753"/>
                <a:gd name="T41" fmla="*/ 460 h 626"/>
                <a:gd name="T42" fmla="*/ 70 w 753"/>
                <a:gd name="T43" fmla="*/ 474 h 626"/>
                <a:gd name="T44" fmla="*/ 47 w 753"/>
                <a:gd name="T45" fmla="*/ 503 h 626"/>
                <a:gd name="T46" fmla="*/ 20 w 753"/>
                <a:gd name="T47" fmla="*/ 542 h 626"/>
                <a:gd name="T48" fmla="*/ 47 w 753"/>
                <a:gd name="T49" fmla="*/ 567 h 626"/>
                <a:gd name="T50" fmla="*/ 65 w 753"/>
                <a:gd name="T51" fmla="*/ 618 h 626"/>
                <a:gd name="T52" fmla="*/ 120 w 753"/>
                <a:gd name="T53" fmla="*/ 639 h 626"/>
                <a:gd name="T54" fmla="*/ 137 w 753"/>
                <a:gd name="T55" fmla="*/ 634 h 626"/>
                <a:gd name="T56" fmla="*/ 151 w 753"/>
                <a:gd name="T57" fmla="*/ 682 h 626"/>
                <a:gd name="T58" fmla="*/ 177 w 753"/>
                <a:gd name="T59" fmla="*/ 692 h 626"/>
                <a:gd name="T60" fmla="*/ 209 w 753"/>
                <a:gd name="T61" fmla="*/ 691 h 626"/>
                <a:gd name="T62" fmla="*/ 236 w 753"/>
                <a:gd name="T63" fmla="*/ 720 h 626"/>
                <a:gd name="T64" fmla="*/ 292 w 753"/>
                <a:gd name="T65" fmla="*/ 698 h 626"/>
                <a:gd name="T66" fmla="*/ 292 w 753"/>
                <a:gd name="T67" fmla="*/ 720 h 626"/>
                <a:gd name="T68" fmla="*/ 257 w 753"/>
                <a:gd name="T69" fmla="*/ 798 h 626"/>
                <a:gd name="T70" fmla="*/ 201 w 753"/>
                <a:gd name="T71" fmla="*/ 839 h 626"/>
                <a:gd name="T72" fmla="*/ 177 w 753"/>
                <a:gd name="T73" fmla="*/ 877 h 626"/>
                <a:gd name="T74" fmla="*/ 143 w 753"/>
                <a:gd name="T75" fmla="*/ 866 h 626"/>
                <a:gd name="T76" fmla="*/ 120 w 753"/>
                <a:gd name="T77" fmla="*/ 907 h 626"/>
                <a:gd name="T78" fmla="*/ 154 w 753"/>
                <a:gd name="T79" fmla="*/ 892 h 626"/>
                <a:gd name="T80" fmla="*/ 223 w 753"/>
                <a:gd name="T81" fmla="*/ 883 h 626"/>
                <a:gd name="T82" fmla="*/ 259 w 753"/>
                <a:gd name="T83" fmla="*/ 843 h 626"/>
                <a:gd name="T84" fmla="*/ 332 w 753"/>
                <a:gd name="T85" fmla="*/ 776 h 626"/>
                <a:gd name="T86" fmla="*/ 419 w 753"/>
                <a:gd name="T87" fmla="*/ 691 h 626"/>
                <a:gd name="T88" fmla="*/ 401 w 753"/>
                <a:gd name="T89" fmla="*/ 655 h 626"/>
                <a:gd name="T90" fmla="*/ 504 w 753"/>
                <a:gd name="T91" fmla="*/ 538 h 626"/>
                <a:gd name="T92" fmla="*/ 483 w 753"/>
                <a:gd name="T93" fmla="*/ 606 h 626"/>
                <a:gd name="T94" fmla="*/ 483 w 753"/>
                <a:gd name="T95" fmla="*/ 646 h 626"/>
                <a:gd name="T96" fmla="*/ 543 w 753"/>
                <a:gd name="T97" fmla="*/ 611 h 626"/>
                <a:gd name="T98" fmla="*/ 565 w 753"/>
                <a:gd name="T99" fmla="*/ 582 h 626"/>
                <a:gd name="T100" fmla="*/ 655 w 753"/>
                <a:gd name="T101" fmla="*/ 567 h 626"/>
                <a:gd name="T102" fmla="*/ 819 w 753"/>
                <a:gd name="T103" fmla="*/ 562 h 626"/>
                <a:gd name="T104" fmla="*/ 857 w 753"/>
                <a:gd name="T105" fmla="*/ 569 h 626"/>
                <a:gd name="T106" fmla="*/ 961 w 753"/>
                <a:gd name="T107" fmla="*/ 601 h 626"/>
                <a:gd name="T108" fmla="*/ 973 w 753"/>
                <a:gd name="T109" fmla="*/ 567 h 626"/>
                <a:gd name="T110" fmla="*/ 987 w 753"/>
                <a:gd name="T111" fmla="*/ 538 h 626"/>
                <a:gd name="T112" fmla="*/ 1083 w 753"/>
                <a:gd name="T113" fmla="*/ 611 h 626"/>
                <a:gd name="T114" fmla="*/ 1168 w 753"/>
                <a:gd name="T115" fmla="*/ 655 h 626"/>
                <a:gd name="T116" fmla="*/ 1198 w 753"/>
                <a:gd name="T117" fmla="*/ 655 h 626"/>
                <a:gd name="T118" fmla="*/ 1243 w 753"/>
                <a:gd name="T119" fmla="*/ 711 h 6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3"/>
                <a:gd name="T181" fmla="*/ 0 h 626"/>
                <a:gd name="T182" fmla="*/ 753 w 753"/>
                <a:gd name="T183" fmla="*/ 626 h 6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3" h="626">
                  <a:moveTo>
                    <a:pt x="748" y="482"/>
                  </a:moveTo>
                  <a:lnTo>
                    <a:pt x="748" y="482"/>
                  </a:lnTo>
                  <a:lnTo>
                    <a:pt x="748" y="479"/>
                  </a:lnTo>
                  <a:lnTo>
                    <a:pt x="750" y="477"/>
                  </a:lnTo>
                  <a:lnTo>
                    <a:pt x="750" y="474"/>
                  </a:lnTo>
                  <a:lnTo>
                    <a:pt x="752" y="469"/>
                  </a:lnTo>
                  <a:lnTo>
                    <a:pt x="752" y="468"/>
                  </a:lnTo>
                  <a:lnTo>
                    <a:pt x="752" y="463"/>
                  </a:lnTo>
                  <a:lnTo>
                    <a:pt x="752" y="458"/>
                  </a:lnTo>
                  <a:lnTo>
                    <a:pt x="750" y="454"/>
                  </a:lnTo>
                  <a:lnTo>
                    <a:pt x="748" y="449"/>
                  </a:lnTo>
                  <a:lnTo>
                    <a:pt x="744" y="443"/>
                  </a:lnTo>
                  <a:lnTo>
                    <a:pt x="739" y="438"/>
                  </a:lnTo>
                  <a:lnTo>
                    <a:pt x="736" y="435"/>
                  </a:lnTo>
                  <a:lnTo>
                    <a:pt x="731" y="435"/>
                  </a:lnTo>
                  <a:lnTo>
                    <a:pt x="726" y="433"/>
                  </a:lnTo>
                  <a:lnTo>
                    <a:pt x="721" y="433"/>
                  </a:lnTo>
                  <a:lnTo>
                    <a:pt x="717" y="433"/>
                  </a:lnTo>
                  <a:lnTo>
                    <a:pt x="712" y="430"/>
                  </a:lnTo>
                  <a:lnTo>
                    <a:pt x="710" y="430"/>
                  </a:lnTo>
                  <a:lnTo>
                    <a:pt x="698" y="428"/>
                  </a:lnTo>
                  <a:lnTo>
                    <a:pt x="624" y="375"/>
                  </a:lnTo>
                  <a:lnTo>
                    <a:pt x="600" y="357"/>
                  </a:lnTo>
                  <a:lnTo>
                    <a:pt x="582" y="346"/>
                  </a:lnTo>
                  <a:lnTo>
                    <a:pt x="570" y="362"/>
                  </a:lnTo>
                  <a:lnTo>
                    <a:pt x="570" y="375"/>
                  </a:lnTo>
                  <a:lnTo>
                    <a:pt x="556" y="386"/>
                  </a:lnTo>
                  <a:lnTo>
                    <a:pt x="526" y="367"/>
                  </a:lnTo>
                  <a:lnTo>
                    <a:pt x="524" y="365"/>
                  </a:lnTo>
                  <a:lnTo>
                    <a:pt x="521" y="360"/>
                  </a:lnTo>
                  <a:lnTo>
                    <a:pt x="516" y="357"/>
                  </a:lnTo>
                  <a:lnTo>
                    <a:pt x="510" y="356"/>
                  </a:lnTo>
                  <a:lnTo>
                    <a:pt x="505" y="356"/>
                  </a:lnTo>
                  <a:lnTo>
                    <a:pt x="497" y="357"/>
                  </a:lnTo>
                  <a:lnTo>
                    <a:pt x="491" y="362"/>
                  </a:lnTo>
                  <a:lnTo>
                    <a:pt x="488" y="365"/>
                  </a:lnTo>
                  <a:lnTo>
                    <a:pt x="483" y="365"/>
                  </a:lnTo>
                  <a:lnTo>
                    <a:pt x="478" y="367"/>
                  </a:lnTo>
                  <a:lnTo>
                    <a:pt x="477" y="367"/>
                  </a:lnTo>
                  <a:lnTo>
                    <a:pt x="374" y="23"/>
                  </a:lnTo>
                  <a:lnTo>
                    <a:pt x="371" y="23"/>
                  </a:lnTo>
                  <a:lnTo>
                    <a:pt x="366" y="22"/>
                  </a:lnTo>
                  <a:lnTo>
                    <a:pt x="360" y="18"/>
                  </a:lnTo>
                  <a:lnTo>
                    <a:pt x="353" y="17"/>
                  </a:lnTo>
                  <a:lnTo>
                    <a:pt x="344" y="14"/>
                  </a:lnTo>
                  <a:lnTo>
                    <a:pt x="336" y="17"/>
                  </a:lnTo>
                  <a:lnTo>
                    <a:pt x="327" y="18"/>
                  </a:lnTo>
                  <a:lnTo>
                    <a:pt x="320" y="23"/>
                  </a:lnTo>
                  <a:lnTo>
                    <a:pt x="317" y="23"/>
                  </a:lnTo>
                  <a:lnTo>
                    <a:pt x="311" y="23"/>
                  </a:lnTo>
                  <a:lnTo>
                    <a:pt x="301" y="23"/>
                  </a:lnTo>
                  <a:lnTo>
                    <a:pt x="292" y="23"/>
                  </a:lnTo>
                  <a:lnTo>
                    <a:pt x="282" y="23"/>
                  </a:lnTo>
                  <a:lnTo>
                    <a:pt x="276" y="23"/>
                  </a:lnTo>
                  <a:lnTo>
                    <a:pt x="268" y="22"/>
                  </a:lnTo>
                  <a:lnTo>
                    <a:pt x="266" y="22"/>
                  </a:lnTo>
                  <a:lnTo>
                    <a:pt x="263" y="22"/>
                  </a:lnTo>
                  <a:lnTo>
                    <a:pt x="262" y="22"/>
                  </a:lnTo>
                  <a:lnTo>
                    <a:pt x="259" y="22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49" y="22"/>
                  </a:lnTo>
                  <a:lnTo>
                    <a:pt x="248" y="22"/>
                  </a:lnTo>
                  <a:lnTo>
                    <a:pt x="243" y="23"/>
                  </a:lnTo>
                  <a:lnTo>
                    <a:pt x="238" y="23"/>
                  </a:lnTo>
                  <a:lnTo>
                    <a:pt x="233" y="23"/>
                  </a:lnTo>
                  <a:lnTo>
                    <a:pt x="229" y="22"/>
                  </a:lnTo>
                  <a:lnTo>
                    <a:pt x="224" y="17"/>
                  </a:lnTo>
                  <a:lnTo>
                    <a:pt x="218" y="9"/>
                  </a:lnTo>
                  <a:lnTo>
                    <a:pt x="214" y="9"/>
                  </a:lnTo>
                  <a:lnTo>
                    <a:pt x="213" y="12"/>
                  </a:lnTo>
                  <a:lnTo>
                    <a:pt x="210" y="12"/>
                  </a:lnTo>
                  <a:lnTo>
                    <a:pt x="205" y="12"/>
                  </a:lnTo>
                  <a:lnTo>
                    <a:pt x="203" y="12"/>
                  </a:lnTo>
                  <a:lnTo>
                    <a:pt x="200" y="14"/>
                  </a:lnTo>
                  <a:lnTo>
                    <a:pt x="189" y="3"/>
                  </a:lnTo>
                  <a:lnTo>
                    <a:pt x="180" y="9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51" y="12"/>
                  </a:lnTo>
                  <a:lnTo>
                    <a:pt x="150" y="14"/>
                  </a:lnTo>
                  <a:lnTo>
                    <a:pt x="150" y="17"/>
                  </a:lnTo>
                  <a:lnTo>
                    <a:pt x="146" y="17"/>
                  </a:lnTo>
                  <a:lnTo>
                    <a:pt x="142" y="18"/>
                  </a:lnTo>
                  <a:lnTo>
                    <a:pt x="137" y="18"/>
                  </a:lnTo>
                  <a:lnTo>
                    <a:pt x="131" y="18"/>
                  </a:lnTo>
                  <a:lnTo>
                    <a:pt x="129" y="22"/>
                  </a:lnTo>
                  <a:lnTo>
                    <a:pt x="126" y="23"/>
                  </a:lnTo>
                  <a:lnTo>
                    <a:pt x="124" y="26"/>
                  </a:lnTo>
                  <a:lnTo>
                    <a:pt x="120" y="31"/>
                  </a:lnTo>
                  <a:lnTo>
                    <a:pt x="116" y="33"/>
                  </a:lnTo>
                  <a:lnTo>
                    <a:pt x="115" y="36"/>
                  </a:lnTo>
                  <a:lnTo>
                    <a:pt x="112" y="36"/>
                  </a:lnTo>
                  <a:lnTo>
                    <a:pt x="107" y="36"/>
                  </a:lnTo>
                  <a:lnTo>
                    <a:pt x="102" y="41"/>
                  </a:lnTo>
                  <a:lnTo>
                    <a:pt x="96" y="45"/>
                  </a:lnTo>
                  <a:lnTo>
                    <a:pt x="88" y="52"/>
                  </a:lnTo>
                  <a:lnTo>
                    <a:pt x="82" y="63"/>
                  </a:lnTo>
                  <a:lnTo>
                    <a:pt x="75" y="77"/>
                  </a:lnTo>
                  <a:lnTo>
                    <a:pt x="72" y="80"/>
                  </a:lnTo>
                  <a:lnTo>
                    <a:pt x="71" y="85"/>
                  </a:lnTo>
                  <a:lnTo>
                    <a:pt x="66" y="87"/>
                  </a:lnTo>
                  <a:lnTo>
                    <a:pt x="66" y="90"/>
                  </a:lnTo>
                  <a:lnTo>
                    <a:pt x="42" y="90"/>
                  </a:lnTo>
                  <a:lnTo>
                    <a:pt x="30" y="107"/>
                  </a:lnTo>
                  <a:lnTo>
                    <a:pt x="30" y="110"/>
                  </a:lnTo>
                  <a:lnTo>
                    <a:pt x="34" y="112"/>
                  </a:lnTo>
                  <a:lnTo>
                    <a:pt x="42" y="115"/>
                  </a:lnTo>
                  <a:lnTo>
                    <a:pt x="48" y="120"/>
                  </a:lnTo>
                  <a:lnTo>
                    <a:pt x="58" y="126"/>
                  </a:lnTo>
                  <a:lnTo>
                    <a:pt x="63" y="134"/>
                  </a:lnTo>
                  <a:lnTo>
                    <a:pt x="67" y="145"/>
                  </a:lnTo>
                  <a:lnTo>
                    <a:pt x="71" y="156"/>
                  </a:lnTo>
                  <a:lnTo>
                    <a:pt x="75" y="159"/>
                  </a:lnTo>
                  <a:lnTo>
                    <a:pt x="77" y="159"/>
                  </a:lnTo>
                  <a:lnTo>
                    <a:pt x="82" y="159"/>
                  </a:lnTo>
                  <a:lnTo>
                    <a:pt x="86" y="159"/>
                  </a:lnTo>
                  <a:lnTo>
                    <a:pt x="91" y="159"/>
                  </a:lnTo>
                  <a:lnTo>
                    <a:pt x="93" y="161"/>
                  </a:lnTo>
                  <a:lnTo>
                    <a:pt x="97" y="178"/>
                  </a:lnTo>
                  <a:lnTo>
                    <a:pt x="112" y="178"/>
                  </a:lnTo>
                  <a:lnTo>
                    <a:pt x="110" y="183"/>
                  </a:lnTo>
                  <a:lnTo>
                    <a:pt x="93" y="183"/>
                  </a:lnTo>
                  <a:lnTo>
                    <a:pt x="86" y="169"/>
                  </a:lnTo>
                  <a:lnTo>
                    <a:pt x="82" y="174"/>
                  </a:lnTo>
                  <a:lnTo>
                    <a:pt x="93" y="188"/>
                  </a:lnTo>
                  <a:lnTo>
                    <a:pt x="105" y="189"/>
                  </a:lnTo>
                  <a:lnTo>
                    <a:pt x="93" y="199"/>
                  </a:lnTo>
                  <a:lnTo>
                    <a:pt x="63" y="193"/>
                  </a:lnTo>
                  <a:lnTo>
                    <a:pt x="63" y="175"/>
                  </a:lnTo>
                  <a:lnTo>
                    <a:pt x="37" y="183"/>
                  </a:lnTo>
                  <a:lnTo>
                    <a:pt x="37" y="185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37" y="194"/>
                  </a:lnTo>
                  <a:lnTo>
                    <a:pt x="34" y="194"/>
                  </a:lnTo>
                  <a:lnTo>
                    <a:pt x="30" y="193"/>
                  </a:lnTo>
                  <a:lnTo>
                    <a:pt x="25" y="188"/>
                  </a:lnTo>
                  <a:lnTo>
                    <a:pt x="22" y="189"/>
                  </a:lnTo>
                  <a:lnTo>
                    <a:pt x="17" y="189"/>
                  </a:lnTo>
                  <a:lnTo>
                    <a:pt x="12" y="193"/>
                  </a:lnTo>
                  <a:lnTo>
                    <a:pt x="7" y="197"/>
                  </a:lnTo>
                  <a:lnTo>
                    <a:pt x="3" y="199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3" y="215"/>
                  </a:lnTo>
                  <a:lnTo>
                    <a:pt x="4" y="219"/>
                  </a:lnTo>
                  <a:lnTo>
                    <a:pt x="7" y="223"/>
                  </a:lnTo>
                  <a:lnTo>
                    <a:pt x="9" y="227"/>
                  </a:lnTo>
                  <a:lnTo>
                    <a:pt x="12" y="227"/>
                  </a:lnTo>
                  <a:lnTo>
                    <a:pt x="12" y="229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8" y="242"/>
                  </a:lnTo>
                  <a:lnTo>
                    <a:pt x="22" y="246"/>
                  </a:lnTo>
                  <a:lnTo>
                    <a:pt x="23" y="248"/>
                  </a:lnTo>
                  <a:lnTo>
                    <a:pt x="30" y="250"/>
                  </a:lnTo>
                  <a:lnTo>
                    <a:pt x="39" y="253"/>
                  </a:lnTo>
                  <a:lnTo>
                    <a:pt x="53" y="253"/>
                  </a:lnTo>
                  <a:lnTo>
                    <a:pt x="56" y="253"/>
                  </a:lnTo>
                  <a:lnTo>
                    <a:pt x="61" y="254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82" y="257"/>
                  </a:lnTo>
                  <a:lnTo>
                    <a:pt x="97" y="243"/>
                  </a:lnTo>
                  <a:lnTo>
                    <a:pt x="102" y="243"/>
                  </a:lnTo>
                  <a:lnTo>
                    <a:pt x="107" y="242"/>
                  </a:lnTo>
                  <a:lnTo>
                    <a:pt x="112" y="242"/>
                  </a:lnTo>
                  <a:lnTo>
                    <a:pt x="115" y="243"/>
                  </a:lnTo>
                  <a:lnTo>
                    <a:pt x="115" y="246"/>
                  </a:lnTo>
                  <a:lnTo>
                    <a:pt x="112" y="250"/>
                  </a:lnTo>
                  <a:lnTo>
                    <a:pt x="102" y="254"/>
                  </a:lnTo>
                  <a:lnTo>
                    <a:pt x="102" y="257"/>
                  </a:lnTo>
                  <a:lnTo>
                    <a:pt x="105" y="262"/>
                  </a:lnTo>
                  <a:lnTo>
                    <a:pt x="107" y="268"/>
                  </a:lnTo>
                  <a:lnTo>
                    <a:pt x="110" y="276"/>
                  </a:lnTo>
                  <a:lnTo>
                    <a:pt x="110" y="283"/>
                  </a:lnTo>
                  <a:lnTo>
                    <a:pt x="107" y="287"/>
                  </a:lnTo>
                  <a:lnTo>
                    <a:pt x="97" y="292"/>
                  </a:lnTo>
                  <a:lnTo>
                    <a:pt x="86" y="292"/>
                  </a:lnTo>
                  <a:lnTo>
                    <a:pt x="83" y="295"/>
                  </a:lnTo>
                  <a:lnTo>
                    <a:pt x="82" y="295"/>
                  </a:lnTo>
                  <a:lnTo>
                    <a:pt x="78" y="300"/>
                  </a:lnTo>
                  <a:lnTo>
                    <a:pt x="77" y="302"/>
                  </a:lnTo>
                  <a:lnTo>
                    <a:pt x="75" y="303"/>
                  </a:lnTo>
                  <a:lnTo>
                    <a:pt x="72" y="308"/>
                  </a:lnTo>
                  <a:lnTo>
                    <a:pt x="71" y="311"/>
                  </a:lnTo>
                  <a:lnTo>
                    <a:pt x="71" y="308"/>
                  </a:lnTo>
                  <a:lnTo>
                    <a:pt x="66" y="306"/>
                  </a:lnTo>
                  <a:lnTo>
                    <a:pt x="61" y="303"/>
                  </a:lnTo>
                  <a:lnTo>
                    <a:pt x="56" y="303"/>
                  </a:lnTo>
                  <a:lnTo>
                    <a:pt x="48" y="303"/>
                  </a:lnTo>
                  <a:lnTo>
                    <a:pt x="47" y="303"/>
                  </a:lnTo>
                  <a:lnTo>
                    <a:pt x="42" y="308"/>
                  </a:lnTo>
                  <a:lnTo>
                    <a:pt x="42" y="318"/>
                  </a:lnTo>
                  <a:lnTo>
                    <a:pt x="42" y="321"/>
                  </a:lnTo>
                  <a:lnTo>
                    <a:pt x="42" y="322"/>
                  </a:lnTo>
                  <a:lnTo>
                    <a:pt x="42" y="325"/>
                  </a:lnTo>
                  <a:lnTo>
                    <a:pt x="39" y="327"/>
                  </a:lnTo>
                  <a:lnTo>
                    <a:pt x="39" y="330"/>
                  </a:lnTo>
                  <a:lnTo>
                    <a:pt x="37" y="335"/>
                  </a:lnTo>
                  <a:lnTo>
                    <a:pt x="34" y="335"/>
                  </a:lnTo>
                  <a:lnTo>
                    <a:pt x="30" y="335"/>
                  </a:lnTo>
                  <a:lnTo>
                    <a:pt x="30" y="337"/>
                  </a:lnTo>
                  <a:lnTo>
                    <a:pt x="28" y="337"/>
                  </a:lnTo>
                  <a:lnTo>
                    <a:pt x="28" y="341"/>
                  </a:lnTo>
                  <a:lnTo>
                    <a:pt x="25" y="344"/>
                  </a:lnTo>
                  <a:lnTo>
                    <a:pt x="23" y="346"/>
                  </a:lnTo>
                  <a:lnTo>
                    <a:pt x="23" y="351"/>
                  </a:lnTo>
                  <a:lnTo>
                    <a:pt x="23" y="352"/>
                  </a:lnTo>
                  <a:lnTo>
                    <a:pt x="22" y="352"/>
                  </a:lnTo>
                  <a:lnTo>
                    <a:pt x="18" y="356"/>
                  </a:lnTo>
                  <a:lnTo>
                    <a:pt x="17" y="360"/>
                  </a:lnTo>
                  <a:lnTo>
                    <a:pt x="14" y="362"/>
                  </a:lnTo>
                  <a:lnTo>
                    <a:pt x="12" y="367"/>
                  </a:lnTo>
                  <a:lnTo>
                    <a:pt x="14" y="367"/>
                  </a:lnTo>
                  <a:lnTo>
                    <a:pt x="17" y="367"/>
                  </a:lnTo>
                  <a:lnTo>
                    <a:pt x="25" y="365"/>
                  </a:lnTo>
                  <a:lnTo>
                    <a:pt x="25" y="370"/>
                  </a:lnTo>
                  <a:lnTo>
                    <a:pt x="23" y="375"/>
                  </a:lnTo>
                  <a:lnTo>
                    <a:pt x="23" y="376"/>
                  </a:lnTo>
                  <a:lnTo>
                    <a:pt x="25" y="379"/>
                  </a:lnTo>
                  <a:lnTo>
                    <a:pt x="28" y="384"/>
                  </a:lnTo>
                  <a:lnTo>
                    <a:pt x="33" y="386"/>
                  </a:lnTo>
                  <a:lnTo>
                    <a:pt x="37" y="390"/>
                  </a:lnTo>
                  <a:lnTo>
                    <a:pt x="42" y="395"/>
                  </a:lnTo>
                  <a:lnTo>
                    <a:pt x="48" y="398"/>
                  </a:lnTo>
                  <a:lnTo>
                    <a:pt x="56" y="398"/>
                  </a:lnTo>
                  <a:lnTo>
                    <a:pt x="53" y="400"/>
                  </a:lnTo>
                  <a:lnTo>
                    <a:pt x="52" y="403"/>
                  </a:lnTo>
                  <a:lnTo>
                    <a:pt x="47" y="406"/>
                  </a:lnTo>
                  <a:lnTo>
                    <a:pt x="42" y="414"/>
                  </a:lnTo>
                  <a:lnTo>
                    <a:pt x="39" y="419"/>
                  </a:lnTo>
                  <a:lnTo>
                    <a:pt x="37" y="424"/>
                  </a:lnTo>
                  <a:lnTo>
                    <a:pt x="39" y="425"/>
                  </a:lnTo>
                  <a:lnTo>
                    <a:pt x="44" y="428"/>
                  </a:lnTo>
                  <a:lnTo>
                    <a:pt x="47" y="428"/>
                  </a:lnTo>
                  <a:lnTo>
                    <a:pt x="48" y="433"/>
                  </a:lnTo>
                  <a:lnTo>
                    <a:pt x="52" y="438"/>
                  </a:lnTo>
                  <a:lnTo>
                    <a:pt x="56" y="439"/>
                  </a:lnTo>
                  <a:lnTo>
                    <a:pt x="61" y="443"/>
                  </a:lnTo>
                  <a:lnTo>
                    <a:pt x="66" y="439"/>
                  </a:lnTo>
                  <a:lnTo>
                    <a:pt x="72" y="433"/>
                  </a:lnTo>
                  <a:lnTo>
                    <a:pt x="77" y="420"/>
                  </a:lnTo>
                  <a:lnTo>
                    <a:pt x="78" y="419"/>
                  </a:lnTo>
                  <a:lnTo>
                    <a:pt x="82" y="414"/>
                  </a:lnTo>
                  <a:lnTo>
                    <a:pt x="82" y="411"/>
                  </a:lnTo>
                  <a:lnTo>
                    <a:pt x="82" y="414"/>
                  </a:lnTo>
                  <a:lnTo>
                    <a:pt x="82" y="416"/>
                  </a:lnTo>
                  <a:lnTo>
                    <a:pt x="82" y="420"/>
                  </a:lnTo>
                  <a:lnTo>
                    <a:pt x="82" y="425"/>
                  </a:lnTo>
                  <a:lnTo>
                    <a:pt x="83" y="430"/>
                  </a:lnTo>
                  <a:lnTo>
                    <a:pt x="86" y="435"/>
                  </a:lnTo>
                  <a:lnTo>
                    <a:pt x="88" y="439"/>
                  </a:lnTo>
                  <a:lnTo>
                    <a:pt x="93" y="444"/>
                  </a:lnTo>
                  <a:lnTo>
                    <a:pt x="96" y="444"/>
                  </a:lnTo>
                  <a:lnTo>
                    <a:pt x="96" y="447"/>
                  </a:lnTo>
                  <a:lnTo>
                    <a:pt x="96" y="452"/>
                  </a:lnTo>
                  <a:lnTo>
                    <a:pt x="93" y="454"/>
                  </a:lnTo>
                  <a:lnTo>
                    <a:pt x="93" y="458"/>
                  </a:lnTo>
                  <a:lnTo>
                    <a:pt x="91" y="460"/>
                  </a:lnTo>
                  <a:lnTo>
                    <a:pt x="91" y="463"/>
                  </a:lnTo>
                  <a:lnTo>
                    <a:pt x="88" y="477"/>
                  </a:lnTo>
                  <a:lnTo>
                    <a:pt x="88" y="479"/>
                  </a:lnTo>
                  <a:lnTo>
                    <a:pt x="91" y="484"/>
                  </a:lnTo>
                  <a:lnTo>
                    <a:pt x="91" y="487"/>
                  </a:lnTo>
                  <a:lnTo>
                    <a:pt x="93" y="487"/>
                  </a:lnTo>
                  <a:lnTo>
                    <a:pt x="96" y="487"/>
                  </a:lnTo>
                  <a:lnTo>
                    <a:pt x="101" y="482"/>
                  </a:lnTo>
                  <a:lnTo>
                    <a:pt x="107" y="469"/>
                  </a:lnTo>
                  <a:lnTo>
                    <a:pt x="110" y="469"/>
                  </a:lnTo>
                  <a:lnTo>
                    <a:pt x="110" y="468"/>
                  </a:lnTo>
                  <a:lnTo>
                    <a:pt x="110" y="463"/>
                  </a:lnTo>
                  <a:lnTo>
                    <a:pt x="112" y="460"/>
                  </a:lnTo>
                  <a:lnTo>
                    <a:pt x="115" y="463"/>
                  </a:lnTo>
                  <a:lnTo>
                    <a:pt x="120" y="465"/>
                  </a:lnTo>
                  <a:lnTo>
                    <a:pt x="124" y="469"/>
                  </a:lnTo>
                  <a:lnTo>
                    <a:pt x="126" y="469"/>
                  </a:lnTo>
                  <a:lnTo>
                    <a:pt x="126" y="468"/>
                  </a:lnTo>
                  <a:lnTo>
                    <a:pt x="126" y="465"/>
                  </a:lnTo>
                  <a:lnTo>
                    <a:pt x="129" y="463"/>
                  </a:lnTo>
                  <a:lnTo>
                    <a:pt x="129" y="460"/>
                  </a:lnTo>
                  <a:lnTo>
                    <a:pt x="131" y="463"/>
                  </a:lnTo>
                  <a:lnTo>
                    <a:pt x="134" y="465"/>
                  </a:lnTo>
                  <a:lnTo>
                    <a:pt x="135" y="474"/>
                  </a:lnTo>
                  <a:lnTo>
                    <a:pt x="137" y="477"/>
                  </a:lnTo>
                  <a:lnTo>
                    <a:pt x="137" y="479"/>
                  </a:lnTo>
                  <a:lnTo>
                    <a:pt x="140" y="484"/>
                  </a:lnTo>
                  <a:lnTo>
                    <a:pt x="142" y="487"/>
                  </a:lnTo>
                  <a:lnTo>
                    <a:pt x="145" y="488"/>
                  </a:lnTo>
                  <a:lnTo>
                    <a:pt x="146" y="487"/>
                  </a:lnTo>
                  <a:lnTo>
                    <a:pt x="150" y="484"/>
                  </a:lnTo>
                  <a:lnTo>
                    <a:pt x="150" y="474"/>
                  </a:lnTo>
                  <a:lnTo>
                    <a:pt x="151" y="474"/>
                  </a:lnTo>
                  <a:lnTo>
                    <a:pt x="156" y="477"/>
                  </a:lnTo>
                  <a:lnTo>
                    <a:pt x="161" y="477"/>
                  </a:lnTo>
                  <a:lnTo>
                    <a:pt x="169" y="477"/>
                  </a:lnTo>
                  <a:lnTo>
                    <a:pt x="175" y="473"/>
                  </a:lnTo>
                  <a:lnTo>
                    <a:pt x="183" y="465"/>
                  </a:lnTo>
                  <a:lnTo>
                    <a:pt x="191" y="454"/>
                  </a:lnTo>
                  <a:lnTo>
                    <a:pt x="189" y="458"/>
                  </a:lnTo>
                  <a:lnTo>
                    <a:pt x="188" y="463"/>
                  </a:lnTo>
                  <a:lnTo>
                    <a:pt x="184" y="469"/>
                  </a:lnTo>
                  <a:lnTo>
                    <a:pt x="180" y="474"/>
                  </a:lnTo>
                  <a:lnTo>
                    <a:pt x="180" y="479"/>
                  </a:lnTo>
                  <a:lnTo>
                    <a:pt x="178" y="484"/>
                  </a:lnTo>
                  <a:lnTo>
                    <a:pt x="175" y="487"/>
                  </a:lnTo>
                  <a:lnTo>
                    <a:pt x="175" y="493"/>
                  </a:lnTo>
                  <a:lnTo>
                    <a:pt x="173" y="503"/>
                  </a:lnTo>
                  <a:lnTo>
                    <a:pt x="173" y="512"/>
                  </a:lnTo>
                  <a:lnTo>
                    <a:pt x="169" y="522"/>
                  </a:lnTo>
                  <a:lnTo>
                    <a:pt x="165" y="528"/>
                  </a:lnTo>
                  <a:lnTo>
                    <a:pt x="161" y="536"/>
                  </a:lnTo>
                  <a:lnTo>
                    <a:pt x="154" y="537"/>
                  </a:lnTo>
                  <a:lnTo>
                    <a:pt x="154" y="541"/>
                  </a:lnTo>
                  <a:lnTo>
                    <a:pt x="156" y="541"/>
                  </a:lnTo>
                  <a:lnTo>
                    <a:pt x="156" y="542"/>
                  </a:lnTo>
                  <a:lnTo>
                    <a:pt x="154" y="547"/>
                  </a:lnTo>
                  <a:lnTo>
                    <a:pt x="151" y="550"/>
                  </a:lnTo>
                  <a:lnTo>
                    <a:pt x="146" y="555"/>
                  </a:lnTo>
                  <a:lnTo>
                    <a:pt x="137" y="558"/>
                  </a:lnTo>
                  <a:lnTo>
                    <a:pt x="134" y="561"/>
                  </a:lnTo>
                  <a:lnTo>
                    <a:pt x="126" y="563"/>
                  </a:lnTo>
                  <a:lnTo>
                    <a:pt x="121" y="568"/>
                  </a:lnTo>
                  <a:lnTo>
                    <a:pt x="116" y="571"/>
                  </a:lnTo>
                  <a:lnTo>
                    <a:pt x="115" y="577"/>
                  </a:lnTo>
                  <a:lnTo>
                    <a:pt x="115" y="582"/>
                  </a:lnTo>
                  <a:lnTo>
                    <a:pt x="116" y="587"/>
                  </a:lnTo>
                  <a:lnTo>
                    <a:pt x="116" y="590"/>
                  </a:lnTo>
                  <a:lnTo>
                    <a:pt x="116" y="591"/>
                  </a:lnTo>
                  <a:lnTo>
                    <a:pt x="115" y="594"/>
                  </a:lnTo>
                  <a:lnTo>
                    <a:pt x="112" y="594"/>
                  </a:lnTo>
                  <a:lnTo>
                    <a:pt x="110" y="596"/>
                  </a:lnTo>
                  <a:lnTo>
                    <a:pt x="107" y="594"/>
                  </a:lnTo>
                  <a:lnTo>
                    <a:pt x="105" y="591"/>
                  </a:lnTo>
                  <a:lnTo>
                    <a:pt x="105" y="585"/>
                  </a:lnTo>
                  <a:lnTo>
                    <a:pt x="102" y="585"/>
                  </a:lnTo>
                  <a:lnTo>
                    <a:pt x="97" y="585"/>
                  </a:lnTo>
                  <a:lnTo>
                    <a:pt x="96" y="585"/>
                  </a:lnTo>
                  <a:lnTo>
                    <a:pt x="93" y="587"/>
                  </a:lnTo>
                  <a:lnTo>
                    <a:pt x="88" y="587"/>
                  </a:lnTo>
                  <a:lnTo>
                    <a:pt x="86" y="587"/>
                  </a:lnTo>
                  <a:lnTo>
                    <a:pt x="63" y="610"/>
                  </a:lnTo>
                  <a:lnTo>
                    <a:pt x="61" y="610"/>
                  </a:lnTo>
                  <a:lnTo>
                    <a:pt x="61" y="612"/>
                  </a:lnTo>
                  <a:lnTo>
                    <a:pt x="58" y="617"/>
                  </a:lnTo>
                  <a:lnTo>
                    <a:pt x="56" y="620"/>
                  </a:lnTo>
                  <a:lnTo>
                    <a:pt x="56" y="625"/>
                  </a:lnTo>
                  <a:lnTo>
                    <a:pt x="58" y="625"/>
                  </a:lnTo>
                  <a:lnTo>
                    <a:pt x="61" y="621"/>
                  </a:lnTo>
                  <a:lnTo>
                    <a:pt x="71" y="617"/>
                  </a:lnTo>
                  <a:lnTo>
                    <a:pt x="72" y="615"/>
                  </a:lnTo>
                  <a:lnTo>
                    <a:pt x="77" y="612"/>
                  </a:lnTo>
                  <a:lnTo>
                    <a:pt x="78" y="609"/>
                  </a:lnTo>
                  <a:lnTo>
                    <a:pt x="83" y="606"/>
                  </a:lnTo>
                  <a:lnTo>
                    <a:pt x="88" y="601"/>
                  </a:lnTo>
                  <a:lnTo>
                    <a:pt x="91" y="599"/>
                  </a:lnTo>
                  <a:lnTo>
                    <a:pt x="93" y="596"/>
                  </a:lnTo>
                  <a:lnTo>
                    <a:pt x="93" y="599"/>
                  </a:lnTo>
                  <a:lnTo>
                    <a:pt x="93" y="604"/>
                  </a:lnTo>
                  <a:lnTo>
                    <a:pt x="93" y="606"/>
                  </a:lnTo>
                  <a:lnTo>
                    <a:pt x="96" y="609"/>
                  </a:lnTo>
                  <a:lnTo>
                    <a:pt x="101" y="609"/>
                  </a:lnTo>
                  <a:lnTo>
                    <a:pt x="107" y="606"/>
                  </a:lnTo>
                  <a:lnTo>
                    <a:pt x="120" y="599"/>
                  </a:lnTo>
                  <a:lnTo>
                    <a:pt x="121" y="594"/>
                  </a:lnTo>
                  <a:lnTo>
                    <a:pt x="124" y="591"/>
                  </a:lnTo>
                  <a:lnTo>
                    <a:pt x="126" y="591"/>
                  </a:lnTo>
                  <a:lnTo>
                    <a:pt x="131" y="599"/>
                  </a:lnTo>
                  <a:lnTo>
                    <a:pt x="134" y="599"/>
                  </a:lnTo>
                  <a:lnTo>
                    <a:pt x="134" y="596"/>
                  </a:lnTo>
                  <a:lnTo>
                    <a:pt x="134" y="594"/>
                  </a:lnTo>
                  <a:lnTo>
                    <a:pt x="135" y="590"/>
                  </a:lnTo>
                  <a:lnTo>
                    <a:pt x="140" y="585"/>
                  </a:lnTo>
                  <a:lnTo>
                    <a:pt x="145" y="582"/>
                  </a:lnTo>
                  <a:lnTo>
                    <a:pt x="151" y="580"/>
                  </a:lnTo>
                  <a:lnTo>
                    <a:pt x="161" y="580"/>
                  </a:lnTo>
                  <a:lnTo>
                    <a:pt x="161" y="577"/>
                  </a:lnTo>
                  <a:lnTo>
                    <a:pt x="159" y="577"/>
                  </a:lnTo>
                  <a:lnTo>
                    <a:pt x="156" y="572"/>
                  </a:lnTo>
                  <a:lnTo>
                    <a:pt x="156" y="571"/>
                  </a:lnTo>
                  <a:lnTo>
                    <a:pt x="159" y="563"/>
                  </a:lnTo>
                  <a:lnTo>
                    <a:pt x="165" y="558"/>
                  </a:lnTo>
                  <a:lnTo>
                    <a:pt x="175" y="550"/>
                  </a:lnTo>
                  <a:lnTo>
                    <a:pt x="191" y="541"/>
                  </a:lnTo>
                  <a:lnTo>
                    <a:pt x="194" y="541"/>
                  </a:lnTo>
                  <a:lnTo>
                    <a:pt x="191" y="537"/>
                  </a:lnTo>
                  <a:lnTo>
                    <a:pt x="191" y="536"/>
                  </a:lnTo>
                  <a:lnTo>
                    <a:pt x="194" y="531"/>
                  </a:lnTo>
                  <a:lnTo>
                    <a:pt x="199" y="526"/>
                  </a:lnTo>
                  <a:lnTo>
                    <a:pt x="208" y="517"/>
                  </a:lnTo>
                  <a:lnTo>
                    <a:pt x="222" y="506"/>
                  </a:lnTo>
                  <a:lnTo>
                    <a:pt x="241" y="488"/>
                  </a:lnTo>
                  <a:lnTo>
                    <a:pt x="243" y="487"/>
                  </a:lnTo>
                  <a:lnTo>
                    <a:pt x="246" y="479"/>
                  </a:lnTo>
                  <a:lnTo>
                    <a:pt x="246" y="474"/>
                  </a:lnTo>
                  <a:lnTo>
                    <a:pt x="248" y="473"/>
                  </a:lnTo>
                  <a:lnTo>
                    <a:pt x="249" y="469"/>
                  </a:lnTo>
                  <a:lnTo>
                    <a:pt x="252" y="468"/>
                  </a:lnTo>
                  <a:lnTo>
                    <a:pt x="252" y="465"/>
                  </a:lnTo>
                  <a:lnTo>
                    <a:pt x="254" y="463"/>
                  </a:lnTo>
                  <a:lnTo>
                    <a:pt x="252" y="458"/>
                  </a:lnTo>
                  <a:lnTo>
                    <a:pt x="249" y="455"/>
                  </a:lnTo>
                  <a:lnTo>
                    <a:pt x="241" y="455"/>
                  </a:lnTo>
                  <a:lnTo>
                    <a:pt x="238" y="455"/>
                  </a:lnTo>
                  <a:lnTo>
                    <a:pt x="238" y="454"/>
                  </a:lnTo>
                  <a:lnTo>
                    <a:pt x="238" y="452"/>
                  </a:lnTo>
                  <a:lnTo>
                    <a:pt x="241" y="444"/>
                  </a:lnTo>
                  <a:lnTo>
                    <a:pt x="246" y="438"/>
                  </a:lnTo>
                  <a:lnTo>
                    <a:pt x="252" y="428"/>
                  </a:lnTo>
                  <a:lnTo>
                    <a:pt x="263" y="416"/>
                  </a:lnTo>
                  <a:lnTo>
                    <a:pt x="266" y="411"/>
                  </a:lnTo>
                  <a:lnTo>
                    <a:pt x="268" y="405"/>
                  </a:lnTo>
                  <a:lnTo>
                    <a:pt x="271" y="393"/>
                  </a:lnTo>
                  <a:lnTo>
                    <a:pt x="276" y="381"/>
                  </a:lnTo>
                  <a:lnTo>
                    <a:pt x="282" y="370"/>
                  </a:lnTo>
                  <a:lnTo>
                    <a:pt x="292" y="365"/>
                  </a:lnTo>
                  <a:lnTo>
                    <a:pt x="303" y="365"/>
                  </a:lnTo>
                  <a:lnTo>
                    <a:pt x="317" y="375"/>
                  </a:lnTo>
                  <a:lnTo>
                    <a:pt x="315" y="375"/>
                  </a:lnTo>
                  <a:lnTo>
                    <a:pt x="311" y="375"/>
                  </a:lnTo>
                  <a:lnTo>
                    <a:pt x="303" y="376"/>
                  </a:lnTo>
                  <a:lnTo>
                    <a:pt x="295" y="376"/>
                  </a:lnTo>
                  <a:lnTo>
                    <a:pt x="290" y="381"/>
                  </a:lnTo>
                  <a:lnTo>
                    <a:pt x="285" y="389"/>
                  </a:lnTo>
                  <a:lnTo>
                    <a:pt x="285" y="398"/>
                  </a:lnTo>
                  <a:lnTo>
                    <a:pt x="290" y="409"/>
                  </a:lnTo>
                  <a:lnTo>
                    <a:pt x="290" y="411"/>
                  </a:lnTo>
                  <a:lnTo>
                    <a:pt x="287" y="416"/>
                  </a:lnTo>
                  <a:lnTo>
                    <a:pt x="282" y="420"/>
                  </a:lnTo>
                  <a:lnTo>
                    <a:pt x="281" y="425"/>
                  </a:lnTo>
                  <a:lnTo>
                    <a:pt x="281" y="428"/>
                  </a:lnTo>
                  <a:lnTo>
                    <a:pt x="282" y="430"/>
                  </a:lnTo>
                  <a:lnTo>
                    <a:pt x="287" y="428"/>
                  </a:lnTo>
                  <a:lnTo>
                    <a:pt x="297" y="424"/>
                  </a:lnTo>
                  <a:lnTo>
                    <a:pt x="295" y="425"/>
                  </a:lnTo>
                  <a:lnTo>
                    <a:pt x="292" y="430"/>
                  </a:lnTo>
                  <a:lnTo>
                    <a:pt x="290" y="438"/>
                  </a:lnTo>
                  <a:lnTo>
                    <a:pt x="287" y="443"/>
                  </a:lnTo>
                  <a:lnTo>
                    <a:pt x="287" y="447"/>
                  </a:lnTo>
                  <a:lnTo>
                    <a:pt x="290" y="444"/>
                  </a:lnTo>
                  <a:lnTo>
                    <a:pt x="300" y="439"/>
                  </a:lnTo>
                  <a:lnTo>
                    <a:pt x="312" y="425"/>
                  </a:lnTo>
                  <a:lnTo>
                    <a:pt x="312" y="424"/>
                  </a:lnTo>
                  <a:lnTo>
                    <a:pt x="317" y="420"/>
                  </a:lnTo>
                  <a:lnTo>
                    <a:pt x="320" y="419"/>
                  </a:lnTo>
                  <a:lnTo>
                    <a:pt x="322" y="416"/>
                  </a:lnTo>
                  <a:lnTo>
                    <a:pt x="327" y="414"/>
                  </a:lnTo>
                  <a:lnTo>
                    <a:pt x="330" y="411"/>
                  </a:lnTo>
                  <a:lnTo>
                    <a:pt x="331" y="409"/>
                  </a:lnTo>
                  <a:lnTo>
                    <a:pt x="334" y="409"/>
                  </a:lnTo>
                  <a:lnTo>
                    <a:pt x="336" y="409"/>
                  </a:lnTo>
                  <a:lnTo>
                    <a:pt x="339" y="406"/>
                  </a:lnTo>
                  <a:lnTo>
                    <a:pt x="341" y="405"/>
                  </a:lnTo>
                  <a:lnTo>
                    <a:pt x="344" y="400"/>
                  </a:lnTo>
                  <a:lnTo>
                    <a:pt x="341" y="395"/>
                  </a:lnTo>
                  <a:lnTo>
                    <a:pt x="339" y="389"/>
                  </a:lnTo>
                  <a:lnTo>
                    <a:pt x="339" y="386"/>
                  </a:lnTo>
                  <a:lnTo>
                    <a:pt x="336" y="381"/>
                  </a:lnTo>
                  <a:lnTo>
                    <a:pt x="334" y="376"/>
                  </a:lnTo>
                  <a:lnTo>
                    <a:pt x="331" y="375"/>
                  </a:lnTo>
                  <a:lnTo>
                    <a:pt x="345" y="365"/>
                  </a:lnTo>
                  <a:lnTo>
                    <a:pt x="353" y="370"/>
                  </a:lnTo>
                  <a:lnTo>
                    <a:pt x="366" y="362"/>
                  </a:lnTo>
                  <a:lnTo>
                    <a:pt x="388" y="375"/>
                  </a:lnTo>
                  <a:lnTo>
                    <a:pt x="394" y="384"/>
                  </a:lnTo>
                  <a:lnTo>
                    <a:pt x="404" y="371"/>
                  </a:lnTo>
                  <a:lnTo>
                    <a:pt x="418" y="395"/>
                  </a:lnTo>
                  <a:lnTo>
                    <a:pt x="420" y="393"/>
                  </a:lnTo>
                  <a:lnTo>
                    <a:pt x="428" y="389"/>
                  </a:lnTo>
                  <a:lnTo>
                    <a:pt x="434" y="384"/>
                  </a:lnTo>
                  <a:lnTo>
                    <a:pt x="447" y="381"/>
                  </a:lnTo>
                  <a:lnTo>
                    <a:pt x="461" y="379"/>
                  </a:lnTo>
                  <a:lnTo>
                    <a:pt x="473" y="379"/>
                  </a:lnTo>
                  <a:lnTo>
                    <a:pt x="492" y="381"/>
                  </a:lnTo>
                  <a:lnTo>
                    <a:pt x="496" y="381"/>
                  </a:lnTo>
                  <a:lnTo>
                    <a:pt x="497" y="379"/>
                  </a:lnTo>
                  <a:lnTo>
                    <a:pt x="500" y="376"/>
                  </a:lnTo>
                  <a:lnTo>
                    <a:pt x="502" y="375"/>
                  </a:lnTo>
                  <a:lnTo>
                    <a:pt x="505" y="375"/>
                  </a:lnTo>
                  <a:lnTo>
                    <a:pt x="510" y="375"/>
                  </a:lnTo>
                  <a:lnTo>
                    <a:pt x="511" y="379"/>
                  </a:lnTo>
                  <a:lnTo>
                    <a:pt x="511" y="384"/>
                  </a:lnTo>
                  <a:lnTo>
                    <a:pt x="511" y="386"/>
                  </a:lnTo>
                  <a:lnTo>
                    <a:pt x="516" y="386"/>
                  </a:lnTo>
                  <a:lnTo>
                    <a:pt x="521" y="389"/>
                  </a:lnTo>
                  <a:lnTo>
                    <a:pt x="526" y="389"/>
                  </a:lnTo>
                  <a:lnTo>
                    <a:pt x="530" y="389"/>
                  </a:lnTo>
                  <a:lnTo>
                    <a:pt x="535" y="390"/>
                  </a:lnTo>
                  <a:lnTo>
                    <a:pt x="537" y="390"/>
                  </a:lnTo>
                  <a:lnTo>
                    <a:pt x="540" y="390"/>
                  </a:lnTo>
                  <a:lnTo>
                    <a:pt x="568" y="406"/>
                  </a:lnTo>
                  <a:lnTo>
                    <a:pt x="570" y="406"/>
                  </a:lnTo>
                  <a:lnTo>
                    <a:pt x="573" y="406"/>
                  </a:lnTo>
                  <a:lnTo>
                    <a:pt x="578" y="406"/>
                  </a:lnTo>
                  <a:lnTo>
                    <a:pt x="582" y="406"/>
                  </a:lnTo>
                  <a:lnTo>
                    <a:pt x="586" y="406"/>
                  </a:lnTo>
                  <a:lnTo>
                    <a:pt x="586" y="403"/>
                  </a:lnTo>
                  <a:lnTo>
                    <a:pt x="584" y="398"/>
                  </a:lnTo>
                  <a:lnTo>
                    <a:pt x="575" y="386"/>
                  </a:lnTo>
                  <a:lnTo>
                    <a:pt x="578" y="386"/>
                  </a:lnTo>
                  <a:lnTo>
                    <a:pt x="579" y="384"/>
                  </a:lnTo>
                  <a:lnTo>
                    <a:pt x="584" y="381"/>
                  </a:lnTo>
                  <a:lnTo>
                    <a:pt x="586" y="384"/>
                  </a:lnTo>
                  <a:lnTo>
                    <a:pt x="590" y="386"/>
                  </a:lnTo>
                  <a:lnTo>
                    <a:pt x="595" y="390"/>
                  </a:lnTo>
                  <a:lnTo>
                    <a:pt x="600" y="395"/>
                  </a:lnTo>
                  <a:lnTo>
                    <a:pt x="605" y="398"/>
                  </a:lnTo>
                  <a:lnTo>
                    <a:pt x="605" y="395"/>
                  </a:lnTo>
                  <a:lnTo>
                    <a:pt x="600" y="389"/>
                  </a:lnTo>
                  <a:lnTo>
                    <a:pt x="594" y="375"/>
                  </a:lnTo>
                  <a:lnTo>
                    <a:pt x="590" y="371"/>
                  </a:lnTo>
                  <a:lnTo>
                    <a:pt x="594" y="367"/>
                  </a:lnTo>
                  <a:lnTo>
                    <a:pt x="594" y="365"/>
                  </a:lnTo>
                  <a:lnTo>
                    <a:pt x="595" y="365"/>
                  </a:lnTo>
                  <a:lnTo>
                    <a:pt x="614" y="390"/>
                  </a:lnTo>
                  <a:lnTo>
                    <a:pt x="628" y="386"/>
                  </a:lnTo>
                  <a:lnTo>
                    <a:pt x="628" y="389"/>
                  </a:lnTo>
                  <a:lnTo>
                    <a:pt x="631" y="389"/>
                  </a:lnTo>
                  <a:lnTo>
                    <a:pt x="636" y="390"/>
                  </a:lnTo>
                  <a:lnTo>
                    <a:pt x="638" y="395"/>
                  </a:lnTo>
                  <a:lnTo>
                    <a:pt x="642" y="400"/>
                  </a:lnTo>
                  <a:lnTo>
                    <a:pt x="647" y="406"/>
                  </a:lnTo>
                  <a:lnTo>
                    <a:pt x="652" y="414"/>
                  </a:lnTo>
                  <a:lnTo>
                    <a:pt x="657" y="420"/>
                  </a:lnTo>
                  <a:lnTo>
                    <a:pt x="661" y="430"/>
                  </a:lnTo>
                  <a:lnTo>
                    <a:pt x="666" y="433"/>
                  </a:lnTo>
                  <a:lnTo>
                    <a:pt x="668" y="433"/>
                  </a:lnTo>
                  <a:lnTo>
                    <a:pt x="671" y="430"/>
                  </a:lnTo>
                  <a:lnTo>
                    <a:pt x="673" y="428"/>
                  </a:lnTo>
                  <a:lnTo>
                    <a:pt x="673" y="425"/>
                  </a:lnTo>
                  <a:lnTo>
                    <a:pt x="673" y="424"/>
                  </a:lnTo>
                  <a:lnTo>
                    <a:pt x="703" y="444"/>
                  </a:lnTo>
                  <a:lnTo>
                    <a:pt x="701" y="449"/>
                  </a:lnTo>
                  <a:lnTo>
                    <a:pt x="701" y="452"/>
                  </a:lnTo>
                  <a:lnTo>
                    <a:pt x="701" y="455"/>
                  </a:lnTo>
                  <a:lnTo>
                    <a:pt x="701" y="458"/>
                  </a:lnTo>
                  <a:lnTo>
                    <a:pt x="703" y="458"/>
                  </a:lnTo>
                  <a:lnTo>
                    <a:pt x="710" y="454"/>
                  </a:lnTo>
                  <a:lnTo>
                    <a:pt x="717" y="447"/>
                  </a:lnTo>
                  <a:lnTo>
                    <a:pt x="720" y="444"/>
                  </a:lnTo>
                  <a:lnTo>
                    <a:pt x="721" y="444"/>
                  </a:lnTo>
                  <a:lnTo>
                    <a:pt x="725" y="447"/>
                  </a:lnTo>
                  <a:lnTo>
                    <a:pt x="729" y="449"/>
                  </a:lnTo>
                  <a:lnTo>
                    <a:pt x="734" y="455"/>
                  </a:lnTo>
                  <a:lnTo>
                    <a:pt x="739" y="468"/>
                  </a:lnTo>
                  <a:lnTo>
                    <a:pt x="740" y="469"/>
                  </a:lnTo>
                  <a:lnTo>
                    <a:pt x="744" y="474"/>
                  </a:lnTo>
                  <a:lnTo>
                    <a:pt x="745" y="479"/>
                  </a:lnTo>
                  <a:lnTo>
                    <a:pt x="748" y="48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46" name="Freeform 148"/>
            <p:cNvSpPr>
              <a:spLocks/>
            </p:cNvSpPr>
            <p:nvPr/>
          </p:nvSpPr>
          <p:spPr bwMode="blackWhite">
            <a:xfrm>
              <a:off x="633" y="2903"/>
              <a:ext cx="855" cy="690"/>
            </a:xfrm>
            <a:custGeom>
              <a:avLst/>
              <a:gdLst>
                <a:gd name="T0" fmla="*/ 1250 w 753"/>
                <a:gd name="T1" fmla="*/ 677 h 626"/>
                <a:gd name="T2" fmla="*/ 1182 w 753"/>
                <a:gd name="T3" fmla="*/ 634 h 626"/>
                <a:gd name="T4" fmla="*/ 874 w 753"/>
                <a:gd name="T5" fmla="*/ 542 h 626"/>
                <a:gd name="T6" fmla="*/ 802 w 753"/>
                <a:gd name="T7" fmla="*/ 538 h 626"/>
                <a:gd name="T8" fmla="*/ 543 w 753"/>
                <a:gd name="T9" fmla="*/ 26 h 626"/>
                <a:gd name="T10" fmla="*/ 445 w 753"/>
                <a:gd name="T11" fmla="*/ 32 h 626"/>
                <a:gd name="T12" fmla="*/ 412 w 753"/>
                <a:gd name="T13" fmla="*/ 32 h 626"/>
                <a:gd name="T14" fmla="*/ 349 w 753"/>
                <a:gd name="T15" fmla="*/ 17 h 626"/>
                <a:gd name="T16" fmla="*/ 250 w 753"/>
                <a:gd name="T17" fmla="*/ 17 h 626"/>
                <a:gd name="T18" fmla="*/ 209 w 753"/>
                <a:gd name="T19" fmla="*/ 34 h 626"/>
                <a:gd name="T20" fmla="*/ 160 w 753"/>
                <a:gd name="T21" fmla="*/ 67 h 626"/>
                <a:gd name="T22" fmla="*/ 50 w 753"/>
                <a:gd name="T23" fmla="*/ 158 h 626"/>
                <a:gd name="T24" fmla="*/ 125 w 753"/>
                <a:gd name="T25" fmla="*/ 235 h 626"/>
                <a:gd name="T26" fmla="*/ 154 w 753"/>
                <a:gd name="T27" fmla="*/ 271 h 626"/>
                <a:gd name="T28" fmla="*/ 62 w 753"/>
                <a:gd name="T29" fmla="*/ 271 h 626"/>
                <a:gd name="T30" fmla="*/ 36 w 753"/>
                <a:gd name="T31" fmla="*/ 278 h 626"/>
                <a:gd name="T32" fmla="*/ 8 w 753"/>
                <a:gd name="T33" fmla="*/ 323 h 626"/>
                <a:gd name="T34" fmla="*/ 39 w 753"/>
                <a:gd name="T35" fmla="*/ 366 h 626"/>
                <a:gd name="T36" fmla="*/ 161 w 753"/>
                <a:gd name="T37" fmla="*/ 358 h 626"/>
                <a:gd name="T38" fmla="*/ 174 w 753"/>
                <a:gd name="T39" fmla="*/ 388 h 626"/>
                <a:gd name="T40" fmla="*/ 127 w 753"/>
                <a:gd name="T41" fmla="*/ 446 h 626"/>
                <a:gd name="T42" fmla="*/ 77 w 753"/>
                <a:gd name="T43" fmla="*/ 448 h 626"/>
                <a:gd name="T44" fmla="*/ 50 w 753"/>
                <a:gd name="T45" fmla="*/ 495 h 626"/>
                <a:gd name="T46" fmla="*/ 36 w 753"/>
                <a:gd name="T47" fmla="*/ 520 h 626"/>
                <a:gd name="T48" fmla="*/ 39 w 753"/>
                <a:gd name="T49" fmla="*/ 553 h 626"/>
                <a:gd name="T50" fmla="*/ 94 w 753"/>
                <a:gd name="T51" fmla="*/ 587 h 626"/>
                <a:gd name="T52" fmla="*/ 79 w 753"/>
                <a:gd name="T53" fmla="*/ 639 h 626"/>
                <a:gd name="T54" fmla="*/ 136 w 753"/>
                <a:gd name="T55" fmla="*/ 606 h 626"/>
                <a:gd name="T56" fmla="*/ 160 w 753"/>
                <a:gd name="T57" fmla="*/ 655 h 626"/>
                <a:gd name="T58" fmla="*/ 146 w 753"/>
                <a:gd name="T59" fmla="*/ 708 h 626"/>
                <a:gd name="T60" fmla="*/ 183 w 753"/>
                <a:gd name="T61" fmla="*/ 682 h 626"/>
                <a:gd name="T62" fmla="*/ 218 w 753"/>
                <a:gd name="T63" fmla="*/ 682 h 626"/>
                <a:gd name="T64" fmla="*/ 249 w 753"/>
                <a:gd name="T65" fmla="*/ 699 h 626"/>
                <a:gd name="T66" fmla="*/ 317 w 753"/>
                <a:gd name="T67" fmla="*/ 669 h 626"/>
                <a:gd name="T68" fmla="*/ 287 w 753"/>
                <a:gd name="T69" fmla="*/ 742 h 626"/>
                <a:gd name="T70" fmla="*/ 257 w 753"/>
                <a:gd name="T71" fmla="*/ 808 h 626"/>
                <a:gd name="T72" fmla="*/ 192 w 753"/>
                <a:gd name="T73" fmla="*/ 860 h 626"/>
                <a:gd name="T74" fmla="*/ 174 w 753"/>
                <a:gd name="T75" fmla="*/ 864 h 626"/>
                <a:gd name="T76" fmla="*/ 101 w 753"/>
                <a:gd name="T77" fmla="*/ 901 h 626"/>
                <a:gd name="T78" fmla="*/ 131 w 753"/>
                <a:gd name="T79" fmla="*/ 899 h 626"/>
                <a:gd name="T80" fmla="*/ 160 w 753"/>
                <a:gd name="T81" fmla="*/ 899 h 626"/>
                <a:gd name="T82" fmla="*/ 223 w 753"/>
                <a:gd name="T83" fmla="*/ 880 h 626"/>
                <a:gd name="T84" fmla="*/ 259 w 753"/>
                <a:gd name="T85" fmla="*/ 842 h 626"/>
                <a:gd name="T86" fmla="*/ 345 w 753"/>
                <a:gd name="T87" fmla="*/ 763 h 626"/>
                <a:gd name="T88" fmla="*/ 419 w 753"/>
                <a:gd name="T89" fmla="*/ 691 h 626"/>
                <a:gd name="T90" fmla="*/ 401 w 753"/>
                <a:gd name="T91" fmla="*/ 655 h 626"/>
                <a:gd name="T92" fmla="*/ 504 w 753"/>
                <a:gd name="T93" fmla="*/ 538 h 626"/>
                <a:gd name="T94" fmla="*/ 483 w 753"/>
                <a:gd name="T95" fmla="*/ 604 h 626"/>
                <a:gd name="T96" fmla="*/ 486 w 753"/>
                <a:gd name="T97" fmla="*/ 634 h 626"/>
                <a:gd name="T98" fmla="*/ 536 w 753"/>
                <a:gd name="T99" fmla="*/ 615 h 626"/>
                <a:gd name="T100" fmla="*/ 572 w 753"/>
                <a:gd name="T101" fmla="*/ 591 h 626"/>
                <a:gd name="T102" fmla="*/ 646 w 753"/>
                <a:gd name="T103" fmla="*/ 553 h 626"/>
                <a:gd name="T104" fmla="*/ 787 w 753"/>
                <a:gd name="T105" fmla="*/ 560 h 626"/>
                <a:gd name="T106" fmla="*/ 849 w 753"/>
                <a:gd name="T107" fmla="*/ 567 h 626"/>
                <a:gd name="T108" fmla="*/ 948 w 753"/>
                <a:gd name="T109" fmla="*/ 601 h 626"/>
                <a:gd name="T110" fmla="*/ 971 w 753"/>
                <a:gd name="T111" fmla="*/ 562 h 626"/>
                <a:gd name="T112" fmla="*/ 987 w 753"/>
                <a:gd name="T113" fmla="*/ 553 h 626"/>
                <a:gd name="T114" fmla="*/ 1059 w 753"/>
                <a:gd name="T115" fmla="*/ 582 h 626"/>
                <a:gd name="T116" fmla="*/ 1117 w 753"/>
                <a:gd name="T117" fmla="*/ 632 h 626"/>
                <a:gd name="T118" fmla="*/ 1180 w 753"/>
                <a:gd name="T119" fmla="*/ 669 h 626"/>
                <a:gd name="T120" fmla="*/ 1229 w 753"/>
                <a:gd name="T121" fmla="*/ 691 h 6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53"/>
                <a:gd name="T184" fmla="*/ 0 h 626"/>
                <a:gd name="T185" fmla="*/ 753 w 753"/>
                <a:gd name="T186" fmla="*/ 626 h 6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53" h="626">
                  <a:moveTo>
                    <a:pt x="748" y="482"/>
                  </a:moveTo>
                  <a:lnTo>
                    <a:pt x="748" y="482"/>
                  </a:lnTo>
                  <a:lnTo>
                    <a:pt x="748" y="479"/>
                  </a:lnTo>
                  <a:lnTo>
                    <a:pt x="750" y="477"/>
                  </a:lnTo>
                  <a:lnTo>
                    <a:pt x="750" y="474"/>
                  </a:lnTo>
                  <a:lnTo>
                    <a:pt x="752" y="469"/>
                  </a:lnTo>
                  <a:lnTo>
                    <a:pt x="752" y="468"/>
                  </a:lnTo>
                  <a:lnTo>
                    <a:pt x="752" y="463"/>
                  </a:lnTo>
                  <a:lnTo>
                    <a:pt x="752" y="458"/>
                  </a:lnTo>
                  <a:lnTo>
                    <a:pt x="750" y="454"/>
                  </a:lnTo>
                  <a:lnTo>
                    <a:pt x="748" y="449"/>
                  </a:lnTo>
                  <a:lnTo>
                    <a:pt x="744" y="443"/>
                  </a:lnTo>
                  <a:lnTo>
                    <a:pt x="739" y="438"/>
                  </a:lnTo>
                  <a:lnTo>
                    <a:pt x="736" y="435"/>
                  </a:lnTo>
                  <a:lnTo>
                    <a:pt x="731" y="435"/>
                  </a:lnTo>
                  <a:lnTo>
                    <a:pt x="726" y="433"/>
                  </a:lnTo>
                  <a:lnTo>
                    <a:pt x="721" y="433"/>
                  </a:lnTo>
                  <a:lnTo>
                    <a:pt x="717" y="433"/>
                  </a:lnTo>
                  <a:lnTo>
                    <a:pt x="712" y="430"/>
                  </a:lnTo>
                  <a:lnTo>
                    <a:pt x="710" y="430"/>
                  </a:lnTo>
                  <a:lnTo>
                    <a:pt x="698" y="428"/>
                  </a:lnTo>
                  <a:lnTo>
                    <a:pt x="624" y="375"/>
                  </a:lnTo>
                  <a:lnTo>
                    <a:pt x="600" y="357"/>
                  </a:lnTo>
                  <a:lnTo>
                    <a:pt x="582" y="346"/>
                  </a:lnTo>
                  <a:lnTo>
                    <a:pt x="570" y="362"/>
                  </a:lnTo>
                  <a:lnTo>
                    <a:pt x="570" y="375"/>
                  </a:lnTo>
                  <a:lnTo>
                    <a:pt x="556" y="386"/>
                  </a:lnTo>
                  <a:lnTo>
                    <a:pt x="526" y="367"/>
                  </a:lnTo>
                  <a:lnTo>
                    <a:pt x="524" y="365"/>
                  </a:lnTo>
                  <a:lnTo>
                    <a:pt x="521" y="360"/>
                  </a:lnTo>
                  <a:lnTo>
                    <a:pt x="516" y="357"/>
                  </a:lnTo>
                  <a:lnTo>
                    <a:pt x="510" y="356"/>
                  </a:lnTo>
                  <a:lnTo>
                    <a:pt x="505" y="356"/>
                  </a:lnTo>
                  <a:lnTo>
                    <a:pt x="497" y="357"/>
                  </a:lnTo>
                  <a:lnTo>
                    <a:pt x="491" y="362"/>
                  </a:lnTo>
                  <a:lnTo>
                    <a:pt x="488" y="365"/>
                  </a:lnTo>
                  <a:lnTo>
                    <a:pt x="483" y="365"/>
                  </a:lnTo>
                  <a:lnTo>
                    <a:pt x="478" y="367"/>
                  </a:lnTo>
                  <a:lnTo>
                    <a:pt x="477" y="367"/>
                  </a:lnTo>
                  <a:lnTo>
                    <a:pt x="374" y="23"/>
                  </a:lnTo>
                  <a:lnTo>
                    <a:pt x="371" y="23"/>
                  </a:lnTo>
                  <a:lnTo>
                    <a:pt x="366" y="22"/>
                  </a:lnTo>
                  <a:lnTo>
                    <a:pt x="360" y="18"/>
                  </a:lnTo>
                  <a:lnTo>
                    <a:pt x="353" y="17"/>
                  </a:lnTo>
                  <a:lnTo>
                    <a:pt x="344" y="14"/>
                  </a:lnTo>
                  <a:lnTo>
                    <a:pt x="336" y="17"/>
                  </a:lnTo>
                  <a:lnTo>
                    <a:pt x="327" y="18"/>
                  </a:lnTo>
                  <a:lnTo>
                    <a:pt x="320" y="23"/>
                  </a:lnTo>
                  <a:lnTo>
                    <a:pt x="317" y="23"/>
                  </a:lnTo>
                  <a:lnTo>
                    <a:pt x="311" y="23"/>
                  </a:lnTo>
                  <a:lnTo>
                    <a:pt x="301" y="23"/>
                  </a:lnTo>
                  <a:lnTo>
                    <a:pt x="292" y="23"/>
                  </a:lnTo>
                  <a:lnTo>
                    <a:pt x="282" y="23"/>
                  </a:lnTo>
                  <a:lnTo>
                    <a:pt x="276" y="23"/>
                  </a:lnTo>
                  <a:lnTo>
                    <a:pt x="268" y="22"/>
                  </a:lnTo>
                  <a:lnTo>
                    <a:pt x="266" y="22"/>
                  </a:lnTo>
                  <a:lnTo>
                    <a:pt x="263" y="22"/>
                  </a:lnTo>
                  <a:lnTo>
                    <a:pt x="262" y="22"/>
                  </a:lnTo>
                  <a:lnTo>
                    <a:pt x="259" y="22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49" y="22"/>
                  </a:lnTo>
                  <a:lnTo>
                    <a:pt x="248" y="22"/>
                  </a:lnTo>
                  <a:lnTo>
                    <a:pt x="243" y="23"/>
                  </a:lnTo>
                  <a:lnTo>
                    <a:pt x="238" y="23"/>
                  </a:lnTo>
                  <a:lnTo>
                    <a:pt x="233" y="23"/>
                  </a:lnTo>
                  <a:lnTo>
                    <a:pt x="229" y="22"/>
                  </a:lnTo>
                  <a:lnTo>
                    <a:pt x="224" y="17"/>
                  </a:lnTo>
                  <a:lnTo>
                    <a:pt x="218" y="9"/>
                  </a:lnTo>
                  <a:lnTo>
                    <a:pt x="214" y="9"/>
                  </a:lnTo>
                  <a:lnTo>
                    <a:pt x="213" y="12"/>
                  </a:lnTo>
                  <a:lnTo>
                    <a:pt x="210" y="12"/>
                  </a:lnTo>
                  <a:lnTo>
                    <a:pt x="205" y="12"/>
                  </a:lnTo>
                  <a:lnTo>
                    <a:pt x="203" y="12"/>
                  </a:lnTo>
                  <a:lnTo>
                    <a:pt x="200" y="14"/>
                  </a:lnTo>
                  <a:lnTo>
                    <a:pt x="189" y="3"/>
                  </a:lnTo>
                  <a:lnTo>
                    <a:pt x="180" y="9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51" y="12"/>
                  </a:lnTo>
                  <a:lnTo>
                    <a:pt x="150" y="14"/>
                  </a:lnTo>
                  <a:lnTo>
                    <a:pt x="150" y="17"/>
                  </a:lnTo>
                  <a:lnTo>
                    <a:pt x="146" y="17"/>
                  </a:lnTo>
                  <a:lnTo>
                    <a:pt x="142" y="18"/>
                  </a:lnTo>
                  <a:lnTo>
                    <a:pt x="137" y="18"/>
                  </a:lnTo>
                  <a:lnTo>
                    <a:pt x="131" y="18"/>
                  </a:lnTo>
                  <a:lnTo>
                    <a:pt x="129" y="22"/>
                  </a:lnTo>
                  <a:lnTo>
                    <a:pt x="126" y="23"/>
                  </a:lnTo>
                  <a:lnTo>
                    <a:pt x="124" y="26"/>
                  </a:lnTo>
                  <a:lnTo>
                    <a:pt x="120" y="31"/>
                  </a:lnTo>
                  <a:lnTo>
                    <a:pt x="116" y="33"/>
                  </a:lnTo>
                  <a:lnTo>
                    <a:pt x="115" y="36"/>
                  </a:lnTo>
                  <a:lnTo>
                    <a:pt x="112" y="36"/>
                  </a:lnTo>
                  <a:lnTo>
                    <a:pt x="107" y="36"/>
                  </a:lnTo>
                  <a:lnTo>
                    <a:pt x="102" y="41"/>
                  </a:lnTo>
                  <a:lnTo>
                    <a:pt x="96" y="45"/>
                  </a:lnTo>
                  <a:lnTo>
                    <a:pt x="88" y="52"/>
                  </a:lnTo>
                  <a:lnTo>
                    <a:pt x="82" y="63"/>
                  </a:lnTo>
                  <a:lnTo>
                    <a:pt x="75" y="77"/>
                  </a:lnTo>
                  <a:lnTo>
                    <a:pt x="72" y="80"/>
                  </a:lnTo>
                  <a:lnTo>
                    <a:pt x="71" y="85"/>
                  </a:lnTo>
                  <a:lnTo>
                    <a:pt x="66" y="87"/>
                  </a:lnTo>
                  <a:lnTo>
                    <a:pt x="66" y="90"/>
                  </a:lnTo>
                  <a:lnTo>
                    <a:pt x="42" y="90"/>
                  </a:lnTo>
                  <a:lnTo>
                    <a:pt x="30" y="107"/>
                  </a:lnTo>
                  <a:lnTo>
                    <a:pt x="30" y="110"/>
                  </a:lnTo>
                  <a:lnTo>
                    <a:pt x="34" y="112"/>
                  </a:lnTo>
                  <a:lnTo>
                    <a:pt x="42" y="115"/>
                  </a:lnTo>
                  <a:lnTo>
                    <a:pt x="48" y="120"/>
                  </a:lnTo>
                  <a:lnTo>
                    <a:pt x="58" y="126"/>
                  </a:lnTo>
                  <a:lnTo>
                    <a:pt x="63" y="134"/>
                  </a:lnTo>
                  <a:lnTo>
                    <a:pt x="67" y="145"/>
                  </a:lnTo>
                  <a:lnTo>
                    <a:pt x="71" y="156"/>
                  </a:lnTo>
                  <a:lnTo>
                    <a:pt x="75" y="159"/>
                  </a:lnTo>
                  <a:lnTo>
                    <a:pt x="77" y="159"/>
                  </a:lnTo>
                  <a:lnTo>
                    <a:pt x="82" y="159"/>
                  </a:lnTo>
                  <a:lnTo>
                    <a:pt x="86" y="159"/>
                  </a:lnTo>
                  <a:lnTo>
                    <a:pt x="91" y="159"/>
                  </a:lnTo>
                  <a:lnTo>
                    <a:pt x="93" y="161"/>
                  </a:lnTo>
                  <a:lnTo>
                    <a:pt x="97" y="178"/>
                  </a:lnTo>
                  <a:lnTo>
                    <a:pt x="112" y="178"/>
                  </a:lnTo>
                  <a:lnTo>
                    <a:pt x="110" y="183"/>
                  </a:lnTo>
                  <a:lnTo>
                    <a:pt x="93" y="183"/>
                  </a:lnTo>
                  <a:lnTo>
                    <a:pt x="86" y="169"/>
                  </a:lnTo>
                  <a:lnTo>
                    <a:pt x="82" y="174"/>
                  </a:lnTo>
                  <a:lnTo>
                    <a:pt x="93" y="188"/>
                  </a:lnTo>
                  <a:lnTo>
                    <a:pt x="105" y="189"/>
                  </a:lnTo>
                  <a:lnTo>
                    <a:pt x="93" y="199"/>
                  </a:lnTo>
                  <a:lnTo>
                    <a:pt x="63" y="193"/>
                  </a:lnTo>
                  <a:lnTo>
                    <a:pt x="63" y="175"/>
                  </a:lnTo>
                  <a:lnTo>
                    <a:pt x="37" y="183"/>
                  </a:lnTo>
                  <a:lnTo>
                    <a:pt x="37" y="185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37" y="194"/>
                  </a:lnTo>
                  <a:lnTo>
                    <a:pt x="34" y="194"/>
                  </a:lnTo>
                  <a:lnTo>
                    <a:pt x="30" y="193"/>
                  </a:lnTo>
                  <a:lnTo>
                    <a:pt x="25" y="188"/>
                  </a:lnTo>
                  <a:lnTo>
                    <a:pt x="22" y="189"/>
                  </a:lnTo>
                  <a:lnTo>
                    <a:pt x="17" y="189"/>
                  </a:lnTo>
                  <a:lnTo>
                    <a:pt x="12" y="193"/>
                  </a:lnTo>
                  <a:lnTo>
                    <a:pt x="7" y="197"/>
                  </a:lnTo>
                  <a:lnTo>
                    <a:pt x="3" y="199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3" y="215"/>
                  </a:lnTo>
                  <a:lnTo>
                    <a:pt x="4" y="219"/>
                  </a:lnTo>
                  <a:lnTo>
                    <a:pt x="7" y="223"/>
                  </a:lnTo>
                  <a:lnTo>
                    <a:pt x="9" y="227"/>
                  </a:lnTo>
                  <a:lnTo>
                    <a:pt x="12" y="227"/>
                  </a:lnTo>
                  <a:lnTo>
                    <a:pt x="12" y="229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8" y="242"/>
                  </a:lnTo>
                  <a:lnTo>
                    <a:pt x="22" y="246"/>
                  </a:lnTo>
                  <a:lnTo>
                    <a:pt x="23" y="248"/>
                  </a:lnTo>
                  <a:lnTo>
                    <a:pt x="30" y="250"/>
                  </a:lnTo>
                  <a:lnTo>
                    <a:pt x="39" y="253"/>
                  </a:lnTo>
                  <a:lnTo>
                    <a:pt x="53" y="253"/>
                  </a:lnTo>
                  <a:lnTo>
                    <a:pt x="56" y="253"/>
                  </a:lnTo>
                  <a:lnTo>
                    <a:pt x="61" y="254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82" y="257"/>
                  </a:lnTo>
                  <a:lnTo>
                    <a:pt x="97" y="243"/>
                  </a:lnTo>
                  <a:lnTo>
                    <a:pt x="102" y="243"/>
                  </a:lnTo>
                  <a:lnTo>
                    <a:pt x="107" y="242"/>
                  </a:lnTo>
                  <a:lnTo>
                    <a:pt x="112" y="242"/>
                  </a:lnTo>
                  <a:lnTo>
                    <a:pt x="115" y="243"/>
                  </a:lnTo>
                  <a:lnTo>
                    <a:pt x="115" y="246"/>
                  </a:lnTo>
                  <a:lnTo>
                    <a:pt x="112" y="250"/>
                  </a:lnTo>
                  <a:lnTo>
                    <a:pt x="102" y="254"/>
                  </a:lnTo>
                  <a:lnTo>
                    <a:pt x="102" y="257"/>
                  </a:lnTo>
                  <a:lnTo>
                    <a:pt x="105" y="262"/>
                  </a:lnTo>
                  <a:lnTo>
                    <a:pt x="107" y="268"/>
                  </a:lnTo>
                  <a:lnTo>
                    <a:pt x="110" y="276"/>
                  </a:lnTo>
                  <a:lnTo>
                    <a:pt x="110" y="283"/>
                  </a:lnTo>
                  <a:lnTo>
                    <a:pt x="107" y="287"/>
                  </a:lnTo>
                  <a:lnTo>
                    <a:pt x="97" y="292"/>
                  </a:lnTo>
                  <a:lnTo>
                    <a:pt x="86" y="292"/>
                  </a:lnTo>
                  <a:lnTo>
                    <a:pt x="83" y="295"/>
                  </a:lnTo>
                  <a:lnTo>
                    <a:pt x="82" y="295"/>
                  </a:lnTo>
                  <a:lnTo>
                    <a:pt x="78" y="300"/>
                  </a:lnTo>
                  <a:lnTo>
                    <a:pt x="77" y="302"/>
                  </a:lnTo>
                  <a:lnTo>
                    <a:pt x="75" y="303"/>
                  </a:lnTo>
                  <a:lnTo>
                    <a:pt x="72" y="308"/>
                  </a:lnTo>
                  <a:lnTo>
                    <a:pt x="71" y="311"/>
                  </a:lnTo>
                  <a:lnTo>
                    <a:pt x="71" y="308"/>
                  </a:lnTo>
                  <a:lnTo>
                    <a:pt x="66" y="306"/>
                  </a:lnTo>
                  <a:lnTo>
                    <a:pt x="61" y="303"/>
                  </a:lnTo>
                  <a:lnTo>
                    <a:pt x="56" y="303"/>
                  </a:lnTo>
                  <a:lnTo>
                    <a:pt x="48" y="303"/>
                  </a:lnTo>
                  <a:lnTo>
                    <a:pt x="47" y="303"/>
                  </a:lnTo>
                  <a:lnTo>
                    <a:pt x="42" y="308"/>
                  </a:lnTo>
                  <a:lnTo>
                    <a:pt x="42" y="318"/>
                  </a:lnTo>
                  <a:lnTo>
                    <a:pt x="42" y="321"/>
                  </a:lnTo>
                  <a:lnTo>
                    <a:pt x="42" y="322"/>
                  </a:lnTo>
                  <a:lnTo>
                    <a:pt x="42" y="325"/>
                  </a:lnTo>
                  <a:lnTo>
                    <a:pt x="39" y="327"/>
                  </a:lnTo>
                  <a:lnTo>
                    <a:pt x="39" y="330"/>
                  </a:lnTo>
                  <a:lnTo>
                    <a:pt x="37" y="335"/>
                  </a:lnTo>
                  <a:lnTo>
                    <a:pt x="34" y="335"/>
                  </a:lnTo>
                  <a:lnTo>
                    <a:pt x="30" y="335"/>
                  </a:lnTo>
                  <a:lnTo>
                    <a:pt x="30" y="337"/>
                  </a:lnTo>
                  <a:lnTo>
                    <a:pt x="28" y="337"/>
                  </a:lnTo>
                  <a:lnTo>
                    <a:pt x="28" y="341"/>
                  </a:lnTo>
                  <a:lnTo>
                    <a:pt x="25" y="344"/>
                  </a:lnTo>
                  <a:lnTo>
                    <a:pt x="23" y="346"/>
                  </a:lnTo>
                  <a:lnTo>
                    <a:pt x="23" y="351"/>
                  </a:lnTo>
                  <a:lnTo>
                    <a:pt x="23" y="352"/>
                  </a:lnTo>
                  <a:lnTo>
                    <a:pt x="22" y="352"/>
                  </a:lnTo>
                  <a:lnTo>
                    <a:pt x="18" y="356"/>
                  </a:lnTo>
                  <a:lnTo>
                    <a:pt x="17" y="360"/>
                  </a:lnTo>
                  <a:lnTo>
                    <a:pt x="14" y="362"/>
                  </a:lnTo>
                  <a:lnTo>
                    <a:pt x="12" y="367"/>
                  </a:lnTo>
                  <a:lnTo>
                    <a:pt x="14" y="367"/>
                  </a:lnTo>
                  <a:lnTo>
                    <a:pt x="17" y="367"/>
                  </a:lnTo>
                  <a:lnTo>
                    <a:pt x="25" y="365"/>
                  </a:lnTo>
                  <a:lnTo>
                    <a:pt x="25" y="370"/>
                  </a:lnTo>
                  <a:lnTo>
                    <a:pt x="23" y="375"/>
                  </a:lnTo>
                  <a:lnTo>
                    <a:pt x="23" y="376"/>
                  </a:lnTo>
                  <a:lnTo>
                    <a:pt x="25" y="379"/>
                  </a:lnTo>
                  <a:lnTo>
                    <a:pt x="28" y="384"/>
                  </a:lnTo>
                  <a:lnTo>
                    <a:pt x="33" y="386"/>
                  </a:lnTo>
                  <a:lnTo>
                    <a:pt x="37" y="390"/>
                  </a:lnTo>
                  <a:lnTo>
                    <a:pt x="42" y="395"/>
                  </a:lnTo>
                  <a:lnTo>
                    <a:pt x="48" y="398"/>
                  </a:lnTo>
                  <a:lnTo>
                    <a:pt x="56" y="398"/>
                  </a:lnTo>
                  <a:lnTo>
                    <a:pt x="53" y="400"/>
                  </a:lnTo>
                  <a:lnTo>
                    <a:pt x="52" y="403"/>
                  </a:lnTo>
                  <a:lnTo>
                    <a:pt x="47" y="406"/>
                  </a:lnTo>
                  <a:lnTo>
                    <a:pt x="42" y="414"/>
                  </a:lnTo>
                  <a:lnTo>
                    <a:pt x="39" y="419"/>
                  </a:lnTo>
                  <a:lnTo>
                    <a:pt x="37" y="424"/>
                  </a:lnTo>
                  <a:lnTo>
                    <a:pt x="39" y="425"/>
                  </a:lnTo>
                  <a:lnTo>
                    <a:pt x="44" y="428"/>
                  </a:lnTo>
                  <a:lnTo>
                    <a:pt x="47" y="428"/>
                  </a:lnTo>
                  <a:lnTo>
                    <a:pt x="48" y="433"/>
                  </a:lnTo>
                  <a:lnTo>
                    <a:pt x="52" y="438"/>
                  </a:lnTo>
                  <a:lnTo>
                    <a:pt x="56" y="439"/>
                  </a:lnTo>
                  <a:lnTo>
                    <a:pt x="61" y="443"/>
                  </a:lnTo>
                  <a:lnTo>
                    <a:pt x="66" y="439"/>
                  </a:lnTo>
                  <a:lnTo>
                    <a:pt x="72" y="433"/>
                  </a:lnTo>
                  <a:lnTo>
                    <a:pt x="77" y="420"/>
                  </a:lnTo>
                  <a:lnTo>
                    <a:pt x="78" y="419"/>
                  </a:lnTo>
                  <a:lnTo>
                    <a:pt x="82" y="414"/>
                  </a:lnTo>
                  <a:lnTo>
                    <a:pt x="82" y="411"/>
                  </a:lnTo>
                  <a:lnTo>
                    <a:pt x="82" y="414"/>
                  </a:lnTo>
                  <a:lnTo>
                    <a:pt x="82" y="416"/>
                  </a:lnTo>
                  <a:lnTo>
                    <a:pt x="82" y="420"/>
                  </a:lnTo>
                  <a:lnTo>
                    <a:pt x="82" y="425"/>
                  </a:lnTo>
                  <a:lnTo>
                    <a:pt x="83" y="430"/>
                  </a:lnTo>
                  <a:lnTo>
                    <a:pt x="86" y="435"/>
                  </a:lnTo>
                  <a:lnTo>
                    <a:pt x="88" y="439"/>
                  </a:lnTo>
                  <a:lnTo>
                    <a:pt x="93" y="444"/>
                  </a:lnTo>
                  <a:lnTo>
                    <a:pt x="96" y="444"/>
                  </a:lnTo>
                  <a:lnTo>
                    <a:pt x="96" y="447"/>
                  </a:lnTo>
                  <a:lnTo>
                    <a:pt x="96" y="452"/>
                  </a:lnTo>
                  <a:lnTo>
                    <a:pt x="93" y="454"/>
                  </a:lnTo>
                  <a:lnTo>
                    <a:pt x="93" y="458"/>
                  </a:lnTo>
                  <a:lnTo>
                    <a:pt x="91" y="460"/>
                  </a:lnTo>
                  <a:lnTo>
                    <a:pt x="91" y="463"/>
                  </a:lnTo>
                  <a:lnTo>
                    <a:pt x="88" y="477"/>
                  </a:lnTo>
                  <a:lnTo>
                    <a:pt x="88" y="479"/>
                  </a:lnTo>
                  <a:lnTo>
                    <a:pt x="91" y="484"/>
                  </a:lnTo>
                  <a:lnTo>
                    <a:pt x="91" y="487"/>
                  </a:lnTo>
                  <a:lnTo>
                    <a:pt x="93" y="487"/>
                  </a:lnTo>
                  <a:lnTo>
                    <a:pt x="96" y="487"/>
                  </a:lnTo>
                  <a:lnTo>
                    <a:pt x="101" y="482"/>
                  </a:lnTo>
                  <a:lnTo>
                    <a:pt x="107" y="469"/>
                  </a:lnTo>
                  <a:lnTo>
                    <a:pt x="110" y="469"/>
                  </a:lnTo>
                  <a:lnTo>
                    <a:pt x="110" y="468"/>
                  </a:lnTo>
                  <a:lnTo>
                    <a:pt x="110" y="463"/>
                  </a:lnTo>
                  <a:lnTo>
                    <a:pt x="112" y="460"/>
                  </a:lnTo>
                  <a:lnTo>
                    <a:pt x="115" y="463"/>
                  </a:lnTo>
                  <a:lnTo>
                    <a:pt x="120" y="465"/>
                  </a:lnTo>
                  <a:lnTo>
                    <a:pt x="124" y="469"/>
                  </a:lnTo>
                  <a:lnTo>
                    <a:pt x="126" y="469"/>
                  </a:lnTo>
                  <a:lnTo>
                    <a:pt x="126" y="468"/>
                  </a:lnTo>
                  <a:lnTo>
                    <a:pt x="126" y="465"/>
                  </a:lnTo>
                  <a:lnTo>
                    <a:pt x="129" y="463"/>
                  </a:lnTo>
                  <a:lnTo>
                    <a:pt x="129" y="460"/>
                  </a:lnTo>
                  <a:lnTo>
                    <a:pt x="131" y="463"/>
                  </a:lnTo>
                  <a:lnTo>
                    <a:pt x="134" y="465"/>
                  </a:lnTo>
                  <a:lnTo>
                    <a:pt x="135" y="474"/>
                  </a:lnTo>
                  <a:lnTo>
                    <a:pt x="137" y="477"/>
                  </a:lnTo>
                  <a:lnTo>
                    <a:pt x="137" y="479"/>
                  </a:lnTo>
                  <a:lnTo>
                    <a:pt x="140" y="484"/>
                  </a:lnTo>
                  <a:lnTo>
                    <a:pt x="142" y="487"/>
                  </a:lnTo>
                  <a:lnTo>
                    <a:pt x="145" y="488"/>
                  </a:lnTo>
                  <a:lnTo>
                    <a:pt x="146" y="487"/>
                  </a:lnTo>
                  <a:lnTo>
                    <a:pt x="150" y="484"/>
                  </a:lnTo>
                  <a:lnTo>
                    <a:pt x="150" y="474"/>
                  </a:lnTo>
                  <a:lnTo>
                    <a:pt x="151" y="474"/>
                  </a:lnTo>
                  <a:lnTo>
                    <a:pt x="156" y="477"/>
                  </a:lnTo>
                  <a:lnTo>
                    <a:pt x="161" y="477"/>
                  </a:lnTo>
                  <a:lnTo>
                    <a:pt x="169" y="477"/>
                  </a:lnTo>
                  <a:lnTo>
                    <a:pt x="175" y="473"/>
                  </a:lnTo>
                  <a:lnTo>
                    <a:pt x="183" y="465"/>
                  </a:lnTo>
                  <a:lnTo>
                    <a:pt x="191" y="454"/>
                  </a:lnTo>
                  <a:lnTo>
                    <a:pt x="189" y="458"/>
                  </a:lnTo>
                  <a:lnTo>
                    <a:pt x="188" y="463"/>
                  </a:lnTo>
                  <a:lnTo>
                    <a:pt x="184" y="469"/>
                  </a:lnTo>
                  <a:lnTo>
                    <a:pt x="180" y="474"/>
                  </a:lnTo>
                  <a:lnTo>
                    <a:pt x="180" y="479"/>
                  </a:lnTo>
                  <a:lnTo>
                    <a:pt x="178" y="484"/>
                  </a:lnTo>
                  <a:lnTo>
                    <a:pt x="175" y="487"/>
                  </a:lnTo>
                  <a:lnTo>
                    <a:pt x="175" y="493"/>
                  </a:lnTo>
                  <a:lnTo>
                    <a:pt x="173" y="503"/>
                  </a:lnTo>
                  <a:lnTo>
                    <a:pt x="173" y="512"/>
                  </a:lnTo>
                  <a:lnTo>
                    <a:pt x="169" y="522"/>
                  </a:lnTo>
                  <a:lnTo>
                    <a:pt x="165" y="528"/>
                  </a:lnTo>
                  <a:lnTo>
                    <a:pt x="161" y="536"/>
                  </a:lnTo>
                  <a:lnTo>
                    <a:pt x="154" y="537"/>
                  </a:lnTo>
                  <a:lnTo>
                    <a:pt x="154" y="541"/>
                  </a:lnTo>
                  <a:lnTo>
                    <a:pt x="156" y="541"/>
                  </a:lnTo>
                  <a:lnTo>
                    <a:pt x="156" y="542"/>
                  </a:lnTo>
                  <a:lnTo>
                    <a:pt x="154" y="547"/>
                  </a:lnTo>
                  <a:lnTo>
                    <a:pt x="151" y="550"/>
                  </a:lnTo>
                  <a:lnTo>
                    <a:pt x="146" y="555"/>
                  </a:lnTo>
                  <a:lnTo>
                    <a:pt x="137" y="558"/>
                  </a:lnTo>
                  <a:lnTo>
                    <a:pt x="134" y="561"/>
                  </a:lnTo>
                  <a:lnTo>
                    <a:pt x="126" y="563"/>
                  </a:lnTo>
                  <a:lnTo>
                    <a:pt x="121" y="568"/>
                  </a:lnTo>
                  <a:lnTo>
                    <a:pt x="116" y="571"/>
                  </a:lnTo>
                  <a:lnTo>
                    <a:pt x="115" y="577"/>
                  </a:lnTo>
                  <a:lnTo>
                    <a:pt x="115" y="582"/>
                  </a:lnTo>
                  <a:lnTo>
                    <a:pt x="116" y="587"/>
                  </a:lnTo>
                  <a:lnTo>
                    <a:pt x="116" y="590"/>
                  </a:lnTo>
                  <a:lnTo>
                    <a:pt x="116" y="591"/>
                  </a:lnTo>
                  <a:lnTo>
                    <a:pt x="115" y="594"/>
                  </a:lnTo>
                  <a:lnTo>
                    <a:pt x="112" y="594"/>
                  </a:lnTo>
                  <a:lnTo>
                    <a:pt x="110" y="596"/>
                  </a:lnTo>
                  <a:lnTo>
                    <a:pt x="107" y="594"/>
                  </a:lnTo>
                  <a:lnTo>
                    <a:pt x="105" y="591"/>
                  </a:lnTo>
                  <a:lnTo>
                    <a:pt x="105" y="585"/>
                  </a:lnTo>
                  <a:lnTo>
                    <a:pt x="102" y="585"/>
                  </a:lnTo>
                  <a:lnTo>
                    <a:pt x="97" y="585"/>
                  </a:lnTo>
                  <a:lnTo>
                    <a:pt x="96" y="585"/>
                  </a:lnTo>
                  <a:lnTo>
                    <a:pt x="93" y="587"/>
                  </a:lnTo>
                  <a:lnTo>
                    <a:pt x="88" y="587"/>
                  </a:lnTo>
                  <a:lnTo>
                    <a:pt x="86" y="587"/>
                  </a:lnTo>
                  <a:lnTo>
                    <a:pt x="63" y="610"/>
                  </a:lnTo>
                  <a:lnTo>
                    <a:pt x="61" y="610"/>
                  </a:lnTo>
                  <a:lnTo>
                    <a:pt x="61" y="612"/>
                  </a:lnTo>
                  <a:lnTo>
                    <a:pt x="58" y="617"/>
                  </a:lnTo>
                  <a:lnTo>
                    <a:pt x="56" y="620"/>
                  </a:lnTo>
                  <a:lnTo>
                    <a:pt x="56" y="625"/>
                  </a:lnTo>
                  <a:lnTo>
                    <a:pt x="58" y="625"/>
                  </a:lnTo>
                  <a:lnTo>
                    <a:pt x="61" y="621"/>
                  </a:lnTo>
                  <a:lnTo>
                    <a:pt x="71" y="617"/>
                  </a:lnTo>
                  <a:lnTo>
                    <a:pt x="72" y="615"/>
                  </a:lnTo>
                  <a:lnTo>
                    <a:pt x="77" y="612"/>
                  </a:lnTo>
                  <a:lnTo>
                    <a:pt x="78" y="609"/>
                  </a:lnTo>
                  <a:lnTo>
                    <a:pt x="83" y="606"/>
                  </a:lnTo>
                  <a:lnTo>
                    <a:pt x="88" y="601"/>
                  </a:lnTo>
                  <a:lnTo>
                    <a:pt x="91" y="599"/>
                  </a:lnTo>
                  <a:lnTo>
                    <a:pt x="93" y="596"/>
                  </a:lnTo>
                  <a:lnTo>
                    <a:pt x="93" y="599"/>
                  </a:lnTo>
                  <a:lnTo>
                    <a:pt x="93" y="604"/>
                  </a:lnTo>
                  <a:lnTo>
                    <a:pt x="93" y="606"/>
                  </a:lnTo>
                  <a:lnTo>
                    <a:pt x="96" y="609"/>
                  </a:lnTo>
                  <a:lnTo>
                    <a:pt x="101" y="609"/>
                  </a:lnTo>
                  <a:lnTo>
                    <a:pt x="107" y="606"/>
                  </a:lnTo>
                  <a:lnTo>
                    <a:pt x="120" y="599"/>
                  </a:lnTo>
                  <a:lnTo>
                    <a:pt x="121" y="594"/>
                  </a:lnTo>
                  <a:lnTo>
                    <a:pt x="124" y="591"/>
                  </a:lnTo>
                  <a:lnTo>
                    <a:pt x="126" y="591"/>
                  </a:lnTo>
                  <a:lnTo>
                    <a:pt x="131" y="599"/>
                  </a:lnTo>
                  <a:lnTo>
                    <a:pt x="134" y="599"/>
                  </a:lnTo>
                  <a:lnTo>
                    <a:pt x="134" y="596"/>
                  </a:lnTo>
                  <a:lnTo>
                    <a:pt x="134" y="594"/>
                  </a:lnTo>
                  <a:lnTo>
                    <a:pt x="135" y="590"/>
                  </a:lnTo>
                  <a:lnTo>
                    <a:pt x="140" y="585"/>
                  </a:lnTo>
                  <a:lnTo>
                    <a:pt x="145" y="582"/>
                  </a:lnTo>
                  <a:lnTo>
                    <a:pt x="151" y="580"/>
                  </a:lnTo>
                  <a:lnTo>
                    <a:pt x="161" y="580"/>
                  </a:lnTo>
                  <a:lnTo>
                    <a:pt x="161" y="577"/>
                  </a:lnTo>
                  <a:lnTo>
                    <a:pt x="159" y="577"/>
                  </a:lnTo>
                  <a:lnTo>
                    <a:pt x="156" y="572"/>
                  </a:lnTo>
                  <a:lnTo>
                    <a:pt x="156" y="571"/>
                  </a:lnTo>
                  <a:lnTo>
                    <a:pt x="159" y="563"/>
                  </a:lnTo>
                  <a:lnTo>
                    <a:pt x="165" y="558"/>
                  </a:lnTo>
                  <a:lnTo>
                    <a:pt x="175" y="550"/>
                  </a:lnTo>
                  <a:lnTo>
                    <a:pt x="191" y="541"/>
                  </a:lnTo>
                  <a:lnTo>
                    <a:pt x="194" y="541"/>
                  </a:lnTo>
                  <a:lnTo>
                    <a:pt x="191" y="537"/>
                  </a:lnTo>
                  <a:lnTo>
                    <a:pt x="191" y="536"/>
                  </a:lnTo>
                  <a:lnTo>
                    <a:pt x="194" y="531"/>
                  </a:lnTo>
                  <a:lnTo>
                    <a:pt x="199" y="526"/>
                  </a:lnTo>
                  <a:lnTo>
                    <a:pt x="208" y="517"/>
                  </a:lnTo>
                  <a:lnTo>
                    <a:pt x="222" y="506"/>
                  </a:lnTo>
                  <a:lnTo>
                    <a:pt x="241" y="488"/>
                  </a:lnTo>
                  <a:lnTo>
                    <a:pt x="243" y="487"/>
                  </a:lnTo>
                  <a:lnTo>
                    <a:pt x="246" y="479"/>
                  </a:lnTo>
                  <a:lnTo>
                    <a:pt x="246" y="474"/>
                  </a:lnTo>
                  <a:lnTo>
                    <a:pt x="248" y="473"/>
                  </a:lnTo>
                  <a:lnTo>
                    <a:pt x="249" y="469"/>
                  </a:lnTo>
                  <a:lnTo>
                    <a:pt x="252" y="468"/>
                  </a:lnTo>
                  <a:lnTo>
                    <a:pt x="252" y="465"/>
                  </a:lnTo>
                  <a:lnTo>
                    <a:pt x="254" y="463"/>
                  </a:lnTo>
                  <a:lnTo>
                    <a:pt x="252" y="458"/>
                  </a:lnTo>
                  <a:lnTo>
                    <a:pt x="249" y="455"/>
                  </a:lnTo>
                  <a:lnTo>
                    <a:pt x="241" y="455"/>
                  </a:lnTo>
                  <a:lnTo>
                    <a:pt x="238" y="455"/>
                  </a:lnTo>
                  <a:lnTo>
                    <a:pt x="238" y="454"/>
                  </a:lnTo>
                  <a:lnTo>
                    <a:pt x="238" y="452"/>
                  </a:lnTo>
                  <a:lnTo>
                    <a:pt x="241" y="444"/>
                  </a:lnTo>
                  <a:lnTo>
                    <a:pt x="246" y="438"/>
                  </a:lnTo>
                  <a:lnTo>
                    <a:pt x="252" y="428"/>
                  </a:lnTo>
                  <a:lnTo>
                    <a:pt x="263" y="416"/>
                  </a:lnTo>
                  <a:lnTo>
                    <a:pt x="266" y="411"/>
                  </a:lnTo>
                  <a:lnTo>
                    <a:pt x="268" y="405"/>
                  </a:lnTo>
                  <a:lnTo>
                    <a:pt x="271" y="393"/>
                  </a:lnTo>
                  <a:lnTo>
                    <a:pt x="276" y="381"/>
                  </a:lnTo>
                  <a:lnTo>
                    <a:pt x="282" y="370"/>
                  </a:lnTo>
                  <a:lnTo>
                    <a:pt x="292" y="365"/>
                  </a:lnTo>
                  <a:lnTo>
                    <a:pt x="303" y="365"/>
                  </a:lnTo>
                  <a:lnTo>
                    <a:pt x="317" y="375"/>
                  </a:lnTo>
                  <a:lnTo>
                    <a:pt x="315" y="375"/>
                  </a:lnTo>
                  <a:lnTo>
                    <a:pt x="311" y="375"/>
                  </a:lnTo>
                  <a:lnTo>
                    <a:pt x="303" y="376"/>
                  </a:lnTo>
                  <a:lnTo>
                    <a:pt x="295" y="376"/>
                  </a:lnTo>
                  <a:lnTo>
                    <a:pt x="290" y="381"/>
                  </a:lnTo>
                  <a:lnTo>
                    <a:pt x="285" y="389"/>
                  </a:lnTo>
                  <a:lnTo>
                    <a:pt x="285" y="398"/>
                  </a:lnTo>
                  <a:lnTo>
                    <a:pt x="290" y="409"/>
                  </a:lnTo>
                  <a:lnTo>
                    <a:pt x="290" y="411"/>
                  </a:lnTo>
                  <a:lnTo>
                    <a:pt x="287" y="416"/>
                  </a:lnTo>
                  <a:lnTo>
                    <a:pt x="282" y="420"/>
                  </a:lnTo>
                  <a:lnTo>
                    <a:pt x="281" y="425"/>
                  </a:lnTo>
                  <a:lnTo>
                    <a:pt x="281" y="428"/>
                  </a:lnTo>
                  <a:lnTo>
                    <a:pt x="282" y="430"/>
                  </a:lnTo>
                  <a:lnTo>
                    <a:pt x="287" y="428"/>
                  </a:lnTo>
                  <a:lnTo>
                    <a:pt x="297" y="424"/>
                  </a:lnTo>
                  <a:lnTo>
                    <a:pt x="295" y="425"/>
                  </a:lnTo>
                  <a:lnTo>
                    <a:pt x="292" y="430"/>
                  </a:lnTo>
                  <a:lnTo>
                    <a:pt x="290" y="438"/>
                  </a:lnTo>
                  <a:lnTo>
                    <a:pt x="287" y="443"/>
                  </a:lnTo>
                  <a:lnTo>
                    <a:pt x="287" y="447"/>
                  </a:lnTo>
                  <a:lnTo>
                    <a:pt x="290" y="444"/>
                  </a:lnTo>
                  <a:lnTo>
                    <a:pt x="300" y="439"/>
                  </a:lnTo>
                  <a:lnTo>
                    <a:pt x="312" y="425"/>
                  </a:lnTo>
                  <a:lnTo>
                    <a:pt x="312" y="424"/>
                  </a:lnTo>
                  <a:lnTo>
                    <a:pt x="317" y="420"/>
                  </a:lnTo>
                  <a:lnTo>
                    <a:pt x="320" y="419"/>
                  </a:lnTo>
                  <a:lnTo>
                    <a:pt x="322" y="416"/>
                  </a:lnTo>
                  <a:lnTo>
                    <a:pt x="327" y="414"/>
                  </a:lnTo>
                  <a:lnTo>
                    <a:pt x="330" y="411"/>
                  </a:lnTo>
                  <a:lnTo>
                    <a:pt x="331" y="409"/>
                  </a:lnTo>
                  <a:lnTo>
                    <a:pt x="334" y="409"/>
                  </a:lnTo>
                  <a:lnTo>
                    <a:pt x="336" y="409"/>
                  </a:lnTo>
                  <a:lnTo>
                    <a:pt x="339" y="406"/>
                  </a:lnTo>
                  <a:lnTo>
                    <a:pt x="341" y="405"/>
                  </a:lnTo>
                  <a:lnTo>
                    <a:pt x="344" y="400"/>
                  </a:lnTo>
                  <a:lnTo>
                    <a:pt x="341" y="395"/>
                  </a:lnTo>
                  <a:lnTo>
                    <a:pt x="339" y="389"/>
                  </a:lnTo>
                  <a:lnTo>
                    <a:pt x="339" y="386"/>
                  </a:lnTo>
                  <a:lnTo>
                    <a:pt x="336" y="381"/>
                  </a:lnTo>
                  <a:lnTo>
                    <a:pt x="334" y="376"/>
                  </a:lnTo>
                  <a:lnTo>
                    <a:pt x="331" y="375"/>
                  </a:lnTo>
                  <a:lnTo>
                    <a:pt x="345" y="365"/>
                  </a:lnTo>
                  <a:lnTo>
                    <a:pt x="353" y="370"/>
                  </a:lnTo>
                  <a:lnTo>
                    <a:pt x="366" y="362"/>
                  </a:lnTo>
                  <a:lnTo>
                    <a:pt x="388" y="375"/>
                  </a:lnTo>
                  <a:lnTo>
                    <a:pt x="394" y="384"/>
                  </a:lnTo>
                  <a:lnTo>
                    <a:pt x="404" y="371"/>
                  </a:lnTo>
                  <a:lnTo>
                    <a:pt x="418" y="395"/>
                  </a:lnTo>
                  <a:lnTo>
                    <a:pt x="420" y="393"/>
                  </a:lnTo>
                  <a:lnTo>
                    <a:pt x="428" y="389"/>
                  </a:lnTo>
                  <a:lnTo>
                    <a:pt x="434" y="384"/>
                  </a:lnTo>
                  <a:lnTo>
                    <a:pt x="447" y="381"/>
                  </a:lnTo>
                  <a:lnTo>
                    <a:pt x="461" y="379"/>
                  </a:lnTo>
                  <a:lnTo>
                    <a:pt x="473" y="379"/>
                  </a:lnTo>
                  <a:lnTo>
                    <a:pt x="492" y="381"/>
                  </a:lnTo>
                  <a:lnTo>
                    <a:pt x="496" y="381"/>
                  </a:lnTo>
                  <a:lnTo>
                    <a:pt x="497" y="379"/>
                  </a:lnTo>
                  <a:lnTo>
                    <a:pt x="500" y="376"/>
                  </a:lnTo>
                  <a:lnTo>
                    <a:pt x="502" y="375"/>
                  </a:lnTo>
                  <a:lnTo>
                    <a:pt x="505" y="375"/>
                  </a:lnTo>
                  <a:lnTo>
                    <a:pt x="510" y="375"/>
                  </a:lnTo>
                  <a:lnTo>
                    <a:pt x="511" y="379"/>
                  </a:lnTo>
                  <a:lnTo>
                    <a:pt x="511" y="384"/>
                  </a:lnTo>
                  <a:lnTo>
                    <a:pt x="511" y="386"/>
                  </a:lnTo>
                  <a:lnTo>
                    <a:pt x="516" y="386"/>
                  </a:lnTo>
                  <a:lnTo>
                    <a:pt x="521" y="389"/>
                  </a:lnTo>
                  <a:lnTo>
                    <a:pt x="526" y="389"/>
                  </a:lnTo>
                  <a:lnTo>
                    <a:pt x="530" y="389"/>
                  </a:lnTo>
                  <a:lnTo>
                    <a:pt x="535" y="390"/>
                  </a:lnTo>
                  <a:lnTo>
                    <a:pt x="537" y="390"/>
                  </a:lnTo>
                  <a:lnTo>
                    <a:pt x="540" y="390"/>
                  </a:lnTo>
                  <a:lnTo>
                    <a:pt x="568" y="406"/>
                  </a:lnTo>
                  <a:lnTo>
                    <a:pt x="570" y="406"/>
                  </a:lnTo>
                  <a:lnTo>
                    <a:pt x="573" y="406"/>
                  </a:lnTo>
                  <a:lnTo>
                    <a:pt x="578" y="406"/>
                  </a:lnTo>
                  <a:lnTo>
                    <a:pt x="582" y="406"/>
                  </a:lnTo>
                  <a:lnTo>
                    <a:pt x="586" y="406"/>
                  </a:lnTo>
                  <a:lnTo>
                    <a:pt x="586" y="403"/>
                  </a:lnTo>
                  <a:lnTo>
                    <a:pt x="584" y="398"/>
                  </a:lnTo>
                  <a:lnTo>
                    <a:pt x="575" y="386"/>
                  </a:lnTo>
                  <a:lnTo>
                    <a:pt x="578" y="386"/>
                  </a:lnTo>
                  <a:lnTo>
                    <a:pt x="579" y="384"/>
                  </a:lnTo>
                  <a:lnTo>
                    <a:pt x="584" y="381"/>
                  </a:lnTo>
                  <a:lnTo>
                    <a:pt x="586" y="384"/>
                  </a:lnTo>
                  <a:lnTo>
                    <a:pt x="590" y="386"/>
                  </a:lnTo>
                  <a:lnTo>
                    <a:pt x="595" y="390"/>
                  </a:lnTo>
                  <a:lnTo>
                    <a:pt x="600" y="395"/>
                  </a:lnTo>
                  <a:lnTo>
                    <a:pt x="605" y="398"/>
                  </a:lnTo>
                  <a:lnTo>
                    <a:pt x="605" y="395"/>
                  </a:lnTo>
                  <a:lnTo>
                    <a:pt x="600" y="389"/>
                  </a:lnTo>
                  <a:lnTo>
                    <a:pt x="594" y="375"/>
                  </a:lnTo>
                  <a:lnTo>
                    <a:pt x="590" y="371"/>
                  </a:lnTo>
                  <a:lnTo>
                    <a:pt x="594" y="367"/>
                  </a:lnTo>
                  <a:lnTo>
                    <a:pt x="594" y="365"/>
                  </a:lnTo>
                  <a:lnTo>
                    <a:pt x="595" y="365"/>
                  </a:lnTo>
                  <a:lnTo>
                    <a:pt x="614" y="390"/>
                  </a:lnTo>
                  <a:lnTo>
                    <a:pt x="628" y="386"/>
                  </a:lnTo>
                  <a:lnTo>
                    <a:pt x="628" y="389"/>
                  </a:lnTo>
                  <a:lnTo>
                    <a:pt x="631" y="389"/>
                  </a:lnTo>
                  <a:lnTo>
                    <a:pt x="636" y="390"/>
                  </a:lnTo>
                  <a:lnTo>
                    <a:pt x="638" y="395"/>
                  </a:lnTo>
                  <a:lnTo>
                    <a:pt x="642" y="400"/>
                  </a:lnTo>
                  <a:lnTo>
                    <a:pt x="647" y="406"/>
                  </a:lnTo>
                  <a:lnTo>
                    <a:pt x="652" y="414"/>
                  </a:lnTo>
                  <a:lnTo>
                    <a:pt x="657" y="420"/>
                  </a:lnTo>
                  <a:lnTo>
                    <a:pt x="661" y="430"/>
                  </a:lnTo>
                  <a:lnTo>
                    <a:pt x="666" y="433"/>
                  </a:lnTo>
                  <a:lnTo>
                    <a:pt x="668" y="433"/>
                  </a:lnTo>
                  <a:lnTo>
                    <a:pt x="671" y="430"/>
                  </a:lnTo>
                  <a:lnTo>
                    <a:pt x="673" y="428"/>
                  </a:lnTo>
                  <a:lnTo>
                    <a:pt x="673" y="425"/>
                  </a:lnTo>
                  <a:lnTo>
                    <a:pt x="673" y="424"/>
                  </a:lnTo>
                  <a:lnTo>
                    <a:pt x="703" y="444"/>
                  </a:lnTo>
                  <a:lnTo>
                    <a:pt x="701" y="449"/>
                  </a:lnTo>
                  <a:lnTo>
                    <a:pt x="701" y="452"/>
                  </a:lnTo>
                  <a:lnTo>
                    <a:pt x="701" y="455"/>
                  </a:lnTo>
                  <a:lnTo>
                    <a:pt x="701" y="458"/>
                  </a:lnTo>
                  <a:lnTo>
                    <a:pt x="703" y="458"/>
                  </a:lnTo>
                  <a:lnTo>
                    <a:pt x="710" y="454"/>
                  </a:lnTo>
                  <a:lnTo>
                    <a:pt x="717" y="447"/>
                  </a:lnTo>
                  <a:lnTo>
                    <a:pt x="720" y="444"/>
                  </a:lnTo>
                  <a:lnTo>
                    <a:pt x="721" y="444"/>
                  </a:lnTo>
                  <a:lnTo>
                    <a:pt x="725" y="447"/>
                  </a:lnTo>
                  <a:lnTo>
                    <a:pt x="729" y="449"/>
                  </a:lnTo>
                  <a:lnTo>
                    <a:pt x="734" y="455"/>
                  </a:lnTo>
                  <a:lnTo>
                    <a:pt x="739" y="468"/>
                  </a:lnTo>
                  <a:lnTo>
                    <a:pt x="740" y="469"/>
                  </a:lnTo>
                  <a:lnTo>
                    <a:pt x="744" y="474"/>
                  </a:lnTo>
                  <a:lnTo>
                    <a:pt x="745" y="479"/>
                  </a:lnTo>
                  <a:lnTo>
                    <a:pt x="748" y="48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47" name="Freeform 149"/>
            <p:cNvSpPr>
              <a:spLocks/>
            </p:cNvSpPr>
            <p:nvPr/>
          </p:nvSpPr>
          <p:spPr bwMode="blackWhite">
            <a:xfrm>
              <a:off x="1302" y="3350"/>
              <a:ext cx="45" cy="34"/>
            </a:xfrm>
            <a:custGeom>
              <a:avLst/>
              <a:gdLst>
                <a:gd name="T0" fmla="*/ 0 w 40"/>
                <a:gd name="T1" fmla="*/ 20 h 31"/>
                <a:gd name="T2" fmla="*/ 0 w 40"/>
                <a:gd name="T3" fmla="*/ 13 h 31"/>
                <a:gd name="T4" fmla="*/ 1 w 40"/>
                <a:gd name="T5" fmla="*/ 4 h 31"/>
                <a:gd name="T6" fmla="*/ 30 w 40"/>
                <a:gd name="T7" fmla="*/ 0 h 31"/>
                <a:gd name="T8" fmla="*/ 62 w 40"/>
                <a:gd name="T9" fmla="*/ 26 h 31"/>
                <a:gd name="T10" fmla="*/ 48 w 40"/>
                <a:gd name="T11" fmla="*/ 29 h 31"/>
                <a:gd name="T12" fmla="*/ 48 w 40"/>
                <a:gd name="T13" fmla="*/ 29 h 31"/>
                <a:gd name="T14" fmla="*/ 38 w 40"/>
                <a:gd name="T15" fmla="*/ 20 h 31"/>
                <a:gd name="T16" fmla="*/ 26 w 40"/>
                <a:gd name="T17" fmla="*/ 26 h 31"/>
                <a:gd name="T18" fmla="*/ 38 w 40"/>
                <a:gd name="T19" fmla="*/ 36 h 31"/>
                <a:gd name="T20" fmla="*/ 30 w 40"/>
                <a:gd name="T21" fmla="*/ 43 h 31"/>
                <a:gd name="T22" fmla="*/ 0 w 40"/>
                <a:gd name="T23" fmla="*/ 2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31"/>
                <a:gd name="T38" fmla="*/ 40 w 40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31">
                  <a:moveTo>
                    <a:pt x="0" y="14"/>
                  </a:moveTo>
                  <a:lnTo>
                    <a:pt x="0" y="9"/>
                  </a:lnTo>
                  <a:lnTo>
                    <a:pt x="1" y="4"/>
                  </a:lnTo>
                  <a:lnTo>
                    <a:pt x="19" y="0"/>
                  </a:lnTo>
                  <a:lnTo>
                    <a:pt x="39" y="18"/>
                  </a:lnTo>
                  <a:lnTo>
                    <a:pt x="30" y="20"/>
                  </a:lnTo>
                  <a:lnTo>
                    <a:pt x="24" y="14"/>
                  </a:lnTo>
                  <a:lnTo>
                    <a:pt x="16" y="18"/>
                  </a:lnTo>
                  <a:lnTo>
                    <a:pt x="24" y="25"/>
                  </a:lnTo>
                  <a:lnTo>
                    <a:pt x="19" y="3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48" name="Freeform 150"/>
            <p:cNvSpPr>
              <a:spLocks/>
            </p:cNvSpPr>
            <p:nvPr/>
          </p:nvSpPr>
          <p:spPr bwMode="blackWhite">
            <a:xfrm>
              <a:off x="1302" y="3350"/>
              <a:ext cx="45" cy="34"/>
            </a:xfrm>
            <a:custGeom>
              <a:avLst/>
              <a:gdLst>
                <a:gd name="T0" fmla="*/ 0 w 40"/>
                <a:gd name="T1" fmla="*/ 20 h 31"/>
                <a:gd name="T2" fmla="*/ 0 w 40"/>
                <a:gd name="T3" fmla="*/ 13 h 31"/>
                <a:gd name="T4" fmla="*/ 1 w 40"/>
                <a:gd name="T5" fmla="*/ 4 h 31"/>
                <a:gd name="T6" fmla="*/ 30 w 40"/>
                <a:gd name="T7" fmla="*/ 0 h 31"/>
                <a:gd name="T8" fmla="*/ 62 w 40"/>
                <a:gd name="T9" fmla="*/ 26 h 31"/>
                <a:gd name="T10" fmla="*/ 48 w 40"/>
                <a:gd name="T11" fmla="*/ 29 h 31"/>
                <a:gd name="T12" fmla="*/ 48 w 40"/>
                <a:gd name="T13" fmla="*/ 29 h 31"/>
                <a:gd name="T14" fmla="*/ 38 w 40"/>
                <a:gd name="T15" fmla="*/ 20 h 31"/>
                <a:gd name="T16" fmla="*/ 26 w 40"/>
                <a:gd name="T17" fmla="*/ 26 h 31"/>
                <a:gd name="T18" fmla="*/ 38 w 40"/>
                <a:gd name="T19" fmla="*/ 36 h 31"/>
                <a:gd name="T20" fmla="*/ 30 w 40"/>
                <a:gd name="T21" fmla="*/ 43 h 31"/>
                <a:gd name="T22" fmla="*/ 0 w 40"/>
                <a:gd name="T23" fmla="*/ 2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31"/>
                <a:gd name="T38" fmla="*/ 40 w 40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31">
                  <a:moveTo>
                    <a:pt x="0" y="14"/>
                  </a:moveTo>
                  <a:lnTo>
                    <a:pt x="0" y="9"/>
                  </a:lnTo>
                  <a:lnTo>
                    <a:pt x="1" y="4"/>
                  </a:lnTo>
                  <a:lnTo>
                    <a:pt x="19" y="0"/>
                  </a:lnTo>
                  <a:lnTo>
                    <a:pt x="39" y="18"/>
                  </a:lnTo>
                  <a:lnTo>
                    <a:pt x="30" y="20"/>
                  </a:lnTo>
                  <a:lnTo>
                    <a:pt x="24" y="14"/>
                  </a:lnTo>
                  <a:lnTo>
                    <a:pt x="16" y="18"/>
                  </a:lnTo>
                  <a:lnTo>
                    <a:pt x="24" y="25"/>
                  </a:lnTo>
                  <a:lnTo>
                    <a:pt x="19" y="30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49" name="Freeform 151"/>
            <p:cNvSpPr>
              <a:spLocks/>
            </p:cNvSpPr>
            <p:nvPr/>
          </p:nvSpPr>
          <p:spPr bwMode="blackWhite">
            <a:xfrm>
              <a:off x="1336" y="3382"/>
              <a:ext cx="34" cy="35"/>
            </a:xfrm>
            <a:custGeom>
              <a:avLst/>
              <a:gdLst>
                <a:gd name="T0" fmla="*/ 12 w 30"/>
                <a:gd name="T1" fmla="*/ 0 h 32"/>
                <a:gd name="T2" fmla="*/ 0 w 30"/>
                <a:gd name="T3" fmla="*/ 4 h 32"/>
                <a:gd name="T4" fmla="*/ 23 w 30"/>
                <a:gd name="T5" fmla="*/ 30 h 32"/>
                <a:gd name="T6" fmla="*/ 48 w 30"/>
                <a:gd name="T7" fmla="*/ 44 h 32"/>
                <a:gd name="T8" fmla="*/ 32 w 30"/>
                <a:gd name="T9" fmla="*/ 13 h 32"/>
                <a:gd name="T10" fmla="*/ 12 w 3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2"/>
                <a:gd name="T20" fmla="*/ 30 w 3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2">
                  <a:moveTo>
                    <a:pt x="8" y="0"/>
                  </a:moveTo>
                  <a:lnTo>
                    <a:pt x="0" y="4"/>
                  </a:lnTo>
                  <a:lnTo>
                    <a:pt x="14" y="21"/>
                  </a:lnTo>
                  <a:lnTo>
                    <a:pt x="29" y="31"/>
                  </a:lnTo>
                  <a:lnTo>
                    <a:pt x="19" y="9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50" name="Freeform 152"/>
            <p:cNvSpPr>
              <a:spLocks/>
            </p:cNvSpPr>
            <p:nvPr/>
          </p:nvSpPr>
          <p:spPr bwMode="blackWhite">
            <a:xfrm>
              <a:off x="1336" y="3382"/>
              <a:ext cx="34" cy="35"/>
            </a:xfrm>
            <a:custGeom>
              <a:avLst/>
              <a:gdLst>
                <a:gd name="T0" fmla="*/ 12 w 30"/>
                <a:gd name="T1" fmla="*/ 0 h 32"/>
                <a:gd name="T2" fmla="*/ 0 w 30"/>
                <a:gd name="T3" fmla="*/ 4 h 32"/>
                <a:gd name="T4" fmla="*/ 23 w 30"/>
                <a:gd name="T5" fmla="*/ 30 h 32"/>
                <a:gd name="T6" fmla="*/ 48 w 30"/>
                <a:gd name="T7" fmla="*/ 44 h 32"/>
                <a:gd name="T8" fmla="*/ 32 w 30"/>
                <a:gd name="T9" fmla="*/ 13 h 32"/>
                <a:gd name="T10" fmla="*/ 12 w 3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2"/>
                <a:gd name="T20" fmla="*/ 30 w 3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2">
                  <a:moveTo>
                    <a:pt x="8" y="0"/>
                  </a:moveTo>
                  <a:lnTo>
                    <a:pt x="0" y="4"/>
                  </a:lnTo>
                  <a:lnTo>
                    <a:pt x="14" y="21"/>
                  </a:lnTo>
                  <a:lnTo>
                    <a:pt x="29" y="31"/>
                  </a:lnTo>
                  <a:lnTo>
                    <a:pt x="19" y="9"/>
                  </a:lnTo>
                  <a:lnTo>
                    <a:pt x="8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51" name="Freeform 153"/>
            <p:cNvSpPr>
              <a:spLocks/>
            </p:cNvSpPr>
            <p:nvPr/>
          </p:nvSpPr>
          <p:spPr bwMode="blackWhite">
            <a:xfrm>
              <a:off x="1336" y="3343"/>
              <a:ext cx="30" cy="36"/>
            </a:xfrm>
            <a:custGeom>
              <a:avLst/>
              <a:gdLst>
                <a:gd name="T0" fmla="*/ 8 w 26"/>
                <a:gd name="T1" fmla="*/ 0 h 33"/>
                <a:gd name="T2" fmla="*/ 44 w 26"/>
                <a:gd name="T3" fmla="*/ 28 h 33"/>
                <a:gd name="T4" fmla="*/ 42 w 26"/>
                <a:gd name="T5" fmla="*/ 45 h 33"/>
                <a:gd name="T6" fmla="*/ 24 w 26"/>
                <a:gd name="T7" fmla="*/ 43 h 33"/>
                <a:gd name="T8" fmla="*/ 24 w 26"/>
                <a:gd name="T9" fmla="*/ 28 h 33"/>
                <a:gd name="T10" fmla="*/ 0 w 26"/>
                <a:gd name="T11" fmla="*/ 1 h 33"/>
                <a:gd name="T12" fmla="*/ 8 w 26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3"/>
                <a:gd name="T23" fmla="*/ 26 w 26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3">
                  <a:moveTo>
                    <a:pt x="4" y="0"/>
                  </a:moveTo>
                  <a:lnTo>
                    <a:pt x="25" y="20"/>
                  </a:lnTo>
                  <a:lnTo>
                    <a:pt x="23" y="32"/>
                  </a:lnTo>
                  <a:lnTo>
                    <a:pt x="14" y="30"/>
                  </a:lnTo>
                  <a:lnTo>
                    <a:pt x="14" y="20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52" name="Freeform 154"/>
            <p:cNvSpPr>
              <a:spLocks/>
            </p:cNvSpPr>
            <p:nvPr/>
          </p:nvSpPr>
          <p:spPr bwMode="blackWhite">
            <a:xfrm>
              <a:off x="1336" y="3343"/>
              <a:ext cx="30" cy="36"/>
            </a:xfrm>
            <a:custGeom>
              <a:avLst/>
              <a:gdLst>
                <a:gd name="T0" fmla="*/ 8 w 26"/>
                <a:gd name="T1" fmla="*/ 0 h 33"/>
                <a:gd name="T2" fmla="*/ 44 w 26"/>
                <a:gd name="T3" fmla="*/ 28 h 33"/>
                <a:gd name="T4" fmla="*/ 42 w 26"/>
                <a:gd name="T5" fmla="*/ 45 h 33"/>
                <a:gd name="T6" fmla="*/ 24 w 26"/>
                <a:gd name="T7" fmla="*/ 43 h 33"/>
                <a:gd name="T8" fmla="*/ 24 w 26"/>
                <a:gd name="T9" fmla="*/ 28 h 33"/>
                <a:gd name="T10" fmla="*/ 0 w 26"/>
                <a:gd name="T11" fmla="*/ 1 h 33"/>
                <a:gd name="T12" fmla="*/ 8 w 26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3"/>
                <a:gd name="T23" fmla="*/ 26 w 26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3">
                  <a:moveTo>
                    <a:pt x="4" y="0"/>
                  </a:moveTo>
                  <a:lnTo>
                    <a:pt x="25" y="20"/>
                  </a:lnTo>
                  <a:lnTo>
                    <a:pt x="23" y="32"/>
                  </a:lnTo>
                  <a:lnTo>
                    <a:pt x="14" y="30"/>
                  </a:lnTo>
                  <a:lnTo>
                    <a:pt x="14" y="20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53" name="Freeform 155"/>
            <p:cNvSpPr>
              <a:spLocks/>
            </p:cNvSpPr>
            <p:nvPr/>
          </p:nvSpPr>
          <p:spPr bwMode="blackWhite">
            <a:xfrm>
              <a:off x="1409" y="3415"/>
              <a:ext cx="44" cy="39"/>
            </a:xfrm>
            <a:custGeom>
              <a:avLst/>
              <a:gdLst>
                <a:gd name="T0" fmla="*/ 3 w 39"/>
                <a:gd name="T1" fmla="*/ 0 h 36"/>
                <a:gd name="T2" fmla="*/ 23 w 39"/>
                <a:gd name="T3" fmla="*/ 1 h 36"/>
                <a:gd name="T4" fmla="*/ 62 w 39"/>
                <a:gd name="T5" fmla="*/ 38 h 36"/>
                <a:gd name="T6" fmla="*/ 53 w 39"/>
                <a:gd name="T7" fmla="*/ 48 h 36"/>
                <a:gd name="T8" fmla="*/ 30 w 39"/>
                <a:gd name="T9" fmla="*/ 31 h 36"/>
                <a:gd name="T10" fmla="*/ 14 w 39"/>
                <a:gd name="T11" fmla="*/ 28 h 36"/>
                <a:gd name="T12" fmla="*/ 0 w 39"/>
                <a:gd name="T13" fmla="*/ 13 h 36"/>
                <a:gd name="T14" fmla="*/ 3 w 39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36"/>
                <a:gd name="T26" fmla="*/ 39 w 3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36">
                  <a:moveTo>
                    <a:pt x="3" y="0"/>
                  </a:moveTo>
                  <a:lnTo>
                    <a:pt x="14" y="1"/>
                  </a:lnTo>
                  <a:lnTo>
                    <a:pt x="38" y="28"/>
                  </a:lnTo>
                  <a:lnTo>
                    <a:pt x="33" y="35"/>
                  </a:lnTo>
                  <a:lnTo>
                    <a:pt x="19" y="23"/>
                  </a:lnTo>
                  <a:lnTo>
                    <a:pt x="9" y="20"/>
                  </a:lnTo>
                  <a:lnTo>
                    <a:pt x="0" y="9"/>
                  </a:lnTo>
                  <a:lnTo>
                    <a:pt x="3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54" name="Freeform 156"/>
            <p:cNvSpPr>
              <a:spLocks/>
            </p:cNvSpPr>
            <p:nvPr/>
          </p:nvSpPr>
          <p:spPr bwMode="blackWhite">
            <a:xfrm>
              <a:off x="1409" y="3415"/>
              <a:ext cx="44" cy="39"/>
            </a:xfrm>
            <a:custGeom>
              <a:avLst/>
              <a:gdLst>
                <a:gd name="T0" fmla="*/ 3 w 39"/>
                <a:gd name="T1" fmla="*/ 0 h 36"/>
                <a:gd name="T2" fmla="*/ 23 w 39"/>
                <a:gd name="T3" fmla="*/ 1 h 36"/>
                <a:gd name="T4" fmla="*/ 62 w 39"/>
                <a:gd name="T5" fmla="*/ 38 h 36"/>
                <a:gd name="T6" fmla="*/ 53 w 39"/>
                <a:gd name="T7" fmla="*/ 48 h 36"/>
                <a:gd name="T8" fmla="*/ 30 w 39"/>
                <a:gd name="T9" fmla="*/ 31 h 36"/>
                <a:gd name="T10" fmla="*/ 14 w 39"/>
                <a:gd name="T11" fmla="*/ 28 h 36"/>
                <a:gd name="T12" fmla="*/ 0 w 39"/>
                <a:gd name="T13" fmla="*/ 13 h 36"/>
                <a:gd name="T14" fmla="*/ 3 w 39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36"/>
                <a:gd name="T26" fmla="*/ 39 w 3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36">
                  <a:moveTo>
                    <a:pt x="3" y="0"/>
                  </a:moveTo>
                  <a:lnTo>
                    <a:pt x="14" y="1"/>
                  </a:lnTo>
                  <a:lnTo>
                    <a:pt x="38" y="28"/>
                  </a:lnTo>
                  <a:lnTo>
                    <a:pt x="33" y="35"/>
                  </a:lnTo>
                  <a:lnTo>
                    <a:pt x="19" y="23"/>
                  </a:lnTo>
                  <a:lnTo>
                    <a:pt x="9" y="20"/>
                  </a:lnTo>
                  <a:lnTo>
                    <a:pt x="0" y="9"/>
                  </a:lnTo>
                  <a:lnTo>
                    <a:pt x="3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55" name="Freeform 157"/>
            <p:cNvSpPr>
              <a:spLocks/>
            </p:cNvSpPr>
            <p:nvPr/>
          </p:nvSpPr>
          <p:spPr bwMode="blackWhite">
            <a:xfrm>
              <a:off x="1443" y="3479"/>
              <a:ext cx="42" cy="33"/>
            </a:xfrm>
            <a:custGeom>
              <a:avLst/>
              <a:gdLst>
                <a:gd name="T0" fmla="*/ 0 w 37"/>
                <a:gd name="T1" fmla="*/ 1 h 30"/>
                <a:gd name="T2" fmla="*/ 28 w 37"/>
                <a:gd name="T3" fmla="*/ 1 h 30"/>
                <a:gd name="T4" fmla="*/ 28 w 37"/>
                <a:gd name="T5" fmla="*/ 24 h 30"/>
                <a:gd name="T6" fmla="*/ 44 w 37"/>
                <a:gd name="T7" fmla="*/ 21 h 30"/>
                <a:gd name="T8" fmla="*/ 39 w 37"/>
                <a:gd name="T9" fmla="*/ 0 h 30"/>
                <a:gd name="T10" fmla="*/ 44 w 37"/>
                <a:gd name="T11" fmla="*/ 0 h 30"/>
                <a:gd name="T12" fmla="*/ 47 w 37"/>
                <a:gd name="T13" fmla="*/ 1 h 30"/>
                <a:gd name="T14" fmla="*/ 51 w 37"/>
                <a:gd name="T15" fmla="*/ 4 h 30"/>
                <a:gd name="T16" fmla="*/ 53 w 37"/>
                <a:gd name="T17" fmla="*/ 10 h 30"/>
                <a:gd name="T18" fmla="*/ 60 w 37"/>
                <a:gd name="T19" fmla="*/ 15 h 30"/>
                <a:gd name="T20" fmla="*/ 60 w 37"/>
                <a:gd name="T21" fmla="*/ 24 h 30"/>
                <a:gd name="T22" fmla="*/ 53 w 37"/>
                <a:gd name="T23" fmla="*/ 29 h 30"/>
                <a:gd name="T24" fmla="*/ 51 w 37"/>
                <a:gd name="T25" fmla="*/ 43 h 30"/>
                <a:gd name="T26" fmla="*/ 47 w 37"/>
                <a:gd name="T27" fmla="*/ 43 h 30"/>
                <a:gd name="T28" fmla="*/ 44 w 37"/>
                <a:gd name="T29" fmla="*/ 43 h 30"/>
                <a:gd name="T30" fmla="*/ 39 w 37"/>
                <a:gd name="T31" fmla="*/ 43 h 30"/>
                <a:gd name="T32" fmla="*/ 30 w 37"/>
                <a:gd name="T33" fmla="*/ 37 h 30"/>
                <a:gd name="T34" fmla="*/ 28 w 37"/>
                <a:gd name="T35" fmla="*/ 37 h 30"/>
                <a:gd name="T36" fmla="*/ 23 w 37"/>
                <a:gd name="T37" fmla="*/ 37 h 30"/>
                <a:gd name="T38" fmla="*/ 20 w 37"/>
                <a:gd name="T39" fmla="*/ 37 h 30"/>
                <a:gd name="T40" fmla="*/ 20 w 37"/>
                <a:gd name="T41" fmla="*/ 37 h 30"/>
                <a:gd name="T42" fmla="*/ 3 w 37"/>
                <a:gd name="T43" fmla="*/ 21 h 30"/>
                <a:gd name="T44" fmla="*/ 0 w 37"/>
                <a:gd name="T45" fmla="*/ 1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30"/>
                <a:gd name="T71" fmla="*/ 37 w 37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30">
                  <a:moveTo>
                    <a:pt x="0" y="1"/>
                  </a:moveTo>
                  <a:lnTo>
                    <a:pt x="17" y="1"/>
                  </a:lnTo>
                  <a:lnTo>
                    <a:pt x="17" y="16"/>
                  </a:lnTo>
                  <a:lnTo>
                    <a:pt x="26" y="1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1" y="4"/>
                  </a:lnTo>
                  <a:lnTo>
                    <a:pt x="32" y="6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31" y="29"/>
                  </a:lnTo>
                  <a:lnTo>
                    <a:pt x="28" y="29"/>
                  </a:lnTo>
                  <a:lnTo>
                    <a:pt x="26" y="29"/>
                  </a:lnTo>
                  <a:lnTo>
                    <a:pt x="23" y="29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3" y="14"/>
                  </a:lnTo>
                  <a:lnTo>
                    <a:pt x="0" y="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56" name="Freeform 158"/>
            <p:cNvSpPr>
              <a:spLocks/>
            </p:cNvSpPr>
            <p:nvPr/>
          </p:nvSpPr>
          <p:spPr bwMode="blackWhite">
            <a:xfrm>
              <a:off x="1443" y="3479"/>
              <a:ext cx="42" cy="33"/>
            </a:xfrm>
            <a:custGeom>
              <a:avLst/>
              <a:gdLst>
                <a:gd name="T0" fmla="*/ 0 w 37"/>
                <a:gd name="T1" fmla="*/ 1 h 30"/>
                <a:gd name="T2" fmla="*/ 28 w 37"/>
                <a:gd name="T3" fmla="*/ 1 h 30"/>
                <a:gd name="T4" fmla="*/ 28 w 37"/>
                <a:gd name="T5" fmla="*/ 24 h 30"/>
                <a:gd name="T6" fmla="*/ 44 w 37"/>
                <a:gd name="T7" fmla="*/ 21 h 30"/>
                <a:gd name="T8" fmla="*/ 39 w 37"/>
                <a:gd name="T9" fmla="*/ 0 h 30"/>
                <a:gd name="T10" fmla="*/ 39 w 37"/>
                <a:gd name="T11" fmla="*/ 0 h 30"/>
                <a:gd name="T12" fmla="*/ 44 w 37"/>
                <a:gd name="T13" fmla="*/ 0 h 30"/>
                <a:gd name="T14" fmla="*/ 47 w 37"/>
                <a:gd name="T15" fmla="*/ 1 h 30"/>
                <a:gd name="T16" fmla="*/ 51 w 37"/>
                <a:gd name="T17" fmla="*/ 4 h 30"/>
                <a:gd name="T18" fmla="*/ 53 w 37"/>
                <a:gd name="T19" fmla="*/ 10 h 30"/>
                <a:gd name="T20" fmla="*/ 60 w 37"/>
                <a:gd name="T21" fmla="*/ 15 h 30"/>
                <a:gd name="T22" fmla="*/ 60 w 37"/>
                <a:gd name="T23" fmla="*/ 24 h 30"/>
                <a:gd name="T24" fmla="*/ 53 w 37"/>
                <a:gd name="T25" fmla="*/ 29 h 30"/>
                <a:gd name="T26" fmla="*/ 51 w 37"/>
                <a:gd name="T27" fmla="*/ 43 h 30"/>
                <a:gd name="T28" fmla="*/ 51 w 37"/>
                <a:gd name="T29" fmla="*/ 43 h 30"/>
                <a:gd name="T30" fmla="*/ 47 w 37"/>
                <a:gd name="T31" fmla="*/ 43 h 30"/>
                <a:gd name="T32" fmla="*/ 44 w 37"/>
                <a:gd name="T33" fmla="*/ 43 h 30"/>
                <a:gd name="T34" fmla="*/ 39 w 37"/>
                <a:gd name="T35" fmla="*/ 43 h 30"/>
                <a:gd name="T36" fmla="*/ 30 w 37"/>
                <a:gd name="T37" fmla="*/ 37 h 30"/>
                <a:gd name="T38" fmla="*/ 28 w 37"/>
                <a:gd name="T39" fmla="*/ 37 h 30"/>
                <a:gd name="T40" fmla="*/ 23 w 37"/>
                <a:gd name="T41" fmla="*/ 37 h 30"/>
                <a:gd name="T42" fmla="*/ 20 w 37"/>
                <a:gd name="T43" fmla="*/ 37 h 30"/>
                <a:gd name="T44" fmla="*/ 20 w 37"/>
                <a:gd name="T45" fmla="*/ 37 h 30"/>
                <a:gd name="T46" fmla="*/ 3 w 37"/>
                <a:gd name="T47" fmla="*/ 21 h 30"/>
                <a:gd name="T48" fmla="*/ 0 w 37"/>
                <a:gd name="T49" fmla="*/ 1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30"/>
                <a:gd name="T77" fmla="*/ 37 w 37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30">
                  <a:moveTo>
                    <a:pt x="0" y="1"/>
                  </a:moveTo>
                  <a:lnTo>
                    <a:pt x="17" y="1"/>
                  </a:lnTo>
                  <a:lnTo>
                    <a:pt x="17" y="16"/>
                  </a:lnTo>
                  <a:lnTo>
                    <a:pt x="26" y="1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1" y="4"/>
                  </a:lnTo>
                  <a:lnTo>
                    <a:pt x="32" y="6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31" y="29"/>
                  </a:lnTo>
                  <a:lnTo>
                    <a:pt x="28" y="29"/>
                  </a:lnTo>
                  <a:lnTo>
                    <a:pt x="26" y="29"/>
                  </a:lnTo>
                  <a:lnTo>
                    <a:pt x="23" y="29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3" y="14"/>
                  </a:lnTo>
                  <a:lnTo>
                    <a:pt x="0" y="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57" name="Freeform 159"/>
            <p:cNvSpPr>
              <a:spLocks/>
            </p:cNvSpPr>
            <p:nvPr/>
          </p:nvSpPr>
          <p:spPr bwMode="blackWhite">
            <a:xfrm>
              <a:off x="1364" y="3387"/>
              <a:ext cx="32" cy="29"/>
            </a:xfrm>
            <a:custGeom>
              <a:avLst/>
              <a:gdLst>
                <a:gd name="T0" fmla="*/ 0 w 28"/>
                <a:gd name="T1" fmla="*/ 17 h 26"/>
                <a:gd name="T2" fmla="*/ 0 w 28"/>
                <a:gd name="T3" fmla="*/ 12 h 26"/>
                <a:gd name="T4" fmla="*/ 0 w 28"/>
                <a:gd name="T5" fmla="*/ 2 h 26"/>
                <a:gd name="T6" fmla="*/ 10 w 28"/>
                <a:gd name="T7" fmla="*/ 0 h 26"/>
                <a:gd name="T8" fmla="*/ 17 w 28"/>
                <a:gd name="T9" fmla="*/ 0 h 26"/>
                <a:gd name="T10" fmla="*/ 27 w 28"/>
                <a:gd name="T11" fmla="*/ 0 h 26"/>
                <a:gd name="T12" fmla="*/ 34 w 28"/>
                <a:gd name="T13" fmla="*/ 2 h 26"/>
                <a:gd name="T14" fmla="*/ 34 w 28"/>
                <a:gd name="T15" fmla="*/ 12 h 26"/>
                <a:gd name="T16" fmla="*/ 46 w 28"/>
                <a:gd name="T17" fmla="*/ 17 h 26"/>
                <a:gd name="T18" fmla="*/ 34 w 28"/>
                <a:gd name="T19" fmla="*/ 25 h 26"/>
                <a:gd name="T20" fmla="*/ 34 w 28"/>
                <a:gd name="T21" fmla="*/ 29 h 26"/>
                <a:gd name="T22" fmla="*/ 27 w 28"/>
                <a:gd name="T23" fmla="*/ 39 h 26"/>
                <a:gd name="T24" fmla="*/ 17 w 28"/>
                <a:gd name="T25" fmla="*/ 39 h 26"/>
                <a:gd name="T26" fmla="*/ 10 w 28"/>
                <a:gd name="T27" fmla="*/ 39 h 26"/>
                <a:gd name="T28" fmla="*/ 0 w 28"/>
                <a:gd name="T29" fmla="*/ 29 h 26"/>
                <a:gd name="T30" fmla="*/ 0 w 28"/>
                <a:gd name="T31" fmla="*/ 25 h 26"/>
                <a:gd name="T32" fmla="*/ 0 w 28"/>
                <a:gd name="T33" fmla="*/ 17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0" y="11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8"/>
                  </a:lnTo>
                  <a:lnTo>
                    <a:pt x="27" y="11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58" name="Freeform 160"/>
            <p:cNvSpPr>
              <a:spLocks/>
            </p:cNvSpPr>
            <p:nvPr/>
          </p:nvSpPr>
          <p:spPr bwMode="blackWhite">
            <a:xfrm>
              <a:off x="1364" y="3387"/>
              <a:ext cx="32" cy="29"/>
            </a:xfrm>
            <a:custGeom>
              <a:avLst/>
              <a:gdLst>
                <a:gd name="T0" fmla="*/ 0 w 28"/>
                <a:gd name="T1" fmla="*/ 17 h 26"/>
                <a:gd name="T2" fmla="*/ 0 w 28"/>
                <a:gd name="T3" fmla="*/ 17 h 26"/>
                <a:gd name="T4" fmla="*/ 0 w 28"/>
                <a:gd name="T5" fmla="*/ 12 h 26"/>
                <a:gd name="T6" fmla="*/ 0 w 28"/>
                <a:gd name="T7" fmla="*/ 2 h 26"/>
                <a:gd name="T8" fmla="*/ 10 w 28"/>
                <a:gd name="T9" fmla="*/ 0 h 26"/>
                <a:gd name="T10" fmla="*/ 17 w 28"/>
                <a:gd name="T11" fmla="*/ 0 h 26"/>
                <a:gd name="T12" fmla="*/ 17 w 28"/>
                <a:gd name="T13" fmla="*/ 0 h 26"/>
                <a:gd name="T14" fmla="*/ 27 w 28"/>
                <a:gd name="T15" fmla="*/ 0 h 26"/>
                <a:gd name="T16" fmla="*/ 34 w 28"/>
                <a:gd name="T17" fmla="*/ 2 h 26"/>
                <a:gd name="T18" fmla="*/ 34 w 28"/>
                <a:gd name="T19" fmla="*/ 12 h 26"/>
                <a:gd name="T20" fmla="*/ 46 w 28"/>
                <a:gd name="T21" fmla="*/ 17 h 26"/>
                <a:gd name="T22" fmla="*/ 46 w 28"/>
                <a:gd name="T23" fmla="*/ 17 h 26"/>
                <a:gd name="T24" fmla="*/ 34 w 28"/>
                <a:gd name="T25" fmla="*/ 25 h 26"/>
                <a:gd name="T26" fmla="*/ 34 w 28"/>
                <a:gd name="T27" fmla="*/ 29 h 26"/>
                <a:gd name="T28" fmla="*/ 27 w 28"/>
                <a:gd name="T29" fmla="*/ 39 h 26"/>
                <a:gd name="T30" fmla="*/ 17 w 28"/>
                <a:gd name="T31" fmla="*/ 39 h 26"/>
                <a:gd name="T32" fmla="*/ 17 w 28"/>
                <a:gd name="T33" fmla="*/ 39 h 26"/>
                <a:gd name="T34" fmla="*/ 10 w 28"/>
                <a:gd name="T35" fmla="*/ 39 h 26"/>
                <a:gd name="T36" fmla="*/ 0 w 28"/>
                <a:gd name="T37" fmla="*/ 29 h 26"/>
                <a:gd name="T38" fmla="*/ 0 w 28"/>
                <a:gd name="T39" fmla="*/ 25 h 26"/>
                <a:gd name="T40" fmla="*/ 0 w 28"/>
                <a:gd name="T41" fmla="*/ 17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26"/>
                <a:gd name="T65" fmla="*/ 28 w 28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26">
                  <a:moveTo>
                    <a:pt x="0" y="11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8"/>
                  </a:lnTo>
                  <a:lnTo>
                    <a:pt x="27" y="11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59" name="Freeform 161"/>
            <p:cNvSpPr>
              <a:spLocks/>
            </p:cNvSpPr>
            <p:nvPr/>
          </p:nvSpPr>
          <p:spPr bwMode="blackWhite">
            <a:xfrm>
              <a:off x="1385" y="3387"/>
              <a:ext cx="31" cy="29"/>
            </a:xfrm>
            <a:custGeom>
              <a:avLst/>
              <a:gdLst>
                <a:gd name="T0" fmla="*/ 0 w 27"/>
                <a:gd name="T1" fmla="*/ 17 h 26"/>
                <a:gd name="T2" fmla="*/ 0 w 27"/>
                <a:gd name="T3" fmla="*/ 2 h 26"/>
                <a:gd name="T4" fmla="*/ 2 w 27"/>
                <a:gd name="T5" fmla="*/ 0 h 26"/>
                <a:gd name="T6" fmla="*/ 13 w 27"/>
                <a:gd name="T7" fmla="*/ 0 h 26"/>
                <a:gd name="T8" fmla="*/ 20 w 27"/>
                <a:gd name="T9" fmla="*/ 0 h 26"/>
                <a:gd name="T10" fmla="*/ 30 w 27"/>
                <a:gd name="T11" fmla="*/ 0 h 26"/>
                <a:gd name="T12" fmla="*/ 34 w 27"/>
                <a:gd name="T13" fmla="*/ 0 h 26"/>
                <a:gd name="T14" fmla="*/ 34 w 27"/>
                <a:gd name="T15" fmla="*/ 2 h 26"/>
                <a:gd name="T16" fmla="*/ 45 w 27"/>
                <a:gd name="T17" fmla="*/ 17 h 26"/>
                <a:gd name="T18" fmla="*/ 34 w 27"/>
                <a:gd name="T19" fmla="*/ 25 h 26"/>
                <a:gd name="T20" fmla="*/ 34 w 27"/>
                <a:gd name="T21" fmla="*/ 29 h 26"/>
                <a:gd name="T22" fmla="*/ 30 w 27"/>
                <a:gd name="T23" fmla="*/ 39 h 26"/>
                <a:gd name="T24" fmla="*/ 20 w 27"/>
                <a:gd name="T25" fmla="*/ 39 h 26"/>
                <a:gd name="T26" fmla="*/ 13 w 27"/>
                <a:gd name="T27" fmla="*/ 39 h 26"/>
                <a:gd name="T28" fmla="*/ 2 w 27"/>
                <a:gd name="T29" fmla="*/ 29 h 26"/>
                <a:gd name="T30" fmla="*/ 0 w 27"/>
                <a:gd name="T31" fmla="*/ 25 h 26"/>
                <a:gd name="T32" fmla="*/ 0 w 27"/>
                <a:gd name="T33" fmla="*/ 17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0" y="11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6" y="11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8" y="25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60" name="Freeform 162"/>
            <p:cNvSpPr>
              <a:spLocks/>
            </p:cNvSpPr>
            <p:nvPr/>
          </p:nvSpPr>
          <p:spPr bwMode="blackWhite">
            <a:xfrm>
              <a:off x="1385" y="3387"/>
              <a:ext cx="31" cy="29"/>
            </a:xfrm>
            <a:custGeom>
              <a:avLst/>
              <a:gdLst>
                <a:gd name="T0" fmla="*/ 0 w 27"/>
                <a:gd name="T1" fmla="*/ 17 h 26"/>
                <a:gd name="T2" fmla="*/ 0 w 27"/>
                <a:gd name="T3" fmla="*/ 17 h 26"/>
                <a:gd name="T4" fmla="*/ 0 w 27"/>
                <a:gd name="T5" fmla="*/ 2 h 26"/>
                <a:gd name="T6" fmla="*/ 2 w 27"/>
                <a:gd name="T7" fmla="*/ 0 h 26"/>
                <a:gd name="T8" fmla="*/ 13 w 27"/>
                <a:gd name="T9" fmla="*/ 0 h 26"/>
                <a:gd name="T10" fmla="*/ 20 w 27"/>
                <a:gd name="T11" fmla="*/ 0 h 26"/>
                <a:gd name="T12" fmla="*/ 20 w 27"/>
                <a:gd name="T13" fmla="*/ 0 h 26"/>
                <a:gd name="T14" fmla="*/ 30 w 27"/>
                <a:gd name="T15" fmla="*/ 0 h 26"/>
                <a:gd name="T16" fmla="*/ 34 w 27"/>
                <a:gd name="T17" fmla="*/ 0 h 26"/>
                <a:gd name="T18" fmla="*/ 34 w 27"/>
                <a:gd name="T19" fmla="*/ 2 h 26"/>
                <a:gd name="T20" fmla="*/ 45 w 27"/>
                <a:gd name="T21" fmla="*/ 17 h 26"/>
                <a:gd name="T22" fmla="*/ 45 w 27"/>
                <a:gd name="T23" fmla="*/ 17 h 26"/>
                <a:gd name="T24" fmla="*/ 34 w 27"/>
                <a:gd name="T25" fmla="*/ 25 h 26"/>
                <a:gd name="T26" fmla="*/ 34 w 27"/>
                <a:gd name="T27" fmla="*/ 29 h 26"/>
                <a:gd name="T28" fmla="*/ 30 w 27"/>
                <a:gd name="T29" fmla="*/ 39 h 26"/>
                <a:gd name="T30" fmla="*/ 20 w 27"/>
                <a:gd name="T31" fmla="*/ 39 h 26"/>
                <a:gd name="T32" fmla="*/ 20 w 27"/>
                <a:gd name="T33" fmla="*/ 39 h 26"/>
                <a:gd name="T34" fmla="*/ 13 w 27"/>
                <a:gd name="T35" fmla="*/ 39 h 26"/>
                <a:gd name="T36" fmla="*/ 2 w 27"/>
                <a:gd name="T37" fmla="*/ 29 h 26"/>
                <a:gd name="T38" fmla="*/ 0 w 27"/>
                <a:gd name="T39" fmla="*/ 25 h 26"/>
                <a:gd name="T40" fmla="*/ 0 w 27"/>
                <a:gd name="T41" fmla="*/ 17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26"/>
                <a:gd name="T65" fmla="*/ 27 w 27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26">
                  <a:moveTo>
                    <a:pt x="0" y="11"/>
                  </a:moveTo>
                  <a:lnTo>
                    <a:pt x="0" y="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6" y="11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8" y="25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61" name="Freeform 163"/>
            <p:cNvSpPr>
              <a:spLocks/>
            </p:cNvSpPr>
            <p:nvPr/>
          </p:nvSpPr>
          <p:spPr bwMode="blackWhite">
            <a:xfrm>
              <a:off x="897" y="3453"/>
              <a:ext cx="58" cy="44"/>
            </a:xfrm>
            <a:custGeom>
              <a:avLst/>
              <a:gdLst>
                <a:gd name="T0" fmla="*/ 75 w 51"/>
                <a:gd name="T1" fmla="*/ 0 h 40"/>
                <a:gd name="T2" fmla="*/ 50 w 51"/>
                <a:gd name="T3" fmla="*/ 3 h 40"/>
                <a:gd name="T4" fmla="*/ 34 w 51"/>
                <a:gd name="T5" fmla="*/ 11 h 40"/>
                <a:gd name="T6" fmla="*/ 40 w 51"/>
                <a:gd name="T7" fmla="*/ 22 h 40"/>
                <a:gd name="T8" fmla="*/ 26 w 51"/>
                <a:gd name="T9" fmla="*/ 33 h 40"/>
                <a:gd name="T10" fmla="*/ 13 w 51"/>
                <a:gd name="T11" fmla="*/ 14 h 40"/>
                <a:gd name="T12" fmla="*/ 0 w 51"/>
                <a:gd name="T13" fmla="*/ 35 h 40"/>
                <a:gd name="T14" fmla="*/ 13 w 51"/>
                <a:gd name="T15" fmla="*/ 57 h 40"/>
                <a:gd name="T16" fmla="*/ 41 w 51"/>
                <a:gd name="T17" fmla="*/ 43 h 40"/>
                <a:gd name="T18" fmla="*/ 64 w 51"/>
                <a:gd name="T19" fmla="*/ 22 h 40"/>
                <a:gd name="T20" fmla="*/ 84 w 51"/>
                <a:gd name="T21" fmla="*/ 22 h 40"/>
                <a:gd name="T22" fmla="*/ 82 w 51"/>
                <a:gd name="T23" fmla="*/ 11 h 40"/>
                <a:gd name="T24" fmla="*/ 75 w 51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40"/>
                <a:gd name="T41" fmla="*/ 51 w 51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40">
                  <a:moveTo>
                    <a:pt x="45" y="0"/>
                  </a:moveTo>
                  <a:lnTo>
                    <a:pt x="30" y="3"/>
                  </a:lnTo>
                  <a:lnTo>
                    <a:pt x="20" y="7"/>
                  </a:lnTo>
                  <a:lnTo>
                    <a:pt x="24" y="15"/>
                  </a:lnTo>
                  <a:lnTo>
                    <a:pt x="16" y="23"/>
                  </a:lnTo>
                  <a:lnTo>
                    <a:pt x="8" y="10"/>
                  </a:lnTo>
                  <a:lnTo>
                    <a:pt x="0" y="24"/>
                  </a:lnTo>
                  <a:lnTo>
                    <a:pt x="8" y="39"/>
                  </a:lnTo>
                  <a:lnTo>
                    <a:pt x="25" y="29"/>
                  </a:lnTo>
                  <a:lnTo>
                    <a:pt x="38" y="15"/>
                  </a:lnTo>
                  <a:lnTo>
                    <a:pt x="50" y="15"/>
                  </a:lnTo>
                  <a:lnTo>
                    <a:pt x="48" y="7"/>
                  </a:lnTo>
                  <a:lnTo>
                    <a:pt x="45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62" name="Freeform 164"/>
            <p:cNvSpPr>
              <a:spLocks/>
            </p:cNvSpPr>
            <p:nvPr/>
          </p:nvSpPr>
          <p:spPr bwMode="blackWhite">
            <a:xfrm>
              <a:off x="897" y="3453"/>
              <a:ext cx="58" cy="44"/>
            </a:xfrm>
            <a:custGeom>
              <a:avLst/>
              <a:gdLst>
                <a:gd name="T0" fmla="*/ 75 w 51"/>
                <a:gd name="T1" fmla="*/ 0 h 40"/>
                <a:gd name="T2" fmla="*/ 50 w 51"/>
                <a:gd name="T3" fmla="*/ 3 h 40"/>
                <a:gd name="T4" fmla="*/ 34 w 51"/>
                <a:gd name="T5" fmla="*/ 11 h 40"/>
                <a:gd name="T6" fmla="*/ 40 w 51"/>
                <a:gd name="T7" fmla="*/ 22 h 40"/>
                <a:gd name="T8" fmla="*/ 26 w 51"/>
                <a:gd name="T9" fmla="*/ 33 h 40"/>
                <a:gd name="T10" fmla="*/ 13 w 51"/>
                <a:gd name="T11" fmla="*/ 14 h 40"/>
                <a:gd name="T12" fmla="*/ 0 w 51"/>
                <a:gd name="T13" fmla="*/ 35 h 40"/>
                <a:gd name="T14" fmla="*/ 13 w 51"/>
                <a:gd name="T15" fmla="*/ 57 h 40"/>
                <a:gd name="T16" fmla="*/ 41 w 51"/>
                <a:gd name="T17" fmla="*/ 43 h 40"/>
                <a:gd name="T18" fmla="*/ 64 w 51"/>
                <a:gd name="T19" fmla="*/ 22 h 40"/>
                <a:gd name="T20" fmla="*/ 84 w 51"/>
                <a:gd name="T21" fmla="*/ 22 h 40"/>
                <a:gd name="T22" fmla="*/ 82 w 51"/>
                <a:gd name="T23" fmla="*/ 11 h 40"/>
                <a:gd name="T24" fmla="*/ 75 w 51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40"/>
                <a:gd name="T41" fmla="*/ 51 w 51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40">
                  <a:moveTo>
                    <a:pt x="45" y="0"/>
                  </a:moveTo>
                  <a:lnTo>
                    <a:pt x="30" y="3"/>
                  </a:lnTo>
                  <a:lnTo>
                    <a:pt x="20" y="7"/>
                  </a:lnTo>
                  <a:lnTo>
                    <a:pt x="24" y="15"/>
                  </a:lnTo>
                  <a:lnTo>
                    <a:pt x="16" y="23"/>
                  </a:lnTo>
                  <a:lnTo>
                    <a:pt x="8" y="10"/>
                  </a:lnTo>
                  <a:lnTo>
                    <a:pt x="0" y="24"/>
                  </a:lnTo>
                  <a:lnTo>
                    <a:pt x="8" y="39"/>
                  </a:lnTo>
                  <a:lnTo>
                    <a:pt x="25" y="29"/>
                  </a:lnTo>
                  <a:lnTo>
                    <a:pt x="38" y="15"/>
                  </a:lnTo>
                  <a:lnTo>
                    <a:pt x="50" y="15"/>
                  </a:lnTo>
                  <a:lnTo>
                    <a:pt x="48" y="7"/>
                  </a:lnTo>
                  <a:lnTo>
                    <a:pt x="45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63" name="Freeform 165"/>
            <p:cNvSpPr>
              <a:spLocks/>
            </p:cNvSpPr>
            <p:nvPr/>
          </p:nvSpPr>
          <p:spPr bwMode="blackWhite">
            <a:xfrm>
              <a:off x="581" y="3624"/>
              <a:ext cx="34" cy="29"/>
            </a:xfrm>
            <a:custGeom>
              <a:avLst/>
              <a:gdLst>
                <a:gd name="T0" fmla="*/ 20 w 30"/>
                <a:gd name="T1" fmla="*/ 9 h 26"/>
                <a:gd name="T2" fmla="*/ 33 w 30"/>
                <a:gd name="T3" fmla="*/ 0 h 26"/>
                <a:gd name="T4" fmla="*/ 48 w 30"/>
                <a:gd name="T5" fmla="*/ 21 h 26"/>
                <a:gd name="T6" fmla="*/ 14 w 30"/>
                <a:gd name="T7" fmla="*/ 39 h 26"/>
                <a:gd name="T8" fmla="*/ 0 w 30"/>
                <a:gd name="T9" fmla="*/ 39 h 26"/>
                <a:gd name="T10" fmla="*/ 12 w 30"/>
                <a:gd name="T11" fmla="*/ 23 h 26"/>
                <a:gd name="T12" fmla="*/ 32 w 30"/>
                <a:gd name="T13" fmla="*/ 21 h 26"/>
                <a:gd name="T14" fmla="*/ 20 w 30"/>
                <a:gd name="T15" fmla="*/ 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6"/>
                <a:gd name="T26" fmla="*/ 30 w 30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6">
                  <a:moveTo>
                    <a:pt x="12" y="5"/>
                  </a:moveTo>
                  <a:lnTo>
                    <a:pt x="20" y="0"/>
                  </a:lnTo>
                  <a:lnTo>
                    <a:pt x="29" y="13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8" y="15"/>
                  </a:lnTo>
                  <a:lnTo>
                    <a:pt x="19" y="13"/>
                  </a:lnTo>
                  <a:lnTo>
                    <a:pt x="12" y="5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64" name="Freeform 166"/>
            <p:cNvSpPr>
              <a:spLocks/>
            </p:cNvSpPr>
            <p:nvPr/>
          </p:nvSpPr>
          <p:spPr bwMode="blackWhite">
            <a:xfrm>
              <a:off x="581" y="3624"/>
              <a:ext cx="34" cy="29"/>
            </a:xfrm>
            <a:custGeom>
              <a:avLst/>
              <a:gdLst>
                <a:gd name="T0" fmla="*/ 20 w 30"/>
                <a:gd name="T1" fmla="*/ 9 h 26"/>
                <a:gd name="T2" fmla="*/ 33 w 30"/>
                <a:gd name="T3" fmla="*/ 0 h 26"/>
                <a:gd name="T4" fmla="*/ 48 w 30"/>
                <a:gd name="T5" fmla="*/ 21 h 26"/>
                <a:gd name="T6" fmla="*/ 14 w 30"/>
                <a:gd name="T7" fmla="*/ 39 h 26"/>
                <a:gd name="T8" fmla="*/ 0 w 30"/>
                <a:gd name="T9" fmla="*/ 39 h 26"/>
                <a:gd name="T10" fmla="*/ 12 w 30"/>
                <a:gd name="T11" fmla="*/ 23 h 26"/>
                <a:gd name="T12" fmla="*/ 32 w 30"/>
                <a:gd name="T13" fmla="*/ 21 h 26"/>
                <a:gd name="T14" fmla="*/ 20 w 30"/>
                <a:gd name="T15" fmla="*/ 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6"/>
                <a:gd name="T26" fmla="*/ 30 w 30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6">
                  <a:moveTo>
                    <a:pt x="12" y="5"/>
                  </a:moveTo>
                  <a:lnTo>
                    <a:pt x="20" y="0"/>
                  </a:lnTo>
                  <a:lnTo>
                    <a:pt x="29" y="13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8" y="15"/>
                  </a:lnTo>
                  <a:lnTo>
                    <a:pt x="19" y="13"/>
                  </a:lnTo>
                  <a:lnTo>
                    <a:pt x="12" y="5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65" name="Freeform 167"/>
            <p:cNvSpPr>
              <a:spLocks/>
            </p:cNvSpPr>
            <p:nvPr/>
          </p:nvSpPr>
          <p:spPr bwMode="blackWhite">
            <a:xfrm>
              <a:off x="538" y="3633"/>
              <a:ext cx="40" cy="30"/>
            </a:xfrm>
            <a:custGeom>
              <a:avLst/>
              <a:gdLst>
                <a:gd name="T0" fmla="*/ 0 w 35"/>
                <a:gd name="T1" fmla="*/ 40 h 27"/>
                <a:gd name="T2" fmla="*/ 0 w 35"/>
                <a:gd name="T3" fmla="*/ 33 h 27"/>
                <a:gd name="T4" fmla="*/ 0 w 35"/>
                <a:gd name="T5" fmla="*/ 33 h 27"/>
                <a:gd name="T6" fmla="*/ 3 w 35"/>
                <a:gd name="T7" fmla="*/ 32 h 27"/>
                <a:gd name="T8" fmla="*/ 3 w 35"/>
                <a:gd name="T9" fmla="*/ 27 h 27"/>
                <a:gd name="T10" fmla="*/ 8 w 35"/>
                <a:gd name="T11" fmla="*/ 24 h 27"/>
                <a:gd name="T12" fmla="*/ 13 w 35"/>
                <a:gd name="T13" fmla="*/ 20 h 27"/>
                <a:gd name="T14" fmla="*/ 15 w 35"/>
                <a:gd name="T15" fmla="*/ 18 h 27"/>
                <a:gd name="T16" fmla="*/ 21 w 35"/>
                <a:gd name="T17" fmla="*/ 11 h 27"/>
                <a:gd name="T18" fmla="*/ 29 w 35"/>
                <a:gd name="T19" fmla="*/ 4 h 27"/>
                <a:gd name="T20" fmla="*/ 33 w 35"/>
                <a:gd name="T21" fmla="*/ 4 h 27"/>
                <a:gd name="T22" fmla="*/ 38 w 35"/>
                <a:gd name="T23" fmla="*/ 3 h 27"/>
                <a:gd name="T24" fmla="*/ 46 w 35"/>
                <a:gd name="T25" fmla="*/ 0 h 27"/>
                <a:gd name="T26" fmla="*/ 46 w 35"/>
                <a:gd name="T27" fmla="*/ 0 h 27"/>
                <a:gd name="T28" fmla="*/ 49 w 35"/>
                <a:gd name="T29" fmla="*/ 0 h 27"/>
                <a:gd name="T30" fmla="*/ 55 w 35"/>
                <a:gd name="T31" fmla="*/ 0 h 27"/>
                <a:gd name="T32" fmla="*/ 55 w 35"/>
                <a:gd name="T33" fmla="*/ 0 h 27"/>
                <a:gd name="T34" fmla="*/ 58 w 35"/>
                <a:gd name="T35" fmla="*/ 3 h 27"/>
                <a:gd name="T36" fmla="*/ 55 w 35"/>
                <a:gd name="T37" fmla="*/ 4 h 27"/>
                <a:gd name="T38" fmla="*/ 55 w 35"/>
                <a:gd name="T39" fmla="*/ 4 h 27"/>
                <a:gd name="T40" fmla="*/ 49 w 35"/>
                <a:gd name="T41" fmla="*/ 11 h 27"/>
                <a:gd name="T42" fmla="*/ 49 w 35"/>
                <a:gd name="T43" fmla="*/ 13 h 27"/>
                <a:gd name="T44" fmla="*/ 46 w 35"/>
                <a:gd name="T45" fmla="*/ 18 h 27"/>
                <a:gd name="T46" fmla="*/ 40 w 35"/>
                <a:gd name="T47" fmla="*/ 20 h 27"/>
                <a:gd name="T48" fmla="*/ 33 w 35"/>
                <a:gd name="T49" fmla="*/ 24 h 27"/>
                <a:gd name="T50" fmla="*/ 29 w 35"/>
                <a:gd name="T51" fmla="*/ 27 h 27"/>
                <a:gd name="T52" fmla="*/ 24 w 35"/>
                <a:gd name="T53" fmla="*/ 32 h 27"/>
                <a:gd name="T54" fmla="*/ 15 w 35"/>
                <a:gd name="T55" fmla="*/ 33 h 27"/>
                <a:gd name="T56" fmla="*/ 13 w 35"/>
                <a:gd name="T57" fmla="*/ 33 h 27"/>
                <a:gd name="T58" fmla="*/ 8 w 35"/>
                <a:gd name="T59" fmla="*/ 40 h 27"/>
                <a:gd name="T60" fmla="*/ 3 w 35"/>
                <a:gd name="T61" fmla="*/ 40 h 27"/>
                <a:gd name="T62" fmla="*/ 3 w 35"/>
                <a:gd name="T63" fmla="*/ 40 h 27"/>
                <a:gd name="T64" fmla="*/ 0 w 35"/>
                <a:gd name="T65" fmla="*/ 40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27"/>
                <a:gd name="T101" fmla="*/ 35 w 35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27">
                  <a:moveTo>
                    <a:pt x="0" y="26"/>
                  </a:moveTo>
                  <a:lnTo>
                    <a:pt x="0" y="22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7" y="12"/>
                  </a:lnTo>
                  <a:lnTo>
                    <a:pt x="24" y="13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4" y="21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0" y="2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66" name="Freeform 168"/>
            <p:cNvSpPr>
              <a:spLocks/>
            </p:cNvSpPr>
            <p:nvPr/>
          </p:nvSpPr>
          <p:spPr bwMode="blackWhite">
            <a:xfrm>
              <a:off x="538" y="3633"/>
              <a:ext cx="40" cy="30"/>
            </a:xfrm>
            <a:custGeom>
              <a:avLst/>
              <a:gdLst>
                <a:gd name="T0" fmla="*/ 0 w 35"/>
                <a:gd name="T1" fmla="*/ 40 h 27"/>
                <a:gd name="T2" fmla="*/ 0 w 35"/>
                <a:gd name="T3" fmla="*/ 40 h 27"/>
                <a:gd name="T4" fmla="*/ 0 w 35"/>
                <a:gd name="T5" fmla="*/ 33 h 27"/>
                <a:gd name="T6" fmla="*/ 0 w 35"/>
                <a:gd name="T7" fmla="*/ 33 h 27"/>
                <a:gd name="T8" fmla="*/ 3 w 35"/>
                <a:gd name="T9" fmla="*/ 32 h 27"/>
                <a:gd name="T10" fmla="*/ 3 w 35"/>
                <a:gd name="T11" fmla="*/ 27 h 27"/>
                <a:gd name="T12" fmla="*/ 8 w 35"/>
                <a:gd name="T13" fmla="*/ 24 h 27"/>
                <a:gd name="T14" fmla="*/ 13 w 35"/>
                <a:gd name="T15" fmla="*/ 20 h 27"/>
                <a:gd name="T16" fmla="*/ 15 w 35"/>
                <a:gd name="T17" fmla="*/ 18 h 27"/>
                <a:gd name="T18" fmla="*/ 21 w 35"/>
                <a:gd name="T19" fmla="*/ 11 h 27"/>
                <a:gd name="T20" fmla="*/ 21 w 35"/>
                <a:gd name="T21" fmla="*/ 11 h 27"/>
                <a:gd name="T22" fmla="*/ 29 w 35"/>
                <a:gd name="T23" fmla="*/ 4 h 27"/>
                <a:gd name="T24" fmla="*/ 33 w 35"/>
                <a:gd name="T25" fmla="*/ 4 h 27"/>
                <a:gd name="T26" fmla="*/ 38 w 35"/>
                <a:gd name="T27" fmla="*/ 3 h 27"/>
                <a:gd name="T28" fmla="*/ 46 w 35"/>
                <a:gd name="T29" fmla="*/ 0 h 27"/>
                <a:gd name="T30" fmla="*/ 46 w 35"/>
                <a:gd name="T31" fmla="*/ 0 h 27"/>
                <a:gd name="T32" fmla="*/ 49 w 35"/>
                <a:gd name="T33" fmla="*/ 0 h 27"/>
                <a:gd name="T34" fmla="*/ 55 w 35"/>
                <a:gd name="T35" fmla="*/ 0 h 27"/>
                <a:gd name="T36" fmla="*/ 55 w 35"/>
                <a:gd name="T37" fmla="*/ 0 h 27"/>
                <a:gd name="T38" fmla="*/ 55 w 35"/>
                <a:gd name="T39" fmla="*/ 0 h 27"/>
                <a:gd name="T40" fmla="*/ 58 w 35"/>
                <a:gd name="T41" fmla="*/ 3 h 27"/>
                <a:gd name="T42" fmla="*/ 55 w 35"/>
                <a:gd name="T43" fmla="*/ 4 h 27"/>
                <a:gd name="T44" fmla="*/ 55 w 35"/>
                <a:gd name="T45" fmla="*/ 4 h 27"/>
                <a:gd name="T46" fmla="*/ 49 w 35"/>
                <a:gd name="T47" fmla="*/ 11 h 27"/>
                <a:gd name="T48" fmla="*/ 49 w 35"/>
                <a:gd name="T49" fmla="*/ 13 h 27"/>
                <a:gd name="T50" fmla="*/ 46 w 35"/>
                <a:gd name="T51" fmla="*/ 18 h 27"/>
                <a:gd name="T52" fmla="*/ 40 w 35"/>
                <a:gd name="T53" fmla="*/ 20 h 27"/>
                <a:gd name="T54" fmla="*/ 33 w 35"/>
                <a:gd name="T55" fmla="*/ 24 h 27"/>
                <a:gd name="T56" fmla="*/ 33 w 35"/>
                <a:gd name="T57" fmla="*/ 24 h 27"/>
                <a:gd name="T58" fmla="*/ 29 w 35"/>
                <a:gd name="T59" fmla="*/ 27 h 27"/>
                <a:gd name="T60" fmla="*/ 24 w 35"/>
                <a:gd name="T61" fmla="*/ 32 h 27"/>
                <a:gd name="T62" fmla="*/ 15 w 35"/>
                <a:gd name="T63" fmla="*/ 33 h 27"/>
                <a:gd name="T64" fmla="*/ 13 w 35"/>
                <a:gd name="T65" fmla="*/ 33 h 27"/>
                <a:gd name="T66" fmla="*/ 8 w 35"/>
                <a:gd name="T67" fmla="*/ 40 h 27"/>
                <a:gd name="T68" fmla="*/ 3 w 35"/>
                <a:gd name="T69" fmla="*/ 40 h 27"/>
                <a:gd name="T70" fmla="*/ 3 w 35"/>
                <a:gd name="T71" fmla="*/ 40 h 27"/>
                <a:gd name="T72" fmla="*/ 0 w 35"/>
                <a:gd name="T73" fmla="*/ 40 h 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"/>
                <a:gd name="T112" fmla="*/ 0 h 27"/>
                <a:gd name="T113" fmla="*/ 35 w 35"/>
                <a:gd name="T114" fmla="*/ 27 h 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" h="27">
                  <a:moveTo>
                    <a:pt x="0" y="26"/>
                  </a:moveTo>
                  <a:lnTo>
                    <a:pt x="0" y="26"/>
                  </a:lnTo>
                  <a:lnTo>
                    <a:pt x="0" y="22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7" y="12"/>
                  </a:lnTo>
                  <a:lnTo>
                    <a:pt x="24" y="13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4" y="21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0" y="2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67" name="Freeform 169"/>
            <p:cNvSpPr>
              <a:spLocks/>
            </p:cNvSpPr>
            <p:nvPr/>
          </p:nvSpPr>
          <p:spPr bwMode="blackWhite">
            <a:xfrm>
              <a:off x="658" y="3592"/>
              <a:ext cx="29" cy="29"/>
            </a:xfrm>
            <a:custGeom>
              <a:avLst/>
              <a:gdLst>
                <a:gd name="T0" fmla="*/ 0 w 26"/>
                <a:gd name="T1" fmla="*/ 15 h 26"/>
                <a:gd name="T2" fmla="*/ 0 w 26"/>
                <a:gd name="T3" fmla="*/ 11 h 26"/>
                <a:gd name="T4" fmla="*/ 2 w 26"/>
                <a:gd name="T5" fmla="*/ 2 h 26"/>
                <a:gd name="T6" fmla="*/ 9 w 26"/>
                <a:gd name="T7" fmla="*/ 0 h 26"/>
                <a:gd name="T8" fmla="*/ 19 w 26"/>
                <a:gd name="T9" fmla="*/ 0 h 26"/>
                <a:gd name="T10" fmla="*/ 26 w 26"/>
                <a:gd name="T11" fmla="*/ 0 h 26"/>
                <a:gd name="T12" fmla="*/ 31 w 26"/>
                <a:gd name="T13" fmla="*/ 2 h 26"/>
                <a:gd name="T14" fmla="*/ 39 w 26"/>
                <a:gd name="T15" fmla="*/ 11 h 26"/>
                <a:gd name="T16" fmla="*/ 39 w 26"/>
                <a:gd name="T17" fmla="*/ 15 h 26"/>
                <a:gd name="T18" fmla="*/ 39 w 26"/>
                <a:gd name="T19" fmla="*/ 26 h 26"/>
                <a:gd name="T20" fmla="*/ 31 w 26"/>
                <a:gd name="T21" fmla="*/ 35 h 26"/>
                <a:gd name="T22" fmla="*/ 26 w 26"/>
                <a:gd name="T23" fmla="*/ 35 h 26"/>
                <a:gd name="T24" fmla="*/ 19 w 26"/>
                <a:gd name="T25" fmla="*/ 39 h 26"/>
                <a:gd name="T26" fmla="*/ 9 w 26"/>
                <a:gd name="T27" fmla="*/ 35 h 26"/>
                <a:gd name="T28" fmla="*/ 2 w 26"/>
                <a:gd name="T29" fmla="*/ 35 h 26"/>
                <a:gd name="T30" fmla="*/ 0 w 26"/>
                <a:gd name="T31" fmla="*/ 26 h 26"/>
                <a:gd name="T32" fmla="*/ 0 w 26"/>
                <a:gd name="T33" fmla="*/ 15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0" y="10"/>
                  </a:move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7"/>
                  </a:lnTo>
                  <a:lnTo>
                    <a:pt x="20" y="22"/>
                  </a:lnTo>
                  <a:lnTo>
                    <a:pt x="17" y="22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68" name="Freeform 170"/>
            <p:cNvSpPr>
              <a:spLocks/>
            </p:cNvSpPr>
            <p:nvPr/>
          </p:nvSpPr>
          <p:spPr bwMode="blackWhite">
            <a:xfrm>
              <a:off x="658" y="3592"/>
              <a:ext cx="29" cy="29"/>
            </a:xfrm>
            <a:custGeom>
              <a:avLst/>
              <a:gdLst>
                <a:gd name="T0" fmla="*/ 0 w 26"/>
                <a:gd name="T1" fmla="*/ 15 h 26"/>
                <a:gd name="T2" fmla="*/ 0 w 26"/>
                <a:gd name="T3" fmla="*/ 15 h 26"/>
                <a:gd name="T4" fmla="*/ 0 w 26"/>
                <a:gd name="T5" fmla="*/ 11 h 26"/>
                <a:gd name="T6" fmla="*/ 2 w 26"/>
                <a:gd name="T7" fmla="*/ 2 h 26"/>
                <a:gd name="T8" fmla="*/ 9 w 26"/>
                <a:gd name="T9" fmla="*/ 0 h 26"/>
                <a:gd name="T10" fmla="*/ 19 w 26"/>
                <a:gd name="T11" fmla="*/ 0 h 26"/>
                <a:gd name="T12" fmla="*/ 19 w 26"/>
                <a:gd name="T13" fmla="*/ 0 h 26"/>
                <a:gd name="T14" fmla="*/ 26 w 26"/>
                <a:gd name="T15" fmla="*/ 0 h 26"/>
                <a:gd name="T16" fmla="*/ 31 w 26"/>
                <a:gd name="T17" fmla="*/ 2 h 26"/>
                <a:gd name="T18" fmla="*/ 39 w 26"/>
                <a:gd name="T19" fmla="*/ 11 h 26"/>
                <a:gd name="T20" fmla="*/ 39 w 26"/>
                <a:gd name="T21" fmla="*/ 15 h 26"/>
                <a:gd name="T22" fmla="*/ 39 w 26"/>
                <a:gd name="T23" fmla="*/ 15 h 26"/>
                <a:gd name="T24" fmla="*/ 39 w 26"/>
                <a:gd name="T25" fmla="*/ 26 h 26"/>
                <a:gd name="T26" fmla="*/ 31 w 26"/>
                <a:gd name="T27" fmla="*/ 35 h 26"/>
                <a:gd name="T28" fmla="*/ 26 w 26"/>
                <a:gd name="T29" fmla="*/ 35 h 26"/>
                <a:gd name="T30" fmla="*/ 19 w 26"/>
                <a:gd name="T31" fmla="*/ 39 h 26"/>
                <a:gd name="T32" fmla="*/ 19 w 26"/>
                <a:gd name="T33" fmla="*/ 39 h 26"/>
                <a:gd name="T34" fmla="*/ 9 w 26"/>
                <a:gd name="T35" fmla="*/ 35 h 26"/>
                <a:gd name="T36" fmla="*/ 2 w 26"/>
                <a:gd name="T37" fmla="*/ 35 h 26"/>
                <a:gd name="T38" fmla="*/ 0 w 26"/>
                <a:gd name="T39" fmla="*/ 26 h 26"/>
                <a:gd name="T40" fmla="*/ 0 w 26"/>
                <a:gd name="T41" fmla="*/ 15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6"/>
                <a:gd name="T65" fmla="*/ 26 w 26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6">
                  <a:moveTo>
                    <a:pt x="0" y="10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7"/>
                  </a:lnTo>
                  <a:lnTo>
                    <a:pt x="20" y="22"/>
                  </a:lnTo>
                  <a:lnTo>
                    <a:pt x="17" y="22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69" name="Freeform 171"/>
            <p:cNvSpPr>
              <a:spLocks/>
            </p:cNvSpPr>
            <p:nvPr/>
          </p:nvSpPr>
          <p:spPr bwMode="blackWhite">
            <a:xfrm>
              <a:off x="325" y="3667"/>
              <a:ext cx="29" cy="29"/>
            </a:xfrm>
            <a:custGeom>
              <a:avLst/>
              <a:gdLst>
                <a:gd name="T0" fmla="*/ 0 w 26"/>
                <a:gd name="T1" fmla="*/ 22 h 26"/>
                <a:gd name="T2" fmla="*/ 0 w 26"/>
                <a:gd name="T3" fmla="*/ 15 h 26"/>
                <a:gd name="T4" fmla="*/ 2 w 26"/>
                <a:gd name="T5" fmla="*/ 3 h 26"/>
                <a:gd name="T6" fmla="*/ 12 w 26"/>
                <a:gd name="T7" fmla="*/ 0 h 26"/>
                <a:gd name="T8" fmla="*/ 17 w 26"/>
                <a:gd name="T9" fmla="*/ 0 h 26"/>
                <a:gd name="T10" fmla="*/ 25 w 26"/>
                <a:gd name="T11" fmla="*/ 0 h 26"/>
                <a:gd name="T12" fmla="*/ 29 w 26"/>
                <a:gd name="T13" fmla="*/ 3 h 26"/>
                <a:gd name="T14" fmla="*/ 39 w 26"/>
                <a:gd name="T15" fmla="*/ 15 h 26"/>
                <a:gd name="T16" fmla="*/ 39 w 26"/>
                <a:gd name="T17" fmla="*/ 22 h 26"/>
                <a:gd name="T18" fmla="*/ 39 w 26"/>
                <a:gd name="T19" fmla="*/ 32 h 26"/>
                <a:gd name="T20" fmla="*/ 29 w 26"/>
                <a:gd name="T21" fmla="*/ 39 h 26"/>
                <a:gd name="T22" fmla="*/ 25 w 26"/>
                <a:gd name="T23" fmla="*/ 39 h 26"/>
                <a:gd name="T24" fmla="*/ 17 w 26"/>
                <a:gd name="T25" fmla="*/ 39 h 26"/>
                <a:gd name="T26" fmla="*/ 12 w 26"/>
                <a:gd name="T27" fmla="*/ 39 h 26"/>
                <a:gd name="T28" fmla="*/ 2 w 26"/>
                <a:gd name="T29" fmla="*/ 39 h 26"/>
                <a:gd name="T30" fmla="*/ 0 w 26"/>
                <a:gd name="T31" fmla="*/ 32 h 26"/>
                <a:gd name="T32" fmla="*/ 0 w 26"/>
                <a:gd name="T33" fmla="*/ 22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0" y="14"/>
                  </a:moveTo>
                  <a:lnTo>
                    <a:pt x="0" y="10"/>
                  </a:lnTo>
                  <a:lnTo>
                    <a:pt x="2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21"/>
                  </a:lnTo>
                  <a:lnTo>
                    <a:pt x="19" y="25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8" y="25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70" name="Freeform 172"/>
            <p:cNvSpPr>
              <a:spLocks/>
            </p:cNvSpPr>
            <p:nvPr/>
          </p:nvSpPr>
          <p:spPr bwMode="blackWhite">
            <a:xfrm>
              <a:off x="325" y="3667"/>
              <a:ext cx="29" cy="29"/>
            </a:xfrm>
            <a:custGeom>
              <a:avLst/>
              <a:gdLst>
                <a:gd name="T0" fmla="*/ 0 w 26"/>
                <a:gd name="T1" fmla="*/ 22 h 26"/>
                <a:gd name="T2" fmla="*/ 0 w 26"/>
                <a:gd name="T3" fmla="*/ 22 h 26"/>
                <a:gd name="T4" fmla="*/ 0 w 26"/>
                <a:gd name="T5" fmla="*/ 15 h 26"/>
                <a:gd name="T6" fmla="*/ 2 w 26"/>
                <a:gd name="T7" fmla="*/ 3 h 26"/>
                <a:gd name="T8" fmla="*/ 12 w 26"/>
                <a:gd name="T9" fmla="*/ 0 h 26"/>
                <a:gd name="T10" fmla="*/ 17 w 26"/>
                <a:gd name="T11" fmla="*/ 0 h 26"/>
                <a:gd name="T12" fmla="*/ 17 w 26"/>
                <a:gd name="T13" fmla="*/ 0 h 26"/>
                <a:gd name="T14" fmla="*/ 25 w 26"/>
                <a:gd name="T15" fmla="*/ 0 h 26"/>
                <a:gd name="T16" fmla="*/ 29 w 26"/>
                <a:gd name="T17" fmla="*/ 3 h 26"/>
                <a:gd name="T18" fmla="*/ 39 w 26"/>
                <a:gd name="T19" fmla="*/ 15 h 26"/>
                <a:gd name="T20" fmla="*/ 39 w 26"/>
                <a:gd name="T21" fmla="*/ 22 h 26"/>
                <a:gd name="T22" fmla="*/ 39 w 26"/>
                <a:gd name="T23" fmla="*/ 22 h 26"/>
                <a:gd name="T24" fmla="*/ 39 w 26"/>
                <a:gd name="T25" fmla="*/ 32 h 26"/>
                <a:gd name="T26" fmla="*/ 29 w 26"/>
                <a:gd name="T27" fmla="*/ 39 h 26"/>
                <a:gd name="T28" fmla="*/ 25 w 26"/>
                <a:gd name="T29" fmla="*/ 39 h 26"/>
                <a:gd name="T30" fmla="*/ 17 w 26"/>
                <a:gd name="T31" fmla="*/ 39 h 26"/>
                <a:gd name="T32" fmla="*/ 17 w 26"/>
                <a:gd name="T33" fmla="*/ 39 h 26"/>
                <a:gd name="T34" fmla="*/ 12 w 26"/>
                <a:gd name="T35" fmla="*/ 39 h 26"/>
                <a:gd name="T36" fmla="*/ 2 w 26"/>
                <a:gd name="T37" fmla="*/ 39 h 26"/>
                <a:gd name="T38" fmla="*/ 0 w 26"/>
                <a:gd name="T39" fmla="*/ 32 h 26"/>
                <a:gd name="T40" fmla="*/ 0 w 26"/>
                <a:gd name="T41" fmla="*/ 22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6"/>
                <a:gd name="T65" fmla="*/ 26 w 26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2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21"/>
                  </a:lnTo>
                  <a:lnTo>
                    <a:pt x="19" y="25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8" y="25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71" name="Freeform 173"/>
            <p:cNvSpPr>
              <a:spLocks/>
            </p:cNvSpPr>
            <p:nvPr/>
          </p:nvSpPr>
          <p:spPr bwMode="blackWhite">
            <a:xfrm>
              <a:off x="406" y="3669"/>
              <a:ext cx="30" cy="29"/>
            </a:xfrm>
            <a:custGeom>
              <a:avLst/>
              <a:gdLst>
                <a:gd name="T0" fmla="*/ 0 w 26"/>
                <a:gd name="T1" fmla="*/ 23 h 26"/>
                <a:gd name="T2" fmla="*/ 0 w 26"/>
                <a:gd name="T3" fmla="*/ 13 h 26"/>
                <a:gd name="T4" fmla="*/ 3 w 26"/>
                <a:gd name="T5" fmla="*/ 10 h 26"/>
                <a:gd name="T6" fmla="*/ 14 w 26"/>
                <a:gd name="T7" fmla="*/ 0 h 26"/>
                <a:gd name="T8" fmla="*/ 18 w 26"/>
                <a:gd name="T9" fmla="*/ 0 h 26"/>
                <a:gd name="T10" fmla="*/ 28 w 26"/>
                <a:gd name="T11" fmla="*/ 0 h 26"/>
                <a:gd name="T12" fmla="*/ 33 w 26"/>
                <a:gd name="T13" fmla="*/ 10 h 26"/>
                <a:gd name="T14" fmla="*/ 37 w 26"/>
                <a:gd name="T15" fmla="*/ 13 h 26"/>
                <a:gd name="T16" fmla="*/ 44 w 26"/>
                <a:gd name="T17" fmla="*/ 23 h 26"/>
                <a:gd name="T18" fmla="*/ 37 w 26"/>
                <a:gd name="T19" fmla="*/ 28 h 26"/>
                <a:gd name="T20" fmla="*/ 33 w 26"/>
                <a:gd name="T21" fmla="*/ 28 h 26"/>
                <a:gd name="T22" fmla="*/ 28 w 26"/>
                <a:gd name="T23" fmla="*/ 39 h 26"/>
                <a:gd name="T24" fmla="*/ 18 w 26"/>
                <a:gd name="T25" fmla="*/ 39 h 26"/>
                <a:gd name="T26" fmla="*/ 14 w 26"/>
                <a:gd name="T27" fmla="*/ 39 h 26"/>
                <a:gd name="T28" fmla="*/ 3 w 26"/>
                <a:gd name="T29" fmla="*/ 28 h 26"/>
                <a:gd name="T30" fmla="*/ 0 w 26"/>
                <a:gd name="T31" fmla="*/ 28 h 26"/>
                <a:gd name="T32" fmla="*/ 0 w 26"/>
                <a:gd name="T33" fmla="*/ 23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0" y="15"/>
                  </a:moveTo>
                  <a:lnTo>
                    <a:pt x="0" y="9"/>
                  </a:lnTo>
                  <a:lnTo>
                    <a:pt x="3" y="6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21" y="9"/>
                  </a:lnTo>
                  <a:lnTo>
                    <a:pt x="25" y="15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5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72" name="Freeform 174"/>
            <p:cNvSpPr>
              <a:spLocks/>
            </p:cNvSpPr>
            <p:nvPr/>
          </p:nvSpPr>
          <p:spPr bwMode="blackWhite">
            <a:xfrm>
              <a:off x="406" y="3669"/>
              <a:ext cx="30" cy="29"/>
            </a:xfrm>
            <a:custGeom>
              <a:avLst/>
              <a:gdLst>
                <a:gd name="T0" fmla="*/ 0 w 26"/>
                <a:gd name="T1" fmla="*/ 23 h 26"/>
                <a:gd name="T2" fmla="*/ 0 w 26"/>
                <a:gd name="T3" fmla="*/ 23 h 26"/>
                <a:gd name="T4" fmla="*/ 0 w 26"/>
                <a:gd name="T5" fmla="*/ 13 h 26"/>
                <a:gd name="T6" fmla="*/ 3 w 26"/>
                <a:gd name="T7" fmla="*/ 10 h 26"/>
                <a:gd name="T8" fmla="*/ 14 w 26"/>
                <a:gd name="T9" fmla="*/ 0 h 26"/>
                <a:gd name="T10" fmla="*/ 18 w 26"/>
                <a:gd name="T11" fmla="*/ 0 h 26"/>
                <a:gd name="T12" fmla="*/ 18 w 26"/>
                <a:gd name="T13" fmla="*/ 0 h 26"/>
                <a:gd name="T14" fmla="*/ 28 w 26"/>
                <a:gd name="T15" fmla="*/ 0 h 26"/>
                <a:gd name="T16" fmla="*/ 33 w 26"/>
                <a:gd name="T17" fmla="*/ 10 h 26"/>
                <a:gd name="T18" fmla="*/ 37 w 26"/>
                <a:gd name="T19" fmla="*/ 13 h 26"/>
                <a:gd name="T20" fmla="*/ 44 w 26"/>
                <a:gd name="T21" fmla="*/ 23 h 26"/>
                <a:gd name="T22" fmla="*/ 44 w 26"/>
                <a:gd name="T23" fmla="*/ 23 h 26"/>
                <a:gd name="T24" fmla="*/ 37 w 26"/>
                <a:gd name="T25" fmla="*/ 28 h 26"/>
                <a:gd name="T26" fmla="*/ 33 w 26"/>
                <a:gd name="T27" fmla="*/ 28 h 26"/>
                <a:gd name="T28" fmla="*/ 28 w 26"/>
                <a:gd name="T29" fmla="*/ 39 h 26"/>
                <a:gd name="T30" fmla="*/ 18 w 26"/>
                <a:gd name="T31" fmla="*/ 39 h 26"/>
                <a:gd name="T32" fmla="*/ 18 w 26"/>
                <a:gd name="T33" fmla="*/ 39 h 26"/>
                <a:gd name="T34" fmla="*/ 14 w 26"/>
                <a:gd name="T35" fmla="*/ 39 h 26"/>
                <a:gd name="T36" fmla="*/ 3 w 26"/>
                <a:gd name="T37" fmla="*/ 28 h 26"/>
                <a:gd name="T38" fmla="*/ 0 w 26"/>
                <a:gd name="T39" fmla="*/ 28 h 26"/>
                <a:gd name="T40" fmla="*/ 0 w 26"/>
                <a:gd name="T41" fmla="*/ 23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6"/>
                <a:gd name="T65" fmla="*/ 26 w 26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6">
                  <a:moveTo>
                    <a:pt x="0" y="15"/>
                  </a:moveTo>
                  <a:lnTo>
                    <a:pt x="0" y="15"/>
                  </a:lnTo>
                  <a:lnTo>
                    <a:pt x="0" y="9"/>
                  </a:lnTo>
                  <a:lnTo>
                    <a:pt x="3" y="6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21" y="9"/>
                  </a:lnTo>
                  <a:lnTo>
                    <a:pt x="25" y="15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6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5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73" name="Freeform 175"/>
            <p:cNvSpPr>
              <a:spLocks/>
            </p:cNvSpPr>
            <p:nvPr/>
          </p:nvSpPr>
          <p:spPr bwMode="blackWhite">
            <a:xfrm>
              <a:off x="287" y="3656"/>
              <a:ext cx="30" cy="30"/>
            </a:xfrm>
            <a:custGeom>
              <a:avLst/>
              <a:gdLst>
                <a:gd name="T0" fmla="*/ 0 w 26"/>
                <a:gd name="T1" fmla="*/ 16 h 27"/>
                <a:gd name="T2" fmla="*/ 0 w 26"/>
                <a:gd name="T3" fmla="*/ 2 h 27"/>
                <a:gd name="T4" fmla="*/ 3 w 26"/>
                <a:gd name="T5" fmla="*/ 2 h 27"/>
                <a:gd name="T6" fmla="*/ 3 w 26"/>
                <a:gd name="T7" fmla="*/ 0 h 27"/>
                <a:gd name="T8" fmla="*/ 18 w 26"/>
                <a:gd name="T9" fmla="*/ 0 h 27"/>
                <a:gd name="T10" fmla="*/ 24 w 26"/>
                <a:gd name="T11" fmla="*/ 0 h 27"/>
                <a:gd name="T12" fmla="*/ 37 w 26"/>
                <a:gd name="T13" fmla="*/ 2 h 27"/>
                <a:gd name="T14" fmla="*/ 44 w 26"/>
                <a:gd name="T15" fmla="*/ 2 h 27"/>
                <a:gd name="T16" fmla="*/ 44 w 26"/>
                <a:gd name="T17" fmla="*/ 16 h 27"/>
                <a:gd name="T18" fmla="*/ 44 w 26"/>
                <a:gd name="T19" fmla="*/ 26 h 27"/>
                <a:gd name="T20" fmla="*/ 37 w 26"/>
                <a:gd name="T21" fmla="*/ 30 h 27"/>
                <a:gd name="T22" fmla="*/ 24 w 26"/>
                <a:gd name="T23" fmla="*/ 40 h 27"/>
                <a:gd name="T24" fmla="*/ 18 w 26"/>
                <a:gd name="T25" fmla="*/ 40 h 27"/>
                <a:gd name="T26" fmla="*/ 3 w 26"/>
                <a:gd name="T27" fmla="*/ 40 h 27"/>
                <a:gd name="T28" fmla="*/ 3 w 26"/>
                <a:gd name="T29" fmla="*/ 30 h 27"/>
                <a:gd name="T30" fmla="*/ 0 w 26"/>
                <a:gd name="T31" fmla="*/ 26 h 27"/>
                <a:gd name="T32" fmla="*/ 0 w 26"/>
                <a:gd name="T33" fmla="*/ 16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0" y="11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1" y="2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74" name="Freeform 176"/>
            <p:cNvSpPr>
              <a:spLocks/>
            </p:cNvSpPr>
            <p:nvPr/>
          </p:nvSpPr>
          <p:spPr bwMode="blackWhite">
            <a:xfrm>
              <a:off x="287" y="3656"/>
              <a:ext cx="30" cy="30"/>
            </a:xfrm>
            <a:custGeom>
              <a:avLst/>
              <a:gdLst>
                <a:gd name="T0" fmla="*/ 0 w 26"/>
                <a:gd name="T1" fmla="*/ 16 h 27"/>
                <a:gd name="T2" fmla="*/ 0 w 26"/>
                <a:gd name="T3" fmla="*/ 16 h 27"/>
                <a:gd name="T4" fmla="*/ 0 w 26"/>
                <a:gd name="T5" fmla="*/ 2 h 27"/>
                <a:gd name="T6" fmla="*/ 3 w 26"/>
                <a:gd name="T7" fmla="*/ 2 h 27"/>
                <a:gd name="T8" fmla="*/ 3 w 26"/>
                <a:gd name="T9" fmla="*/ 0 h 27"/>
                <a:gd name="T10" fmla="*/ 18 w 26"/>
                <a:gd name="T11" fmla="*/ 0 h 27"/>
                <a:gd name="T12" fmla="*/ 18 w 26"/>
                <a:gd name="T13" fmla="*/ 0 h 27"/>
                <a:gd name="T14" fmla="*/ 24 w 26"/>
                <a:gd name="T15" fmla="*/ 0 h 27"/>
                <a:gd name="T16" fmla="*/ 37 w 26"/>
                <a:gd name="T17" fmla="*/ 2 h 27"/>
                <a:gd name="T18" fmla="*/ 44 w 26"/>
                <a:gd name="T19" fmla="*/ 2 h 27"/>
                <a:gd name="T20" fmla="*/ 44 w 26"/>
                <a:gd name="T21" fmla="*/ 16 h 27"/>
                <a:gd name="T22" fmla="*/ 44 w 26"/>
                <a:gd name="T23" fmla="*/ 16 h 27"/>
                <a:gd name="T24" fmla="*/ 44 w 26"/>
                <a:gd name="T25" fmla="*/ 26 h 27"/>
                <a:gd name="T26" fmla="*/ 37 w 26"/>
                <a:gd name="T27" fmla="*/ 30 h 27"/>
                <a:gd name="T28" fmla="*/ 24 w 26"/>
                <a:gd name="T29" fmla="*/ 40 h 27"/>
                <a:gd name="T30" fmla="*/ 18 w 26"/>
                <a:gd name="T31" fmla="*/ 40 h 27"/>
                <a:gd name="T32" fmla="*/ 18 w 26"/>
                <a:gd name="T33" fmla="*/ 40 h 27"/>
                <a:gd name="T34" fmla="*/ 3 w 26"/>
                <a:gd name="T35" fmla="*/ 40 h 27"/>
                <a:gd name="T36" fmla="*/ 3 w 26"/>
                <a:gd name="T37" fmla="*/ 30 h 27"/>
                <a:gd name="T38" fmla="*/ 0 w 26"/>
                <a:gd name="T39" fmla="*/ 26 h 27"/>
                <a:gd name="T40" fmla="*/ 0 w 26"/>
                <a:gd name="T41" fmla="*/ 16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7"/>
                <a:gd name="T65" fmla="*/ 26 w 26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7">
                  <a:moveTo>
                    <a:pt x="0" y="11"/>
                  </a:moveTo>
                  <a:lnTo>
                    <a:pt x="0" y="11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1" y="2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75" name="Freeform 177"/>
            <p:cNvSpPr>
              <a:spLocks/>
            </p:cNvSpPr>
            <p:nvPr/>
          </p:nvSpPr>
          <p:spPr bwMode="blackWhite">
            <a:xfrm>
              <a:off x="758" y="3575"/>
              <a:ext cx="29" cy="29"/>
            </a:xfrm>
            <a:custGeom>
              <a:avLst/>
              <a:gdLst>
                <a:gd name="T0" fmla="*/ 0 w 26"/>
                <a:gd name="T1" fmla="*/ 17 h 27"/>
                <a:gd name="T2" fmla="*/ 0 w 26"/>
                <a:gd name="T3" fmla="*/ 6 h 27"/>
                <a:gd name="T4" fmla="*/ 4 w 26"/>
                <a:gd name="T5" fmla="*/ 3 h 27"/>
                <a:gd name="T6" fmla="*/ 4 w 26"/>
                <a:gd name="T7" fmla="*/ 0 h 27"/>
                <a:gd name="T8" fmla="*/ 19 w 26"/>
                <a:gd name="T9" fmla="*/ 0 h 27"/>
                <a:gd name="T10" fmla="*/ 25 w 26"/>
                <a:gd name="T11" fmla="*/ 0 h 27"/>
                <a:gd name="T12" fmla="*/ 39 w 26"/>
                <a:gd name="T13" fmla="*/ 3 h 27"/>
                <a:gd name="T14" fmla="*/ 39 w 26"/>
                <a:gd name="T15" fmla="*/ 6 h 27"/>
                <a:gd name="T16" fmla="*/ 39 w 26"/>
                <a:gd name="T17" fmla="*/ 17 h 27"/>
                <a:gd name="T18" fmla="*/ 39 w 26"/>
                <a:gd name="T19" fmla="*/ 20 h 27"/>
                <a:gd name="T20" fmla="*/ 39 w 26"/>
                <a:gd name="T21" fmla="*/ 30 h 27"/>
                <a:gd name="T22" fmla="*/ 25 w 26"/>
                <a:gd name="T23" fmla="*/ 30 h 27"/>
                <a:gd name="T24" fmla="*/ 19 w 26"/>
                <a:gd name="T25" fmla="*/ 34 h 27"/>
                <a:gd name="T26" fmla="*/ 4 w 26"/>
                <a:gd name="T27" fmla="*/ 30 h 27"/>
                <a:gd name="T28" fmla="*/ 4 w 26"/>
                <a:gd name="T29" fmla="*/ 30 h 27"/>
                <a:gd name="T30" fmla="*/ 0 w 26"/>
                <a:gd name="T31" fmla="*/ 20 h 27"/>
                <a:gd name="T32" fmla="*/ 0 w 26"/>
                <a:gd name="T33" fmla="*/ 1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0" y="13"/>
                  </a:moveTo>
                  <a:lnTo>
                    <a:pt x="0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16" y="22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6"/>
                  </a:lnTo>
                  <a:lnTo>
                    <a:pt x="0" y="13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76" name="Freeform 178"/>
            <p:cNvSpPr>
              <a:spLocks/>
            </p:cNvSpPr>
            <p:nvPr/>
          </p:nvSpPr>
          <p:spPr bwMode="blackWhite">
            <a:xfrm>
              <a:off x="758" y="3575"/>
              <a:ext cx="29" cy="29"/>
            </a:xfrm>
            <a:custGeom>
              <a:avLst/>
              <a:gdLst>
                <a:gd name="T0" fmla="*/ 0 w 26"/>
                <a:gd name="T1" fmla="*/ 17 h 27"/>
                <a:gd name="T2" fmla="*/ 0 w 26"/>
                <a:gd name="T3" fmla="*/ 17 h 27"/>
                <a:gd name="T4" fmla="*/ 0 w 26"/>
                <a:gd name="T5" fmla="*/ 6 h 27"/>
                <a:gd name="T6" fmla="*/ 4 w 26"/>
                <a:gd name="T7" fmla="*/ 3 h 27"/>
                <a:gd name="T8" fmla="*/ 4 w 26"/>
                <a:gd name="T9" fmla="*/ 0 h 27"/>
                <a:gd name="T10" fmla="*/ 19 w 26"/>
                <a:gd name="T11" fmla="*/ 0 h 27"/>
                <a:gd name="T12" fmla="*/ 19 w 26"/>
                <a:gd name="T13" fmla="*/ 0 h 27"/>
                <a:gd name="T14" fmla="*/ 25 w 26"/>
                <a:gd name="T15" fmla="*/ 0 h 27"/>
                <a:gd name="T16" fmla="*/ 39 w 26"/>
                <a:gd name="T17" fmla="*/ 3 h 27"/>
                <a:gd name="T18" fmla="*/ 39 w 26"/>
                <a:gd name="T19" fmla="*/ 6 h 27"/>
                <a:gd name="T20" fmla="*/ 39 w 26"/>
                <a:gd name="T21" fmla="*/ 17 h 27"/>
                <a:gd name="T22" fmla="*/ 39 w 26"/>
                <a:gd name="T23" fmla="*/ 17 h 27"/>
                <a:gd name="T24" fmla="*/ 39 w 26"/>
                <a:gd name="T25" fmla="*/ 20 h 27"/>
                <a:gd name="T26" fmla="*/ 39 w 26"/>
                <a:gd name="T27" fmla="*/ 30 h 27"/>
                <a:gd name="T28" fmla="*/ 25 w 26"/>
                <a:gd name="T29" fmla="*/ 30 h 27"/>
                <a:gd name="T30" fmla="*/ 19 w 26"/>
                <a:gd name="T31" fmla="*/ 34 h 27"/>
                <a:gd name="T32" fmla="*/ 19 w 26"/>
                <a:gd name="T33" fmla="*/ 34 h 27"/>
                <a:gd name="T34" fmla="*/ 4 w 26"/>
                <a:gd name="T35" fmla="*/ 30 h 27"/>
                <a:gd name="T36" fmla="*/ 4 w 26"/>
                <a:gd name="T37" fmla="*/ 30 h 27"/>
                <a:gd name="T38" fmla="*/ 0 w 26"/>
                <a:gd name="T39" fmla="*/ 20 h 27"/>
                <a:gd name="T40" fmla="*/ 0 w 26"/>
                <a:gd name="T41" fmla="*/ 17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7"/>
                <a:gd name="T65" fmla="*/ 26 w 26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7">
                  <a:moveTo>
                    <a:pt x="0" y="13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16" y="22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6"/>
                  </a:lnTo>
                  <a:lnTo>
                    <a:pt x="0" y="13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77" name="Freeform 179"/>
            <p:cNvSpPr>
              <a:spLocks/>
            </p:cNvSpPr>
            <p:nvPr/>
          </p:nvSpPr>
          <p:spPr bwMode="blackWhite">
            <a:xfrm>
              <a:off x="620" y="3355"/>
              <a:ext cx="33" cy="29"/>
            </a:xfrm>
            <a:custGeom>
              <a:avLst/>
              <a:gdLst>
                <a:gd name="T0" fmla="*/ 1 w 29"/>
                <a:gd name="T1" fmla="*/ 1 h 26"/>
                <a:gd name="T2" fmla="*/ 40 w 29"/>
                <a:gd name="T3" fmla="*/ 0 h 26"/>
                <a:gd name="T4" fmla="*/ 40 w 29"/>
                <a:gd name="T5" fmla="*/ 1 h 26"/>
                <a:gd name="T6" fmla="*/ 40 w 29"/>
                <a:gd name="T7" fmla="*/ 9 h 26"/>
                <a:gd name="T8" fmla="*/ 47 w 29"/>
                <a:gd name="T9" fmla="*/ 11 h 26"/>
                <a:gd name="T10" fmla="*/ 47 w 29"/>
                <a:gd name="T11" fmla="*/ 21 h 26"/>
                <a:gd name="T12" fmla="*/ 47 w 29"/>
                <a:gd name="T13" fmla="*/ 26 h 26"/>
                <a:gd name="T14" fmla="*/ 47 w 29"/>
                <a:gd name="T15" fmla="*/ 36 h 26"/>
                <a:gd name="T16" fmla="*/ 39 w 29"/>
                <a:gd name="T17" fmla="*/ 39 h 26"/>
                <a:gd name="T18" fmla="*/ 25 w 29"/>
                <a:gd name="T19" fmla="*/ 39 h 26"/>
                <a:gd name="T20" fmla="*/ 25 w 29"/>
                <a:gd name="T21" fmla="*/ 39 h 26"/>
                <a:gd name="T22" fmla="*/ 23 w 29"/>
                <a:gd name="T23" fmla="*/ 36 h 26"/>
                <a:gd name="T24" fmla="*/ 15 w 29"/>
                <a:gd name="T25" fmla="*/ 29 h 26"/>
                <a:gd name="T26" fmla="*/ 10 w 29"/>
                <a:gd name="T27" fmla="*/ 26 h 26"/>
                <a:gd name="T28" fmla="*/ 8 w 29"/>
                <a:gd name="T29" fmla="*/ 21 h 26"/>
                <a:gd name="T30" fmla="*/ 1 w 29"/>
                <a:gd name="T31" fmla="*/ 17 h 26"/>
                <a:gd name="T32" fmla="*/ 0 w 29"/>
                <a:gd name="T33" fmla="*/ 17 h 26"/>
                <a:gd name="T34" fmla="*/ 0 w 29"/>
                <a:gd name="T35" fmla="*/ 17 h 26"/>
                <a:gd name="T36" fmla="*/ 1 w 29"/>
                <a:gd name="T37" fmla="*/ 1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26"/>
                <a:gd name="T59" fmla="*/ 29 w 29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26">
                  <a:moveTo>
                    <a:pt x="1" y="1"/>
                  </a:moveTo>
                  <a:lnTo>
                    <a:pt x="24" y="0"/>
                  </a:lnTo>
                  <a:lnTo>
                    <a:pt x="24" y="1"/>
                  </a:lnTo>
                  <a:lnTo>
                    <a:pt x="24" y="5"/>
                  </a:lnTo>
                  <a:lnTo>
                    <a:pt x="28" y="7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8" y="23"/>
                  </a:lnTo>
                  <a:lnTo>
                    <a:pt x="23" y="25"/>
                  </a:lnTo>
                  <a:lnTo>
                    <a:pt x="15" y="25"/>
                  </a:lnTo>
                  <a:lnTo>
                    <a:pt x="14" y="23"/>
                  </a:lnTo>
                  <a:lnTo>
                    <a:pt x="9" y="19"/>
                  </a:lnTo>
                  <a:lnTo>
                    <a:pt x="6" y="17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78" name="Freeform 180"/>
            <p:cNvSpPr>
              <a:spLocks/>
            </p:cNvSpPr>
            <p:nvPr/>
          </p:nvSpPr>
          <p:spPr bwMode="blackWhite">
            <a:xfrm>
              <a:off x="620" y="3355"/>
              <a:ext cx="33" cy="29"/>
            </a:xfrm>
            <a:custGeom>
              <a:avLst/>
              <a:gdLst>
                <a:gd name="T0" fmla="*/ 1 w 29"/>
                <a:gd name="T1" fmla="*/ 1 h 26"/>
                <a:gd name="T2" fmla="*/ 40 w 29"/>
                <a:gd name="T3" fmla="*/ 0 h 26"/>
                <a:gd name="T4" fmla="*/ 40 w 29"/>
                <a:gd name="T5" fmla="*/ 0 h 26"/>
                <a:gd name="T6" fmla="*/ 40 w 29"/>
                <a:gd name="T7" fmla="*/ 1 h 26"/>
                <a:gd name="T8" fmla="*/ 40 w 29"/>
                <a:gd name="T9" fmla="*/ 9 h 26"/>
                <a:gd name="T10" fmla="*/ 47 w 29"/>
                <a:gd name="T11" fmla="*/ 11 h 26"/>
                <a:gd name="T12" fmla="*/ 47 w 29"/>
                <a:gd name="T13" fmla="*/ 21 h 26"/>
                <a:gd name="T14" fmla="*/ 47 w 29"/>
                <a:gd name="T15" fmla="*/ 26 h 26"/>
                <a:gd name="T16" fmla="*/ 47 w 29"/>
                <a:gd name="T17" fmla="*/ 36 h 26"/>
                <a:gd name="T18" fmla="*/ 39 w 29"/>
                <a:gd name="T19" fmla="*/ 39 h 26"/>
                <a:gd name="T20" fmla="*/ 25 w 29"/>
                <a:gd name="T21" fmla="*/ 39 h 26"/>
                <a:gd name="T22" fmla="*/ 25 w 29"/>
                <a:gd name="T23" fmla="*/ 39 h 26"/>
                <a:gd name="T24" fmla="*/ 25 w 29"/>
                <a:gd name="T25" fmla="*/ 39 h 26"/>
                <a:gd name="T26" fmla="*/ 23 w 29"/>
                <a:gd name="T27" fmla="*/ 36 h 26"/>
                <a:gd name="T28" fmla="*/ 15 w 29"/>
                <a:gd name="T29" fmla="*/ 29 h 26"/>
                <a:gd name="T30" fmla="*/ 10 w 29"/>
                <a:gd name="T31" fmla="*/ 26 h 26"/>
                <a:gd name="T32" fmla="*/ 8 w 29"/>
                <a:gd name="T33" fmla="*/ 21 h 26"/>
                <a:gd name="T34" fmla="*/ 1 w 29"/>
                <a:gd name="T35" fmla="*/ 17 h 26"/>
                <a:gd name="T36" fmla="*/ 0 w 29"/>
                <a:gd name="T37" fmla="*/ 17 h 26"/>
                <a:gd name="T38" fmla="*/ 0 w 29"/>
                <a:gd name="T39" fmla="*/ 17 h 26"/>
                <a:gd name="T40" fmla="*/ 1 w 29"/>
                <a:gd name="T41" fmla="*/ 1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26"/>
                <a:gd name="T65" fmla="*/ 29 w 29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26">
                  <a:moveTo>
                    <a:pt x="1" y="1"/>
                  </a:moveTo>
                  <a:lnTo>
                    <a:pt x="24" y="0"/>
                  </a:lnTo>
                  <a:lnTo>
                    <a:pt x="24" y="1"/>
                  </a:lnTo>
                  <a:lnTo>
                    <a:pt x="24" y="5"/>
                  </a:lnTo>
                  <a:lnTo>
                    <a:pt x="28" y="7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8" y="23"/>
                  </a:lnTo>
                  <a:lnTo>
                    <a:pt x="23" y="25"/>
                  </a:lnTo>
                  <a:lnTo>
                    <a:pt x="15" y="25"/>
                  </a:lnTo>
                  <a:lnTo>
                    <a:pt x="14" y="23"/>
                  </a:lnTo>
                  <a:lnTo>
                    <a:pt x="9" y="19"/>
                  </a:lnTo>
                  <a:lnTo>
                    <a:pt x="6" y="17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79" name="Freeform 181"/>
            <p:cNvSpPr>
              <a:spLocks/>
            </p:cNvSpPr>
            <p:nvPr/>
          </p:nvSpPr>
          <p:spPr bwMode="blackWhite">
            <a:xfrm>
              <a:off x="376" y="3658"/>
              <a:ext cx="29" cy="29"/>
            </a:xfrm>
            <a:custGeom>
              <a:avLst/>
              <a:gdLst>
                <a:gd name="T0" fmla="*/ 23 w 26"/>
                <a:gd name="T1" fmla="*/ 10 h 26"/>
                <a:gd name="T2" fmla="*/ 0 w 26"/>
                <a:gd name="T3" fmla="*/ 23 h 26"/>
                <a:gd name="T4" fmla="*/ 28 w 26"/>
                <a:gd name="T5" fmla="*/ 39 h 26"/>
                <a:gd name="T6" fmla="*/ 39 w 26"/>
                <a:gd name="T7" fmla="*/ 0 h 26"/>
                <a:gd name="T8" fmla="*/ 23 w 26"/>
                <a:gd name="T9" fmla="*/ 1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5" y="6"/>
                  </a:moveTo>
                  <a:lnTo>
                    <a:pt x="0" y="15"/>
                  </a:lnTo>
                  <a:lnTo>
                    <a:pt x="18" y="25"/>
                  </a:lnTo>
                  <a:lnTo>
                    <a:pt x="25" y="0"/>
                  </a:lnTo>
                  <a:lnTo>
                    <a:pt x="15" y="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80" name="Freeform 182"/>
            <p:cNvSpPr>
              <a:spLocks/>
            </p:cNvSpPr>
            <p:nvPr/>
          </p:nvSpPr>
          <p:spPr bwMode="blackWhite">
            <a:xfrm>
              <a:off x="376" y="3658"/>
              <a:ext cx="29" cy="29"/>
            </a:xfrm>
            <a:custGeom>
              <a:avLst/>
              <a:gdLst>
                <a:gd name="T0" fmla="*/ 23 w 26"/>
                <a:gd name="T1" fmla="*/ 10 h 26"/>
                <a:gd name="T2" fmla="*/ 0 w 26"/>
                <a:gd name="T3" fmla="*/ 23 h 26"/>
                <a:gd name="T4" fmla="*/ 28 w 26"/>
                <a:gd name="T5" fmla="*/ 39 h 26"/>
                <a:gd name="T6" fmla="*/ 39 w 26"/>
                <a:gd name="T7" fmla="*/ 0 h 26"/>
                <a:gd name="T8" fmla="*/ 23 w 26"/>
                <a:gd name="T9" fmla="*/ 1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5" y="6"/>
                  </a:moveTo>
                  <a:lnTo>
                    <a:pt x="0" y="15"/>
                  </a:lnTo>
                  <a:lnTo>
                    <a:pt x="18" y="25"/>
                  </a:lnTo>
                  <a:lnTo>
                    <a:pt x="25" y="0"/>
                  </a:lnTo>
                  <a:lnTo>
                    <a:pt x="15" y="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81" name="Freeform 183"/>
            <p:cNvSpPr>
              <a:spLocks/>
            </p:cNvSpPr>
            <p:nvPr/>
          </p:nvSpPr>
          <p:spPr bwMode="blackWhite">
            <a:xfrm>
              <a:off x="550" y="3200"/>
              <a:ext cx="54" cy="39"/>
            </a:xfrm>
            <a:custGeom>
              <a:avLst/>
              <a:gdLst>
                <a:gd name="T0" fmla="*/ 8 w 48"/>
                <a:gd name="T1" fmla="*/ 0 h 36"/>
                <a:gd name="T2" fmla="*/ 8 w 48"/>
                <a:gd name="T3" fmla="*/ 0 h 36"/>
                <a:gd name="T4" fmla="*/ 8 w 48"/>
                <a:gd name="T5" fmla="*/ 3 h 36"/>
                <a:gd name="T6" fmla="*/ 11 w 48"/>
                <a:gd name="T7" fmla="*/ 4 h 36"/>
                <a:gd name="T8" fmla="*/ 20 w 48"/>
                <a:gd name="T9" fmla="*/ 11 h 36"/>
                <a:gd name="T10" fmla="*/ 23 w 48"/>
                <a:gd name="T11" fmla="*/ 13 h 36"/>
                <a:gd name="T12" fmla="*/ 29 w 48"/>
                <a:gd name="T13" fmla="*/ 13 h 36"/>
                <a:gd name="T14" fmla="*/ 37 w 48"/>
                <a:gd name="T15" fmla="*/ 11 h 36"/>
                <a:gd name="T16" fmla="*/ 44 w 48"/>
                <a:gd name="T17" fmla="*/ 4 h 36"/>
                <a:gd name="T18" fmla="*/ 44 w 48"/>
                <a:gd name="T19" fmla="*/ 4 h 36"/>
                <a:gd name="T20" fmla="*/ 44 w 48"/>
                <a:gd name="T21" fmla="*/ 11 h 36"/>
                <a:gd name="T22" fmla="*/ 50 w 48"/>
                <a:gd name="T23" fmla="*/ 13 h 36"/>
                <a:gd name="T24" fmla="*/ 50 w 48"/>
                <a:gd name="T25" fmla="*/ 18 h 36"/>
                <a:gd name="T26" fmla="*/ 58 w 48"/>
                <a:gd name="T27" fmla="*/ 27 h 36"/>
                <a:gd name="T28" fmla="*/ 60 w 48"/>
                <a:gd name="T29" fmla="*/ 30 h 36"/>
                <a:gd name="T30" fmla="*/ 67 w 48"/>
                <a:gd name="T31" fmla="*/ 31 h 36"/>
                <a:gd name="T32" fmla="*/ 75 w 48"/>
                <a:gd name="T33" fmla="*/ 31 h 36"/>
                <a:gd name="T34" fmla="*/ 75 w 48"/>
                <a:gd name="T35" fmla="*/ 37 h 36"/>
                <a:gd name="T36" fmla="*/ 69 w 48"/>
                <a:gd name="T37" fmla="*/ 37 h 36"/>
                <a:gd name="T38" fmla="*/ 67 w 48"/>
                <a:gd name="T39" fmla="*/ 38 h 36"/>
                <a:gd name="T40" fmla="*/ 60 w 48"/>
                <a:gd name="T41" fmla="*/ 43 h 36"/>
                <a:gd name="T42" fmla="*/ 58 w 48"/>
                <a:gd name="T43" fmla="*/ 45 h 36"/>
                <a:gd name="T44" fmla="*/ 52 w 48"/>
                <a:gd name="T45" fmla="*/ 48 h 36"/>
                <a:gd name="T46" fmla="*/ 50 w 48"/>
                <a:gd name="T47" fmla="*/ 48 h 36"/>
                <a:gd name="T48" fmla="*/ 50 w 48"/>
                <a:gd name="T49" fmla="*/ 48 h 36"/>
                <a:gd name="T50" fmla="*/ 50 w 48"/>
                <a:gd name="T51" fmla="*/ 48 h 36"/>
                <a:gd name="T52" fmla="*/ 50 w 48"/>
                <a:gd name="T53" fmla="*/ 45 h 36"/>
                <a:gd name="T54" fmla="*/ 44 w 48"/>
                <a:gd name="T55" fmla="*/ 38 h 36"/>
                <a:gd name="T56" fmla="*/ 42 w 48"/>
                <a:gd name="T57" fmla="*/ 37 h 36"/>
                <a:gd name="T58" fmla="*/ 37 w 48"/>
                <a:gd name="T59" fmla="*/ 30 h 36"/>
                <a:gd name="T60" fmla="*/ 27 w 48"/>
                <a:gd name="T61" fmla="*/ 27 h 36"/>
                <a:gd name="T62" fmla="*/ 14 w 48"/>
                <a:gd name="T63" fmla="*/ 18 h 36"/>
                <a:gd name="T64" fmla="*/ 0 w 48"/>
                <a:gd name="T65" fmla="*/ 18 h 36"/>
                <a:gd name="T66" fmla="*/ 0 w 48"/>
                <a:gd name="T67" fmla="*/ 16 h 36"/>
                <a:gd name="T68" fmla="*/ 0 w 48"/>
                <a:gd name="T69" fmla="*/ 11 h 36"/>
                <a:gd name="T70" fmla="*/ 3 w 48"/>
                <a:gd name="T71" fmla="*/ 3 h 36"/>
                <a:gd name="T72" fmla="*/ 8 w 48"/>
                <a:gd name="T73" fmla="*/ 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36"/>
                <a:gd name="T113" fmla="*/ 48 w 48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36">
                  <a:moveTo>
                    <a:pt x="4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8" y="9"/>
                  </a:lnTo>
                  <a:lnTo>
                    <a:pt x="23" y="7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36" y="19"/>
                  </a:lnTo>
                  <a:lnTo>
                    <a:pt x="37" y="22"/>
                  </a:lnTo>
                  <a:lnTo>
                    <a:pt x="42" y="23"/>
                  </a:lnTo>
                  <a:lnTo>
                    <a:pt x="47" y="23"/>
                  </a:lnTo>
                  <a:lnTo>
                    <a:pt x="47" y="27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37" y="31"/>
                  </a:lnTo>
                  <a:lnTo>
                    <a:pt x="36" y="33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28" y="28"/>
                  </a:lnTo>
                  <a:lnTo>
                    <a:pt x="26" y="27"/>
                  </a:lnTo>
                  <a:lnTo>
                    <a:pt x="23" y="22"/>
                  </a:lnTo>
                  <a:lnTo>
                    <a:pt x="17" y="19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82" name="Freeform 184"/>
            <p:cNvSpPr>
              <a:spLocks/>
            </p:cNvSpPr>
            <p:nvPr/>
          </p:nvSpPr>
          <p:spPr bwMode="blackWhite">
            <a:xfrm>
              <a:off x="550" y="3200"/>
              <a:ext cx="54" cy="39"/>
            </a:xfrm>
            <a:custGeom>
              <a:avLst/>
              <a:gdLst>
                <a:gd name="T0" fmla="*/ 8 w 48"/>
                <a:gd name="T1" fmla="*/ 0 h 36"/>
                <a:gd name="T2" fmla="*/ 8 w 48"/>
                <a:gd name="T3" fmla="*/ 0 h 36"/>
                <a:gd name="T4" fmla="*/ 8 w 48"/>
                <a:gd name="T5" fmla="*/ 0 h 36"/>
                <a:gd name="T6" fmla="*/ 8 w 48"/>
                <a:gd name="T7" fmla="*/ 3 h 36"/>
                <a:gd name="T8" fmla="*/ 11 w 48"/>
                <a:gd name="T9" fmla="*/ 4 h 36"/>
                <a:gd name="T10" fmla="*/ 20 w 48"/>
                <a:gd name="T11" fmla="*/ 11 h 36"/>
                <a:gd name="T12" fmla="*/ 23 w 48"/>
                <a:gd name="T13" fmla="*/ 13 h 36"/>
                <a:gd name="T14" fmla="*/ 29 w 48"/>
                <a:gd name="T15" fmla="*/ 13 h 36"/>
                <a:gd name="T16" fmla="*/ 37 w 48"/>
                <a:gd name="T17" fmla="*/ 11 h 36"/>
                <a:gd name="T18" fmla="*/ 44 w 48"/>
                <a:gd name="T19" fmla="*/ 4 h 36"/>
                <a:gd name="T20" fmla="*/ 44 w 48"/>
                <a:gd name="T21" fmla="*/ 4 h 36"/>
                <a:gd name="T22" fmla="*/ 44 w 48"/>
                <a:gd name="T23" fmla="*/ 4 h 36"/>
                <a:gd name="T24" fmla="*/ 44 w 48"/>
                <a:gd name="T25" fmla="*/ 11 h 36"/>
                <a:gd name="T26" fmla="*/ 50 w 48"/>
                <a:gd name="T27" fmla="*/ 13 h 36"/>
                <a:gd name="T28" fmla="*/ 50 w 48"/>
                <a:gd name="T29" fmla="*/ 18 h 36"/>
                <a:gd name="T30" fmla="*/ 58 w 48"/>
                <a:gd name="T31" fmla="*/ 27 h 36"/>
                <a:gd name="T32" fmla="*/ 60 w 48"/>
                <a:gd name="T33" fmla="*/ 30 h 36"/>
                <a:gd name="T34" fmla="*/ 67 w 48"/>
                <a:gd name="T35" fmla="*/ 31 h 36"/>
                <a:gd name="T36" fmla="*/ 75 w 48"/>
                <a:gd name="T37" fmla="*/ 31 h 36"/>
                <a:gd name="T38" fmla="*/ 75 w 48"/>
                <a:gd name="T39" fmla="*/ 31 h 36"/>
                <a:gd name="T40" fmla="*/ 75 w 48"/>
                <a:gd name="T41" fmla="*/ 37 h 36"/>
                <a:gd name="T42" fmla="*/ 69 w 48"/>
                <a:gd name="T43" fmla="*/ 37 h 36"/>
                <a:gd name="T44" fmla="*/ 67 w 48"/>
                <a:gd name="T45" fmla="*/ 38 h 36"/>
                <a:gd name="T46" fmla="*/ 60 w 48"/>
                <a:gd name="T47" fmla="*/ 43 h 36"/>
                <a:gd name="T48" fmla="*/ 58 w 48"/>
                <a:gd name="T49" fmla="*/ 45 h 36"/>
                <a:gd name="T50" fmla="*/ 52 w 48"/>
                <a:gd name="T51" fmla="*/ 48 h 36"/>
                <a:gd name="T52" fmla="*/ 50 w 48"/>
                <a:gd name="T53" fmla="*/ 48 h 36"/>
                <a:gd name="T54" fmla="*/ 50 w 48"/>
                <a:gd name="T55" fmla="*/ 48 h 36"/>
                <a:gd name="T56" fmla="*/ 50 w 48"/>
                <a:gd name="T57" fmla="*/ 48 h 36"/>
                <a:gd name="T58" fmla="*/ 50 w 48"/>
                <a:gd name="T59" fmla="*/ 48 h 36"/>
                <a:gd name="T60" fmla="*/ 50 w 48"/>
                <a:gd name="T61" fmla="*/ 45 h 36"/>
                <a:gd name="T62" fmla="*/ 44 w 48"/>
                <a:gd name="T63" fmla="*/ 38 h 36"/>
                <a:gd name="T64" fmla="*/ 42 w 48"/>
                <a:gd name="T65" fmla="*/ 37 h 36"/>
                <a:gd name="T66" fmla="*/ 37 w 48"/>
                <a:gd name="T67" fmla="*/ 30 h 36"/>
                <a:gd name="T68" fmla="*/ 27 w 48"/>
                <a:gd name="T69" fmla="*/ 27 h 36"/>
                <a:gd name="T70" fmla="*/ 14 w 48"/>
                <a:gd name="T71" fmla="*/ 18 h 36"/>
                <a:gd name="T72" fmla="*/ 0 w 48"/>
                <a:gd name="T73" fmla="*/ 18 h 36"/>
                <a:gd name="T74" fmla="*/ 0 w 48"/>
                <a:gd name="T75" fmla="*/ 18 h 36"/>
                <a:gd name="T76" fmla="*/ 0 w 48"/>
                <a:gd name="T77" fmla="*/ 16 h 36"/>
                <a:gd name="T78" fmla="*/ 0 w 48"/>
                <a:gd name="T79" fmla="*/ 11 h 36"/>
                <a:gd name="T80" fmla="*/ 3 w 48"/>
                <a:gd name="T81" fmla="*/ 3 h 36"/>
                <a:gd name="T82" fmla="*/ 8 w 48"/>
                <a:gd name="T83" fmla="*/ 0 h 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"/>
                <a:gd name="T127" fmla="*/ 0 h 36"/>
                <a:gd name="T128" fmla="*/ 48 w 48"/>
                <a:gd name="T129" fmla="*/ 36 h 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" h="36">
                  <a:moveTo>
                    <a:pt x="4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8" y="9"/>
                  </a:lnTo>
                  <a:lnTo>
                    <a:pt x="23" y="7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36" y="19"/>
                  </a:lnTo>
                  <a:lnTo>
                    <a:pt x="37" y="22"/>
                  </a:lnTo>
                  <a:lnTo>
                    <a:pt x="42" y="23"/>
                  </a:lnTo>
                  <a:lnTo>
                    <a:pt x="47" y="23"/>
                  </a:lnTo>
                  <a:lnTo>
                    <a:pt x="47" y="27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37" y="31"/>
                  </a:lnTo>
                  <a:lnTo>
                    <a:pt x="36" y="33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28" y="28"/>
                  </a:lnTo>
                  <a:lnTo>
                    <a:pt x="26" y="27"/>
                  </a:lnTo>
                  <a:lnTo>
                    <a:pt x="23" y="22"/>
                  </a:lnTo>
                  <a:lnTo>
                    <a:pt x="17" y="19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4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5" name="Group 185"/>
          <p:cNvGrpSpPr>
            <a:grpSpLocks/>
          </p:cNvGrpSpPr>
          <p:nvPr/>
        </p:nvGrpSpPr>
        <p:grpSpPr bwMode="auto">
          <a:xfrm>
            <a:off x="2708275" y="5430838"/>
            <a:ext cx="708025" cy="439737"/>
            <a:chOff x="1697" y="3421"/>
            <a:chExt cx="446" cy="277"/>
          </a:xfrm>
          <a:solidFill>
            <a:srgbClr val="66FFFF"/>
          </a:solidFill>
        </p:grpSpPr>
        <p:sp>
          <p:nvSpPr>
            <p:cNvPr id="13529" name="Freeform 186"/>
            <p:cNvSpPr>
              <a:spLocks/>
            </p:cNvSpPr>
            <p:nvPr/>
          </p:nvSpPr>
          <p:spPr bwMode="blackWhite">
            <a:xfrm>
              <a:off x="1735" y="3421"/>
              <a:ext cx="41" cy="31"/>
            </a:xfrm>
            <a:custGeom>
              <a:avLst/>
              <a:gdLst>
                <a:gd name="T0" fmla="*/ 0 w 36"/>
                <a:gd name="T1" fmla="*/ 18 h 28"/>
                <a:gd name="T2" fmla="*/ 0 w 36"/>
                <a:gd name="T3" fmla="*/ 18 h 28"/>
                <a:gd name="T4" fmla="*/ 3 w 36"/>
                <a:gd name="T5" fmla="*/ 13 h 28"/>
                <a:gd name="T6" fmla="*/ 3 w 36"/>
                <a:gd name="T7" fmla="*/ 13 h 28"/>
                <a:gd name="T8" fmla="*/ 10 w 36"/>
                <a:gd name="T9" fmla="*/ 4 h 28"/>
                <a:gd name="T10" fmla="*/ 19 w 36"/>
                <a:gd name="T11" fmla="*/ 4 h 28"/>
                <a:gd name="T12" fmla="*/ 25 w 36"/>
                <a:gd name="T13" fmla="*/ 3 h 28"/>
                <a:gd name="T14" fmla="*/ 39 w 36"/>
                <a:gd name="T15" fmla="*/ 0 h 28"/>
                <a:gd name="T16" fmla="*/ 50 w 36"/>
                <a:gd name="T17" fmla="*/ 0 h 28"/>
                <a:gd name="T18" fmla="*/ 56 w 36"/>
                <a:gd name="T19" fmla="*/ 0 h 28"/>
                <a:gd name="T20" fmla="*/ 56 w 36"/>
                <a:gd name="T21" fmla="*/ 4 h 28"/>
                <a:gd name="T22" fmla="*/ 56 w 36"/>
                <a:gd name="T23" fmla="*/ 13 h 28"/>
                <a:gd name="T24" fmla="*/ 59 w 36"/>
                <a:gd name="T25" fmla="*/ 13 h 28"/>
                <a:gd name="T26" fmla="*/ 47 w 36"/>
                <a:gd name="T27" fmla="*/ 41 h 28"/>
                <a:gd name="T28" fmla="*/ 8 w 36"/>
                <a:gd name="T29" fmla="*/ 28 h 28"/>
                <a:gd name="T30" fmla="*/ 0 w 36"/>
                <a:gd name="T31" fmla="*/ 18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28"/>
                <a:gd name="T50" fmla="*/ 36 w 36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28">
                  <a:moveTo>
                    <a:pt x="0" y="12"/>
                  </a:moveTo>
                  <a:lnTo>
                    <a:pt x="0" y="12"/>
                  </a:lnTo>
                  <a:lnTo>
                    <a:pt x="3" y="9"/>
                  </a:lnTo>
                  <a:lnTo>
                    <a:pt x="6" y="4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28" y="27"/>
                  </a:lnTo>
                  <a:lnTo>
                    <a:pt x="4" y="19"/>
                  </a:lnTo>
                  <a:lnTo>
                    <a:pt x="0" y="1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30" name="Freeform 187"/>
            <p:cNvSpPr>
              <a:spLocks/>
            </p:cNvSpPr>
            <p:nvPr/>
          </p:nvSpPr>
          <p:spPr bwMode="blackWhite">
            <a:xfrm>
              <a:off x="1735" y="3421"/>
              <a:ext cx="41" cy="31"/>
            </a:xfrm>
            <a:custGeom>
              <a:avLst/>
              <a:gdLst>
                <a:gd name="T0" fmla="*/ 0 w 36"/>
                <a:gd name="T1" fmla="*/ 18 h 28"/>
                <a:gd name="T2" fmla="*/ 0 w 36"/>
                <a:gd name="T3" fmla="*/ 18 h 28"/>
                <a:gd name="T4" fmla="*/ 0 w 36"/>
                <a:gd name="T5" fmla="*/ 18 h 28"/>
                <a:gd name="T6" fmla="*/ 3 w 36"/>
                <a:gd name="T7" fmla="*/ 13 h 28"/>
                <a:gd name="T8" fmla="*/ 3 w 36"/>
                <a:gd name="T9" fmla="*/ 13 h 28"/>
                <a:gd name="T10" fmla="*/ 10 w 36"/>
                <a:gd name="T11" fmla="*/ 4 h 28"/>
                <a:gd name="T12" fmla="*/ 19 w 36"/>
                <a:gd name="T13" fmla="*/ 4 h 28"/>
                <a:gd name="T14" fmla="*/ 25 w 36"/>
                <a:gd name="T15" fmla="*/ 3 h 28"/>
                <a:gd name="T16" fmla="*/ 39 w 36"/>
                <a:gd name="T17" fmla="*/ 0 h 28"/>
                <a:gd name="T18" fmla="*/ 50 w 36"/>
                <a:gd name="T19" fmla="*/ 0 h 28"/>
                <a:gd name="T20" fmla="*/ 50 w 36"/>
                <a:gd name="T21" fmla="*/ 0 h 28"/>
                <a:gd name="T22" fmla="*/ 56 w 36"/>
                <a:gd name="T23" fmla="*/ 0 h 28"/>
                <a:gd name="T24" fmla="*/ 56 w 36"/>
                <a:gd name="T25" fmla="*/ 4 h 28"/>
                <a:gd name="T26" fmla="*/ 56 w 36"/>
                <a:gd name="T27" fmla="*/ 13 h 28"/>
                <a:gd name="T28" fmla="*/ 59 w 36"/>
                <a:gd name="T29" fmla="*/ 13 h 28"/>
                <a:gd name="T30" fmla="*/ 47 w 36"/>
                <a:gd name="T31" fmla="*/ 41 h 28"/>
                <a:gd name="T32" fmla="*/ 8 w 36"/>
                <a:gd name="T33" fmla="*/ 28 h 28"/>
                <a:gd name="T34" fmla="*/ 0 w 36"/>
                <a:gd name="T35" fmla="*/ 18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8"/>
                <a:gd name="T56" fmla="*/ 36 w 36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8">
                  <a:moveTo>
                    <a:pt x="0" y="12"/>
                  </a:moveTo>
                  <a:lnTo>
                    <a:pt x="0" y="12"/>
                  </a:lnTo>
                  <a:lnTo>
                    <a:pt x="3" y="9"/>
                  </a:lnTo>
                  <a:lnTo>
                    <a:pt x="6" y="4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28" y="27"/>
                  </a:lnTo>
                  <a:lnTo>
                    <a:pt x="4" y="19"/>
                  </a:lnTo>
                  <a:lnTo>
                    <a:pt x="0" y="1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31" name="Freeform 188"/>
            <p:cNvSpPr>
              <a:spLocks/>
            </p:cNvSpPr>
            <p:nvPr/>
          </p:nvSpPr>
          <p:spPr bwMode="blackWhite">
            <a:xfrm>
              <a:off x="1862" y="3465"/>
              <a:ext cx="47" cy="38"/>
            </a:xfrm>
            <a:custGeom>
              <a:avLst/>
              <a:gdLst>
                <a:gd name="T0" fmla="*/ 0 w 41"/>
                <a:gd name="T1" fmla="*/ 11 h 34"/>
                <a:gd name="T2" fmla="*/ 17 w 41"/>
                <a:gd name="T3" fmla="*/ 11 h 34"/>
                <a:gd name="T4" fmla="*/ 17 w 41"/>
                <a:gd name="T5" fmla="*/ 11 h 34"/>
                <a:gd name="T6" fmla="*/ 17 w 41"/>
                <a:gd name="T7" fmla="*/ 4 h 34"/>
                <a:gd name="T8" fmla="*/ 17 w 41"/>
                <a:gd name="T9" fmla="*/ 3 h 34"/>
                <a:gd name="T10" fmla="*/ 21 w 41"/>
                <a:gd name="T11" fmla="*/ 0 h 34"/>
                <a:gd name="T12" fmla="*/ 21 w 41"/>
                <a:gd name="T13" fmla="*/ 0 h 34"/>
                <a:gd name="T14" fmla="*/ 25 w 41"/>
                <a:gd name="T15" fmla="*/ 0 h 34"/>
                <a:gd name="T16" fmla="*/ 28 w 41"/>
                <a:gd name="T17" fmla="*/ 3 h 34"/>
                <a:gd name="T18" fmla="*/ 37 w 41"/>
                <a:gd name="T19" fmla="*/ 11 h 34"/>
                <a:gd name="T20" fmla="*/ 37 w 41"/>
                <a:gd name="T21" fmla="*/ 13 h 34"/>
                <a:gd name="T22" fmla="*/ 42 w 41"/>
                <a:gd name="T23" fmla="*/ 19 h 34"/>
                <a:gd name="T24" fmla="*/ 50 w 41"/>
                <a:gd name="T25" fmla="*/ 26 h 34"/>
                <a:gd name="T26" fmla="*/ 61 w 41"/>
                <a:gd name="T27" fmla="*/ 35 h 34"/>
                <a:gd name="T28" fmla="*/ 61 w 41"/>
                <a:gd name="T29" fmla="*/ 36 h 34"/>
                <a:gd name="T30" fmla="*/ 65 w 41"/>
                <a:gd name="T31" fmla="*/ 40 h 34"/>
                <a:gd name="T32" fmla="*/ 70 w 41"/>
                <a:gd name="T33" fmla="*/ 44 h 34"/>
                <a:gd name="T34" fmla="*/ 70 w 41"/>
                <a:gd name="T35" fmla="*/ 49 h 34"/>
                <a:gd name="T36" fmla="*/ 70 w 41"/>
                <a:gd name="T37" fmla="*/ 51 h 34"/>
                <a:gd name="T38" fmla="*/ 61 w 41"/>
                <a:gd name="T39" fmla="*/ 51 h 34"/>
                <a:gd name="T40" fmla="*/ 50 w 41"/>
                <a:gd name="T41" fmla="*/ 51 h 34"/>
                <a:gd name="T42" fmla="*/ 34 w 41"/>
                <a:gd name="T43" fmla="*/ 44 h 34"/>
                <a:gd name="T44" fmla="*/ 28 w 41"/>
                <a:gd name="T45" fmla="*/ 44 h 34"/>
                <a:gd name="T46" fmla="*/ 21 w 41"/>
                <a:gd name="T47" fmla="*/ 44 h 34"/>
                <a:gd name="T48" fmla="*/ 17 w 41"/>
                <a:gd name="T49" fmla="*/ 49 h 34"/>
                <a:gd name="T50" fmla="*/ 17 w 41"/>
                <a:gd name="T51" fmla="*/ 49 h 34"/>
                <a:gd name="T52" fmla="*/ 1 w 41"/>
                <a:gd name="T53" fmla="*/ 28 h 34"/>
                <a:gd name="T54" fmla="*/ 0 w 41"/>
                <a:gd name="T55" fmla="*/ 11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"/>
                <a:gd name="T85" fmla="*/ 0 h 34"/>
                <a:gd name="T86" fmla="*/ 41 w 41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" h="34">
                  <a:moveTo>
                    <a:pt x="0" y="7"/>
                  </a:moveTo>
                  <a:lnTo>
                    <a:pt x="10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3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4" y="12"/>
                  </a:lnTo>
                  <a:lnTo>
                    <a:pt x="29" y="17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35" y="33"/>
                  </a:lnTo>
                  <a:lnTo>
                    <a:pt x="29" y="33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" y="18"/>
                  </a:lnTo>
                  <a:lnTo>
                    <a:pt x="0" y="7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32" name="Freeform 189"/>
            <p:cNvSpPr>
              <a:spLocks/>
            </p:cNvSpPr>
            <p:nvPr/>
          </p:nvSpPr>
          <p:spPr bwMode="blackWhite">
            <a:xfrm>
              <a:off x="1862" y="3465"/>
              <a:ext cx="47" cy="38"/>
            </a:xfrm>
            <a:custGeom>
              <a:avLst/>
              <a:gdLst>
                <a:gd name="T0" fmla="*/ 0 w 41"/>
                <a:gd name="T1" fmla="*/ 11 h 34"/>
                <a:gd name="T2" fmla="*/ 17 w 41"/>
                <a:gd name="T3" fmla="*/ 11 h 34"/>
                <a:gd name="T4" fmla="*/ 17 w 41"/>
                <a:gd name="T5" fmla="*/ 11 h 34"/>
                <a:gd name="T6" fmla="*/ 17 w 41"/>
                <a:gd name="T7" fmla="*/ 11 h 34"/>
                <a:gd name="T8" fmla="*/ 17 w 41"/>
                <a:gd name="T9" fmla="*/ 4 h 34"/>
                <a:gd name="T10" fmla="*/ 17 w 41"/>
                <a:gd name="T11" fmla="*/ 3 h 34"/>
                <a:gd name="T12" fmla="*/ 21 w 41"/>
                <a:gd name="T13" fmla="*/ 0 h 34"/>
                <a:gd name="T14" fmla="*/ 21 w 41"/>
                <a:gd name="T15" fmla="*/ 0 h 34"/>
                <a:gd name="T16" fmla="*/ 25 w 41"/>
                <a:gd name="T17" fmla="*/ 0 h 34"/>
                <a:gd name="T18" fmla="*/ 28 w 41"/>
                <a:gd name="T19" fmla="*/ 3 h 34"/>
                <a:gd name="T20" fmla="*/ 37 w 41"/>
                <a:gd name="T21" fmla="*/ 11 h 34"/>
                <a:gd name="T22" fmla="*/ 37 w 41"/>
                <a:gd name="T23" fmla="*/ 11 h 34"/>
                <a:gd name="T24" fmla="*/ 37 w 41"/>
                <a:gd name="T25" fmla="*/ 13 h 34"/>
                <a:gd name="T26" fmla="*/ 42 w 41"/>
                <a:gd name="T27" fmla="*/ 19 h 34"/>
                <a:gd name="T28" fmla="*/ 50 w 41"/>
                <a:gd name="T29" fmla="*/ 26 h 34"/>
                <a:gd name="T30" fmla="*/ 61 w 41"/>
                <a:gd name="T31" fmla="*/ 35 h 34"/>
                <a:gd name="T32" fmla="*/ 61 w 41"/>
                <a:gd name="T33" fmla="*/ 35 h 34"/>
                <a:gd name="T34" fmla="*/ 61 w 41"/>
                <a:gd name="T35" fmla="*/ 36 h 34"/>
                <a:gd name="T36" fmla="*/ 65 w 41"/>
                <a:gd name="T37" fmla="*/ 40 h 34"/>
                <a:gd name="T38" fmla="*/ 70 w 41"/>
                <a:gd name="T39" fmla="*/ 44 h 34"/>
                <a:gd name="T40" fmla="*/ 70 w 41"/>
                <a:gd name="T41" fmla="*/ 49 h 34"/>
                <a:gd name="T42" fmla="*/ 70 w 41"/>
                <a:gd name="T43" fmla="*/ 51 h 34"/>
                <a:gd name="T44" fmla="*/ 61 w 41"/>
                <a:gd name="T45" fmla="*/ 51 h 34"/>
                <a:gd name="T46" fmla="*/ 50 w 41"/>
                <a:gd name="T47" fmla="*/ 51 h 34"/>
                <a:gd name="T48" fmla="*/ 34 w 41"/>
                <a:gd name="T49" fmla="*/ 44 h 34"/>
                <a:gd name="T50" fmla="*/ 34 w 41"/>
                <a:gd name="T51" fmla="*/ 44 h 34"/>
                <a:gd name="T52" fmla="*/ 28 w 41"/>
                <a:gd name="T53" fmla="*/ 44 h 34"/>
                <a:gd name="T54" fmla="*/ 21 w 41"/>
                <a:gd name="T55" fmla="*/ 44 h 34"/>
                <a:gd name="T56" fmla="*/ 17 w 41"/>
                <a:gd name="T57" fmla="*/ 49 h 34"/>
                <a:gd name="T58" fmla="*/ 17 w 41"/>
                <a:gd name="T59" fmla="*/ 49 h 34"/>
                <a:gd name="T60" fmla="*/ 1 w 41"/>
                <a:gd name="T61" fmla="*/ 28 h 34"/>
                <a:gd name="T62" fmla="*/ 0 w 41"/>
                <a:gd name="T63" fmla="*/ 11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34"/>
                <a:gd name="T98" fmla="*/ 41 w 41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34">
                  <a:moveTo>
                    <a:pt x="0" y="7"/>
                  </a:moveTo>
                  <a:lnTo>
                    <a:pt x="10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3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4" y="12"/>
                  </a:lnTo>
                  <a:lnTo>
                    <a:pt x="29" y="17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35" y="33"/>
                  </a:lnTo>
                  <a:lnTo>
                    <a:pt x="29" y="33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" y="18"/>
                  </a:lnTo>
                  <a:lnTo>
                    <a:pt x="0" y="7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33" name="Freeform 190"/>
            <p:cNvSpPr>
              <a:spLocks/>
            </p:cNvSpPr>
            <p:nvPr/>
          </p:nvSpPr>
          <p:spPr bwMode="blackWhite">
            <a:xfrm>
              <a:off x="1941" y="3502"/>
              <a:ext cx="43" cy="28"/>
            </a:xfrm>
            <a:custGeom>
              <a:avLst/>
              <a:gdLst>
                <a:gd name="T0" fmla="*/ 1 w 38"/>
                <a:gd name="T1" fmla="*/ 0 h 26"/>
                <a:gd name="T2" fmla="*/ 0 w 38"/>
                <a:gd name="T3" fmla="*/ 28 h 26"/>
                <a:gd name="T4" fmla="*/ 40 w 38"/>
                <a:gd name="T5" fmla="*/ 33 h 26"/>
                <a:gd name="T6" fmla="*/ 40 w 38"/>
                <a:gd name="T7" fmla="*/ 33 h 26"/>
                <a:gd name="T8" fmla="*/ 45 w 38"/>
                <a:gd name="T9" fmla="*/ 30 h 26"/>
                <a:gd name="T10" fmla="*/ 52 w 38"/>
                <a:gd name="T11" fmla="*/ 28 h 26"/>
                <a:gd name="T12" fmla="*/ 61 w 38"/>
                <a:gd name="T13" fmla="*/ 19 h 26"/>
                <a:gd name="T14" fmla="*/ 61 w 38"/>
                <a:gd name="T15" fmla="*/ 16 h 26"/>
                <a:gd name="T16" fmla="*/ 61 w 38"/>
                <a:gd name="T17" fmla="*/ 11 h 26"/>
                <a:gd name="T18" fmla="*/ 52 w 38"/>
                <a:gd name="T19" fmla="*/ 11 h 26"/>
                <a:gd name="T20" fmla="*/ 40 w 38"/>
                <a:gd name="T21" fmla="*/ 11 h 26"/>
                <a:gd name="T22" fmla="*/ 37 w 38"/>
                <a:gd name="T23" fmla="*/ 11 h 26"/>
                <a:gd name="T24" fmla="*/ 29 w 38"/>
                <a:gd name="T25" fmla="*/ 5 h 26"/>
                <a:gd name="T26" fmla="*/ 25 w 38"/>
                <a:gd name="T27" fmla="*/ 5 h 26"/>
                <a:gd name="T28" fmla="*/ 16 w 38"/>
                <a:gd name="T29" fmla="*/ 5 h 26"/>
                <a:gd name="T30" fmla="*/ 14 w 38"/>
                <a:gd name="T31" fmla="*/ 5 h 26"/>
                <a:gd name="T32" fmla="*/ 8 w 38"/>
                <a:gd name="T33" fmla="*/ 0 h 26"/>
                <a:gd name="T34" fmla="*/ 8 w 38"/>
                <a:gd name="T35" fmla="*/ 0 h 26"/>
                <a:gd name="T36" fmla="*/ 1 w 38"/>
                <a:gd name="T37" fmla="*/ 0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26"/>
                <a:gd name="T59" fmla="*/ 38 w 38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26">
                  <a:moveTo>
                    <a:pt x="1" y="0"/>
                  </a:moveTo>
                  <a:lnTo>
                    <a:pt x="0" y="20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32" y="20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7" y="7"/>
                  </a:lnTo>
                  <a:lnTo>
                    <a:pt x="32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1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34" name="Freeform 191"/>
            <p:cNvSpPr>
              <a:spLocks/>
            </p:cNvSpPr>
            <p:nvPr/>
          </p:nvSpPr>
          <p:spPr bwMode="blackWhite">
            <a:xfrm>
              <a:off x="1941" y="3502"/>
              <a:ext cx="43" cy="28"/>
            </a:xfrm>
            <a:custGeom>
              <a:avLst/>
              <a:gdLst>
                <a:gd name="T0" fmla="*/ 1 w 38"/>
                <a:gd name="T1" fmla="*/ 0 h 26"/>
                <a:gd name="T2" fmla="*/ 0 w 38"/>
                <a:gd name="T3" fmla="*/ 28 h 26"/>
                <a:gd name="T4" fmla="*/ 40 w 38"/>
                <a:gd name="T5" fmla="*/ 33 h 26"/>
                <a:gd name="T6" fmla="*/ 40 w 38"/>
                <a:gd name="T7" fmla="*/ 33 h 26"/>
                <a:gd name="T8" fmla="*/ 40 w 38"/>
                <a:gd name="T9" fmla="*/ 33 h 26"/>
                <a:gd name="T10" fmla="*/ 45 w 38"/>
                <a:gd name="T11" fmla="*/ 30 h 26"/>
                <a:gd name="T12" fmla="*/ 52 w 38"/>
                <a:gd name="T13" fmla="*/ 28 h 26"/>
                <a:gd name="T14" fmla="*/ 61 w 38"/>
                <a:gd name="T15" fmla="*/ 19 h 26"/>
                <a:gd name="T16" fmla="*/ 61 w 38"/>
                <a:gd name="T17" fmla="*/ 16 h 26"/>
                <a:gd name="T18" fmla="*/ 61 w 38"/>
                <a:gd name="T19" fmla="*/ 11 h 26"/>
                <a:gd name="T20" fmla="*/ 52 w 38"/>
                <a:gd name="T21" fmla="*/ 11 h 26"/>
                <a:gd name="T22" fmla="*/ 40 w 38"/>
                <a:gd name="T23" fmla="*/ 11 h 26"/>
                <a:gd name="T24" fmla="*/ 40 w 38"/>
                <a:gd name="T25" fmla="*/ 11 h 26"/>
                <a:gd name="T26" fmla="*/ 37 w 38"/>
                <a:gd name="T27" fmla="*/ 11 h 26"/>
                <a:gd name="T28" fmla="*/ 29 w 38"/>
                <a:gd name="T29" fmla="*/ 5 h 26"/>
                <a:gd name="T30" fmla="*/ 25 w 38"/>
                <a:gd name="T31" fmla="*/ 5 h 26"/>
                <a:gd name="T32" fmla="*/ 16 w 38"/>
                <a:gd name="T33" fmla="*/ 5 h 26"/>
                <a:gd name="T34" fmla="*/ 14 w 38"/>
                <a:gd name="T35" fmla="*/ 5 h 26"/>
                <a:gd name="T36" fmla="*/ 8 w 38"/>
                <a:gd name="T37" fmla="*/ 0 h 26"/>
                <a:gd name="T38" fmla="*/ 8 w 38"/>
                <a:gd name="T39" fmla="*/ 0 h 26"/>
                <a:gd name="T40" fmla="*/ 1 w 38"/>
                <a:gd name="T41" fmla="*/ 0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26"/>
                <a:gd name="T65" fmla="*/ 38 w 38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26">
                  <a:moveTo>
                    <a:pt x="1" y="0"/>
                  </a:moveTo>
                  <a:lnTo>
                    <a:pt x="0" y="20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32" y="20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7" y="7"/>
                  </a:lnTo>
                  <a:lnTo>
                    <a:pt x="32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1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35" name="Freeform 192"/>
            <p:cNvSpPr>
              <a:spLocks/>
            </p:cNvSpPr>
            <p:nvPr/>
          </p:nvSpPr>
          <p:spPr bwMode="blackWhite">
            <a:xfrm>
              <a:off x="1991" y="3523"/>
              <a:ext cx="58" cy="39"/>
            </a:xfrm>
            <a:custGeom>
              <a:avLst/>
              <a:gdLst>
                <a:gd name="T0" fmla="*/ 1 w 51"/>
                <a:gd name="T1" fmla="*/ 15 h 36"/>
                <a:gd name="T2" fmla="*/ 1 w 51"/>
                <a:gd name="T3" fmla="*/ 15 h 36"/>
                <a:gd name="T4" fmla="*/ 0 w 51"/>
                <a:gd name="T5" fmla="*/ 13 h 36"/>
                <a:gd name="T6" fmla="*/ 0 w 51"/>
                <a:gd name="T7" fmla="*/ 6 h 36"/>
                <a:gd name="T8" fmla="*/ 0 w 51"/>
                <a:gd name="T9" fmla="*/ 4 h 36"/>
                <a:gd name="T10" fmla="*/ 0 w 51"/>
                <a:gd name="T11" fmla="*/ 1 h 36"/>
                <a:gd name="T12" fmla="*/ 1 w 51"/>
                <a:gd name="T13" fmla="*/ 0 h 36"/>
                <a:gd name="T14" fmla="*/ 10 w 51"/>
                <a:gd name="T15" fmla="*/ 1 h 36"/>
                <a:gd name="T16" fmla="*/ 19 w 51"/>
                <a:gd name="T17" fmla="*/ 4 h 36"/>
                <a:gd name="T18" fmla="*/ 23 w 51"/>
                <a:gd name="T19" fmla="*/ 4 h 36"/>
                <a:gd name="T20" fmla="*/ 32 w 51"/>
                <a:gd name="T21" fmla="*/ 4 h 36"/>
                <a:gd name="T22" fmla="*/ 32 w 51"/>
                <a:gd name="T23" fmla="*/ 6 h 36"/>
                <a:gd name="T24" fmla="*/ 34 w 51"/>
                <a:gd name="T25" fmla="*/ 6 h 36"/>
                <a:gd name="T26" fmla="*/ 50 w 51"/>
                <a:gd name="T27" fmla="*/ 6 h 36"/>
                <a:gd name="T28" fmla="*/ 73 w 51"/>
                <a:gd name="T29" fmla="*/ 18 h 36"/>
                <a:gd name="T30" fmla="*/ 73 w 51"/>
                <a:gd name="T31" fmla="*/ 18 h 36"/>
                <a:gd name="T32" fmla="*/ 75 w 51"/>
                <a:gd name="T33" fmla="*/ 20 h 36"/>
                <a:gd name="T34" fmla="*/ 82 w 51"/>
                <a:gd name="T35" fmla="*/ 27 h 36"/>
                <a:gd name="T36" fmla="*/ 84 w 51"/>
                <a:gd name="T37" fmla="*/ 28 h 36"/>
                <a:gd name="T38" fmla="*/ 84 w 51"/>
                <a:gd name="T39" fmla="*/ 31 h 36"/>
                <a:gd name="T40" fmla="*/ 82 w 51"/>
                <a:gd name="T41" fmla="*/ 38 h 36"/>
                <a:gd name="T42" fmla="*/ 73 w 51"/>
                <a:gd name="T43" fmla="*/ 38 h 36"/>
                <a:gd name="T44" fmla="*/ 58 w 51"/>
                <a:gd name="T45" fmla="*/ 41 h 36"/>
                <a:gd name="T46" fmla="*/ 56 w 51"/>
                <a:gd name="T47" fmla="*/ 41 h 36"/>
                <a:gd name="T48" fmla="*/ 56 w 51"/>
                <a:gd name="T49" fmla="*/ 45 h 36"/>
                <a:gd name="T50" fmla="*/ 50 w 51"/>
                <a:gd name="T51" fmla="*/ 45 h 36"/>
                <a:gd name="T52" fmla="*/ 49 w 51"/>
                <a:gd name="T53" fmla="*/ 48 h 36"/>
                <a:gd name="T54" fmla="*/ 41 w 51"/>
                <a:gd name="T55" fmla="*/ 48 h 36"/>
                <a:gd name="T56" fmla="*/ 34 w 51"/>
                <a:gd name="T57" fmla="*/ 45 h 36"/>
                <a:gd name="T58" fmla="*/ 32 w 51"/>
                <a:gd name="T59" fmla="*/ 38 h 36"/>
                <a:gd name="T60" fmla="*/ 26 w 51"/>
                <a:gd name="T61" fmla="*/ 31 h 36"/>
                <a:gd name="T62" fmla="*/ 23 w 51"/>
                <a:gd name="T63" fmla="*/ 28 h 36"/>
                <a:gd name="T64" fmla="*/ 15 w 51"/>
                <a:gd name="T65" fmla="*/ 20 h 36"/>
                <a:gd name="T66" fmla="*/ 8 w 51"/>
                <a:gd name="T67" fmla="*/ 18 h 36"/>
                <a:gd name="T68" fmla="*/ 1 w 51"/>
                <a:gd name="T69" fmla="*/ 15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"/>
                <a:gd name="T106" fmla="*/ 0 h 36"/>
                <a:gd name="T107" fmla="*/ 51 w 51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" h="36">
                  <a:moveTo>
                    <a:pt x="1" y="11"/>
                  </a:move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3" y="14"/>
                  </a:lnTo>
                  <a:lnTo>
                    <a:pt x="45" y="15"/>
                  </a:lnTo>
                  <a:lnTo>
                    <a:pt x="48" y="19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48" y="28"/>
                  </a:lnTo>
                  <a:lnTo>
                    <a:pt x="43" y="28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9" y="35"/>
                  </a:lnTo>
                  <a:lnTo>
                    <a:pt x="25" y="35"/>
                  </a:lnTo>
                  <a:lnTo>
                    <a:pt x="20" y="33"/>
                  </a:lnTo>
                  <a:lnTo>
                    <a:pt x="19" y="28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9" y="15"/>
                  </a:lnTo>
                  <a:lnTo>
                    <a:pt x="4" y="14"/>
                  </a:lnTo>
                  <a:lnTo>
                    <a:pt x="1" y="1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36" name="Freeform 193"/>
            <p:cNvSpPr>
              <a:spLocks/>
            </p:cNvSpPr>
            <p:nvPr/>
          </p:nvSpPr>
          <p:spPr bwMode="blackWhite">
            <a:xfrm>
              <a:off x="1991" y="3523"/>
              <a:ext cx="58" cy="39"/>
            </a:xfrm>
            <a:custGeom>
              <a:avLst/>
              <a:gdLst>
                <a:gd name="T0" fmla="*/ 1 w 51"/>
                <a:gd name="T1" fmla="*/ 15 h 36"/>
                <a:gd name="T2" fmla="*/ 1 w 51"/>
                <a:gd name="T3" fmla="*/ 15 h 36"/>
                <a:gd name="T4" fmla="*/ 1 w 51"/>
                <a:gd name="T5" fmla="*/ 15 h 36"/>
                <a:gd name="T6" fmla="*/ 0 w 51"/>
                <a:gd name="T7" fmla="*/ 13 h 36"/>
                <a:gd name="T8" fmla="*/ 0 w 51"/>
                <a:gd name="T9" fmla="*/ 6 h 36"/>
                <a:gd name="T10" fmla="*/ 0 w 51"/>
                <a:gd name="T11" fmla="*/ 4 h 36"/>
                <a:gd name="T12" fmla="*/ 0 w 51"/>
                <a:gd name="T13" fmla="*/ 1 h 36"/>
                <a:gd name="T14" fmla="*/ 1 w 51"/>
                <a:gd name="T15" fmla="*/ 0 h 36"/>
                <a:gd name="T16" fmla="*/ 10 w 51"/>
                <a:gd name="T17" fmla="*/ 1 h 36"/>
                <a:gd name="T18" fmla="*/ 19 w 51"/>
                <a:gd name="T19" fmla="*/ 4 h 36"/>
                <a:gd name="T20" fmla="*/ 19 w 51"/>
                <a:gd name="T21" fmla="*/ 4 h 36"/>
                <a:gd name="T22" fmla="*/ 23 w 51"/>
                <a:gd name="T23" fmla="*/ 4 h 36"/>
                <a:gd name="T24" fmla="*/ 32 w 51"/>
                <a:gd name="T25" fmla="*/ 4 h 36"/>
                <a:gd name="T26" fmla="*/ 32 w 51"/>
                <a:gd name="T27" fmla="*/ 6 h 36"/>
                <a:gd name="T28" fmla="*/ 34 w 51"/>
                <a:gd name="T29" fmla="*/ 6 h 36"/>
                <a:gd name="T30" fmla="*/ 50 w 51"/>
                <a:gd name="T31" fmla="*/ 6 h 36"/>
                <a:gd name="T32" fmla="*/ 73 w 51"/>
                <a:gd name="T33" fmla="*/ 18 h 36"/>
                <a:gd name="T34" fmla="*/ 73 w 51"/>
                <a:gd name="T35" fmla="*/ 18 h 36"/>
                <a:gd name="T36" fmla="*/ 73 w 51"/>
                <a:gd name="T37" fmla="*/ 18 h 36"/>
                <a:gd name="T38" fmla="*/ 75 w 51"/>
                <a:gd name="T39" fmla="*/ 20 h 36"/>
                <a:gd name="T40" fmla="*/ 82 w 51"/>
                <a:gd name="T41" fmla="*/ 27 h 36"/>
                <a:gd name="T42" fmla="*/ 84 w 51"/>
                <a:gd name="T43" fmla="*/ 28 h 36"/>
                <a:gd name="T44" fmla="*/ 84 w 51"/>
                <a:gd name="T45" fmla="*/ 31 h 36"/>
                <a:gd name="T46" fmla="*/ 82 w 51"/>
                <a:gd name="T47" fmla="*/ 38 h 36"/>
                <a:gd name="T48" fmla="*/ 73 w 51"/>
                <a:gd name="T49" fmla="*/ 38 h 36"/>
                <a:gd name="T50" fmla="*/ 58 w 51"/>
                <a:gd name="T51" fmla="*/ 41 h 36"/>
                <a:gd name="T52" fmla="*/ 58 w 51"/>
                <a:gd name="T53" fmla="*/ 41 h 36"/>
                <a:gd name="T54" fmla="*/ 56 w 51"/>
                <a:gd name="T55" fmla="*/ 41 h 36"/>
                <a:gd name="T56" fmla="*/ 56 w 51"/>
                <a:gd name="T57" fmla="*/ 45 h 36"/>
                <a:gd name="T58" fmla="*/ 50 w 51"/>
                <a:gd name="T59" fmla="*/ 45 h 36"/>
                <a:gd name="T60" fmla="*/ 49 w 51"/>
                <a:gd name="T61" fmla="*/ 48 h 36"/>
                <a:gd name="T62" fmla="*/ 41 w 51"/>
                <a:gd name="T63" fmla="*/ 48 h 36"/>
                <a:gd name="T64" fmla="*/ 34 w 51"/>
                <a:gd name="T65" fmla="*/ 45 h 36"/>
                <a:gd name="T66" fmla="*/ 32 w 51"/>
                <a:gd name="T67" fmla="*/ 38 h 36"/>
                <a:gd name="T68" fmla="*/ 26 w 51"/>
                <a:gd name="T69" fmla="*/ 31 h 36"/>
                <a:gd name="T70" fmla="*/ 26 w 51"/>
                <a:gd name="T71" fmla="*/ 31 h 36"/>
                <a:gd name="T72" fmla="*/ 23 w 51"/>
                <a:gd name="T73" fmla="*/ 28 h 36"/>
                <a:gd name="T74" fmla="*/ 15 w 51"/>
                <a:gd name="T75" fmla="*/ 20 h 36"/>
                <a:gd name="T76" fmla="*/ 8 w 51"/>
                <a:gd name="T77" fmla="*/ 18 h 36"/>
                <a:gd name="T78" fmla="*/ 1 w 51"/>
                <a:gd name="T79" fmla="*/ 15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"/>
                <a:gd name="T121" fmla="*/ 0 h 36"/>
                <a:gd name="T122" fmla="*/ 51 w 51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" h="36">
                  <a:moveTo>
                    <a:pt x="1" y="11"/>
                  </a:move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3" y="14"/>
                  </a:lnTo>
                  <a:lnTo>
                    <a:pt x="45" y="15"/>
                  </a:lnTo>
                  <a:lnTo>
                    <a:pt x="48" y="19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48" y="28"/>
                  </a:lnTo>
                  <a:lnTo>
                    <a:pt x="43" y="28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9" y="35"/>
                  </a:lnTo>
                  <a:lnTo>
                    <a:pt x="25" y="35"/>
                  </a:lnTo>
                  <a:lnTo>
                    <a:pt x="20" y="33"/>
                  </a:lnTo>
                  <a:lnTo>
                    <a:pt x="19" y="28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9" y="15"/>
                  </a:lnTo>
                  <a:lnTo>
                    <a:pt x="4" y="14"/>
                  </a:lnTo>
                  <a:lnTo>
                    <a:pt x="1" y="1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37" name="Freeform 194"/>
            <p:cNvSpPr>
              <a:spLocks/>
            </p:cNvSpPr>
            <p:nvPr/>
          </p:nvSpPr>
          <p:spPr bwMode="blackWhite">
            <a:xfrm>
              <a:off x="2040" y="3581"/>
              <a:ext cx="103" cy="117"/>
            </a:xfrm>
            <a:custGeom>
              <a:avLst/>
              <a:gdLst>
                <a:gd name="T0" fmla="*/ 23 w 91"/>
                <a:gd name="T1" fmla="*/ 10 h 106"/>
                <a:gd name="T2" fmla="*/ 28 w 91"/>
                <a:gd name="T3" fmla="*/ 0 h 106"/>
                <a:gd name="T4" fmla="*/ 49 w 91"/>
                <a:gd name="T5" fmla="*/ 13 h 106"/>
                <a:gd name="T6" fmla="*/ 103 w 91"/>
                <a:gd name="T7" fmla="*/ 38 h 106"/>
                <a:gd name="T8" fmla="*/ 122 w 91"/>
                <a:gd name="T9" fmla="*/ 44 h 106"/>
                <a:gd name="T10" fmla="*/ 122 w 91"/>
                <a:gd name="T11" fmla="*/ 57 h 106"/>
                <a:gd name="T12" fmla="*/ 136 w 91"/>
                <a:gd name="T13" fmla="*/ 81 h 106"/>
                <a:gd name="T14" fmla="*/ 136 w 91"/>
                <a:gd name="T15" fmla="*/ 81 h 106"/>
                <a:gd name="T16" fmla="*/ 139 w 91"/>
                <a:gd name="T17" fmla="*/ 81 h 106"/>
                <a:gd name="T18" fmla="*/ 145 w 91"/>
                <a:gd name="T19" fmla="*/ 82 h 106"/>
                <a:gd name="T20" fmla="*/ 147 w 91"/>
                <a:gd name="T21" fmla="*/ 86 h 106"/>
                <a:gd name="T22" fmla="*/ 147 w 91"/>
                <a:gd name="T23" fmla="*/ 89 h 106"/>
                <a:gd name="T24" fmla="*/ 147 w 91"/>
                <a:gd name="T25" fmla="*/ 94 h 106"/>
                <a:gd name="T26" fmla="*/ 139 w 91"/>
                <a:gd name="T27" fmla="*/ 102 h 106"/>
                <a:gd name="T28" fmla="*/ 128 w 91"/>
                <a:gd name="T29" fmla="*/ 108 h 106"/>
                <a:gd name="T30" fmla="*/ 123 w 91"/>
                <a:gd name="T31" fmla="*/ 108 h 106"/>
                <a:gd name="T32" fmla="*/ 122 w 91"/>
                <a:gd name="T33" fmla="*/ 108 h 106"/>
                <a:gd name="T34" fmla="*/ 110 w 91"/>
                <a:gd name="T35" fmla="*/ 110 h 106"/>
                <a:gd name="T36" fmla="*/ 98 w 91"/>
                <a:gd name="T37" fmla="*/ 115 h 106"/>
                <a:gd name="T38" fmla="*/ 84 w 91"/>
                <a:gd name="T39" fmla="*/ 121 h 106"/>
                <a:gd name="T40" fmla="*/ 74 w 91"/>
                <a:gd name="T41" fmla="*/ 129 h 106"/>
                <a:gd name="T42" fmla="*/ 59 w 91"/>
                <a:gd name="T43" fmla="*/ 139 h 106"/>
                <a:gd name="T44" fmla="*/ 51 w 91"/>
                <a:gd name="T45" fmla="*/ 156 h 106"/>
                <a:gd name="T46" fmla="*/ 49 w 91"/>
                <a:gd name="T47" fmla="*/ 156 h 106"/>
                <a:gd name="T48" fmla="*/ 49 w 91"/>
                <a:gd name="T49" fmla="*/ 153 h 106"/>
                <a:gd name="T50" fmla="*/ 41 w 91"/>
                <a:gd name="T51" fmla="*/ 153 h 106"/>
                <a:gd name="T52" fmla="*/ 33 w 91"/>
                <a:gd name="T53" fmla="*/ 145 h 106"/>
                <a:gd name="T54" fmla="*/ 28 w 91"/>
                <a:gd name="T55" fmla="*/ 143 h 106"/>
                <a:gd name="T56" fmla="*/ 23 w 91"/>
                <a:gd name="T57" fmla="*/ 138 h 106"/>
                <a:gd name="T58" fmla="*/ 23 w 91"/>
                <a:gd name="T59" fmla="*/ 126 h 106"/>
                <a:gd name="T60" fmla="*/ 18 w 91"/>
                <a:gd name="T61" fmla="*/ 110 h 106"/>
                <a:gd name="T62" fmla="*/ 18 w 91"/>
                <a:gd name="T63" fmla="*/ 110 h 106"/>
                <a:gd name="T64" fmla="*/ 18 w 91"/>
                <a:gd name="T65" fmla="*/ 108 h 106"/>
                <a:gd name="T66" fmla="*/ 23 w 91"/>
                <a:gd name="T67" fmla="*/ 104 h 106"/>
                <a:gd name="T68" fmla="*/ 23 w 91"/>
                <a:gd name="T69" fmla="*/ 102 h 106"/>
                <a:gd name="T70" fmla="*/ 18 w 91"/>
                <a:gd name="T71" fmla="*/ 96 h 106"/>
                <a:gd name="T72" fmla="*/ 18 w 91"/>
                <a:gd name="T73" fmla="*/ 89 h 106"/>
                <a:gd name="T74" fmla="*/ 14 w 91"/>
                <a:gd name="T75" fmla="*/ 82 h 106"/>
                <a:gd name="T76" fmla="*/ 8 w 91"/>
                <a:gd name="T77" fmla="*/ 74 h 106"/>
                <a:gd name="T78" fmla="*/ 8 w 91"/>
                <a:gd name="T79" fmla="*/ 73 h 106"/>
                <a:gd name="T80" fmla="*/ 1 w 91"/>
                <a:gd name="T81" fmla="*/ 68 h 106"/>
                <a:gd name="T82" fmla="*/ 1 w 91"/>
                <a:gd name="T83" fmla="*/ 66 h 106"/>
                <a:gd name="T84" fmla="*/ 0 w 91"/>
                <a:gd name="T85" fmla="*/ 62 h 106"/>
                <a:gd name="T86" fmla="*/ 0 w 91"/>
                <a:gd name="T87" fmla="*/ 57 h 106"/>
                <a:gd name="T88" fmla="*/ 1 w 91"/>
                <a:gd name="T89" fmla="*/ 52 h 106"/>
                <a:gd name="T90" fmla="*/ 8 w 91"/>
                <a:gd name="T91" fmla="*/ 52 h 106"/>
                <a:gd name="T92" fmla="*/ 14 w 91"/>
                <a:gd name="T93" fmla="*/ 49 h 106"/>
                <a:gd name="T94" fmla="*/ 18 w 91"/>
                <a:gd name="T95" fmla="*/ 52 h 106"/>
                <a:gd name="T96" fmla="*/ 18 w 91"/>
                <a:gd name="T97" fmla="*/ 52 h 106"/>
                <a:gd name="T98" fmla="*/ 23 w 91"/>
                <a:gd name="T99" fmla="*/ 52 h 106"/>
                <a:gd name="T100" fmla="*/ 23 w 91"/>
                <a:gd name="T101" fmla="*/ 52 h 106"/>
                <a:gd name="T102" fmla="*/ 23 w 91"/>
                <a:gd name="T103" fmla="*/ 49 h 106"/>
                <a:gd name="T104" fmla="*/ 25 w 91"/>
                <a:gd name="T105" fmla="*/ 44 h 106"/>
                <a:gd name="T106" fmla="*/ 25 w 91"/>
                <a:gd name="T107" fmla="*/ 34 h 106"/>
                <a:gd name="T108" fmla="*/ 25 w 91"/>
                <a:gd name="T109" fmla="*/ 21 h 106"/>
                <a:gd name="T110" fmla="*/ 25 w 91"/>
                <a:gd name="T111" fmla="*/ 15 h 106"/>
                <a:gd name="T112" fmla="*/ 23 w 91"/>
                <a:gd name="T113" fmla="*/ 13 h 106"/>
                <a:gd name="T114" fmla="*/ 23 w 91"/>
                <a:gd name="T115" fmla="*/ 13 h 106"/>
                <a:gd name="T116" fmla="*/ 23 w 91"/>
                <a:gd name="T117" fmla="*/ 10 h 1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1"/>
                <a:gd name="T178" fmla="*/ 0 h 106"/>
                <a:gd name="T179" fmla="*/ 91 w 91"/>
                <a:gd name="T180" fmla="*/ 106 h 1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1" h="106">
                  <a:moveTo>
                    <a:pt x="14" y="6"/>
                  </a:moveTo>
                  <a:lnTo>
                    <a:pt x="17" y="0"/>
                  </a:lnTo>
                  <a:lnTo>
                    <a:pt x="30" y="9"/>
                  </a:lnTo>
                  <a:lnTo>
                    <a:pt x="63" y="25"/>
                  </a:lnTo>
                  <a:lnTo>
                    <a:pt x="74" y="30"/>
                  </a:lnTo>
                  <a:lnTo>
                    <a:pt x="74" y="39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8" y="55"/>
                  </a:lnTo>
                  <a:lnTo>
                    <a:pt x="90" y="58"/>
                  </a:lnTo>
                  <a:lnTo>
                    <a:pt x="90" y="60"/>
                  </a:lnTo>
                  <a:lnTo>
                    <a:pt x="90" y="63"/>
                  </a:lnTo>
                  <a:lnTo>
                    <a:pt x="85" y="68"/>
                  </a:lnTo>
                  <a:lnTo>
                    <a:pt x="78" y="73"/>
                  </a:lnTo>
                  <a:lnTo>
                    <a:pt x="75" y="73"/>
                  </a:lnTo>
                  <a:lnTo>
                    <a:pt x="74" y="73"/>
                  </a:lnTo>
                  <a:lnTo>
                    <a:pt x="67" y="74"/>
                  </a:lnTo>
                  <a:lnTo>
                    <a:pt x="60" y="77"/>
                  </a:lnTo>
                  <a:lnTo>
                    <a:pt x="50" y="82"/>
                  </a:lnTo>
                  <a:lnTo>
                    <a:pt x="44" y="87"/>
                  </a:lnTo>
                  <a:lnTo>
                    <a:pt x="36" y="93"/>
                  </a:lnTo>
                  <a:lnTo>
                    <a:pt x="31" y="105"/>
                  </a:lnTo>
                  <a:lnTo>
                    <a:pt x="30" y="105"/>
                  </a:lnTo>
                  <a:lnTo>
                    <a:pt x="30" y="103"/>
                  </a:lnTo>
                  <a:lnTo>
                    <a:pt x="25" y="103"/>
                  </a:lnTo>
                  <a:lnTo>
                    <a:pt x="20" y="98"/>
                  </a:lnTo>
                  <a:lnTo>
                    <a:pt x="17" y="97"/>
                  </a:lnTo>
                  <a:lnTo>
                    <a:pt x="14" y="92"/>
                  </a:lnTo>
                  <a:lnTo>
                    <a:pt x="14" y="84"/>
                  </a:lnTo>
                  <a:lnTo>
                    <a:pt x="11" y="74"/>
                  </a:lnTo>
                  <a:lnTo>
                    <a:pt x="11" y="73"/>
                  </a:lnTo>
                  <a:lnTo>
                    <a:pt x="14" y="70"/>
                  </a:lnTo>
                  <a:lnTo>
                    <a:pt x="14" y="68"/>
                  </a:lnTo>
                  <a:lnTo>
                    <a:pt x="11" y="65"/>
                  </a:lnTo>
                  <a:lnTo>
                    <a:pt x="11" y="60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4" y="35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5" y="30"/>
                  </a:lnTo>
                  <a:lnTo>
                    <a:pt x="15" y="23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4" y="9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38" name="Freeform 195"/>
            <p:cNvSpPr>
              <a:spLocks/>
            </p:cNvSpPr>
            <p:nvPr/>
          </p:nvSpPr>
          <p:spPr bwMode="blackWhite">
            <a:xfrm>
              <a:off x="2040" y="3581"/>
              <a:ext cx="103" cy="117"/>
            </a:xfrm>
            <a:custGeom>
              <a:avLst/>
              <a:gdLst>
                <a:gd name="T0" fmla="*/ 28 w 91"/>
                <a:gd name="T1" fmla="*/ 0 h 106"/>
                <a:gd name="T2" fmla="*/ 103 w 91"/>
                <a:gd name="T3" fmla="*/ 38 h 106"/>
                <a:gd name="T4" fmla="*/ 122 w 91"/>
                <a:gd name="T5" fmla="*/ 57 h 106"/>
                <a:gd name="T6" fmla="*/ 136 w 91"/>
                <a:gd name="T7" fmla="*/ 81 h 106"/>
                <a:gd name="T8" fmla="*/ 139 w 91"/>
                <a:gd name="T9" fmla="*/ 81 h 106"/>
                <a:gd name="T10" fmla="*/ 147 w 91"/>
                <a:gd name="T11" fmla="*/ 86 h 106"/>
                <a:gd name="T12" fmla="*/ 147 w 91"/>
                <a:gd name="T13" fmla="*/ 94 h 106"/>
                <a:gd name="T14" fmla="*/ 128 w 91"/>
                <a:gd name="T15" fmla="*/ 108 h 106"/>
                <a:gd name="T16" fmla="*/ 123 w 91"/>
                <a:gd name="T17" fmla="*/ 108 h 106"/>
                <a:gd name="T18" fmla="*/ 110 w 91"/>
                <a:gd name="T19" fmla="*/ 110 h 106"/>
                <a:gd name="T20" fmla="*/ 84 w 91"/>
                <a:gd name="T21" fmla="*/ 121 h 106"/>
                <a:gd name="T22" fmla="*/ 59 w 91"/>
                <a:gd name="T23" fmla="*/ 139 h 106"/>
                <a:gd name="T24" fmla="*/ 51 w 91"/>
                <a:gd name="T25" fmla="*/ 156 h 106"/>
                <a:gd name="T26" fmla="*/ 49 w 91"/>
                <a:gd name="T27" fmla="*/ 153 h 106"/>
                <a:gd name="T28" fmla="*/ 33 w 91"/>
                <a:gd name="T29" fmla="*/ 145 h 106"/>
                <a:gd name="T30" fmla="*/ 23 w 91"/>
                <a:gd name="T31" fmla="*/ 138 h 106"/>
                <a:gd name="T32" fmla="*/ 18 w 91"/>
                <a:gd name="T33" fmla="*/ 110 h 106"/>
                <a:gd name="T34" fmla="*/ 18 w 91"/>
                <a:gd name="T35" fmla="*/ 110 h 106"/>
                <a:gd name="T36" fmla="*/ 23 w 91"/>
                <a:gd name="T37" fmla="*/ 104 h 106"/>
                <a:gd name="T38" fmla="*/ 18 w 91"/>
                <a:gd name="T39" fmla="*/ 96 h 106"/>
                <a:gd name="T40" fmla="*/ 14 w 91"/>
                <a:gd name="T41" fmla="*/ 82 h 106"/>
                <a:gd name="T42" fmla="*/ 8 w 91"/>
                <a:gd name="T43" fmla="*/ 74 h 106"/>
                <a:gd name="T44" fmla="*/ 1 w 91"/>
                <a:gd name="T45" fmla="*/ 68 h 106"/>
                <a:gd name="T46" fmla="*/ 0 w 91"/>
                <a:gd name="T47" fmla="*/ 62 h 106"/>
                <a:gd name="T48" fmla="*/ 1 w 91"/>
                <a:gd name="T49" fmla="*/ 52 h 106"/>
                <a:gd name="T50" fmla="*/ 14 w 91"/>
                <a:gd name="T51" fmla="*/ 49 h 106"/>
                <a:gd name="T52" fmla="*/ 18 w 91"/>
                <a:gd name="T53" fmla="*/ 52 h 106"/>
                <a:gd name="T54" fmla="*/ 23 w 91"/>
                <a:gd name="T55" fmla="*/ 52 h 106"/>
                <a:gd name="T56" fmla="*/ 23 w 91"/>
                <a:gd name="T57" fmla="*/ 49 h 106"/>
                <a:gd name="T58" fmla="*/ 25 w 91"/>
                <a:gd name="T59" fmla="*/ 34 h 106"/>
                <a:gd name="T60" fmla="*/ 25 w 91"/>
                <a:gd name="T61" fmla="*/ 21 h 106"/>
                <a:gd name="T62" fmla="*/ 23 w 91"/>
                <a:gd name="T63" fmla="*/ 13 h 106"/>
                <a:gd name="T64" fmla="*/ 23 w 91"/>
                <a:gd name="T65" fmla="*/ 1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106"/>
                <a:gd name="T101" fmla="*/ 91 w 91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106">
                  <a:moveTo>
                    <a:pt x="14" y="6"/>
                  </a:moveTo>
                  <a:lnTo>
                    <a:pt x="17" y="0"/>
                  </a:lnTo>
                  <a:lnTo>
                    <a:pt x="30" y="9"/>
                  </a:lnTo>
                  <a:lnTo>
                    <a:pt x="63" y="25"/>
                  </a:lnTo>
                  <a:lnTo>
                    <a:pt x="74" y="30"/>
                  </a:lnTo>
                  <a:lnTo>
                    <a:pt x="74" y="39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8" y="55"/>
                  </a:lnTo>
                  <a:lnTo>
                    <a:pt x="90" y="58"/>
                  </a:lnTo>
                  <a:lnTo>
                    <a:pt x="90" y="60"/>
                  </a:lnTo>
                  <a:lnTo>
                    <a:pt x="90" y="63"/>
                  </a:lnTo>
                  <a:lnTo>
                    <a:pt x="85" y="68"/>
                  </a:lnTo>
                  <a:lnTo>
                    <a:pt x="78" y="73"/>
                  </a:lnTo>
                  <a:lnTo>
                    <a:pt x="75" y="73"/>
                  </a:lnTo>
                  <a:lnTo>
                    <a:pt x="74" y="73"/>
                  </a:lnTo>
                  <a:lnTo>
                    <a:pt x="67" y="74"/>
                  </a:lnTo>
                  <a:lnTo>
                    <a:pt x="60" y="77"/>
                  </a:lnTo>
                  <a:lnTo>
                    <a:pt x="50" y="82"/>
                  </a:lnTo>
                  <a:lnTo>
                    <a:pt x="44" y="87"/>
                  </a:lnTo>
                  <a:lnTo>
                    <a:pt x="36" y="93"/>
                  </a:lnTo>
                  <a:lnTo>
                    <a:pt x="31" y="105"/>
                  </a:lnTo>
                  <a:lnTo>
                    <a:pt x="30" y="105"/>
                  </a:lnTo>
                  <a:lnTo>
                    <a:pt x="30" y="103"/>
                  </a:lnTo>
                  <a:lnTo>
                    <a:pt x="25" y="103"/>
                  </a:lnTo>
                  <a:lnTo>
                    <a:pt x="20" y="98"/>
                  </a:lnTo>
                  <a:lnTo>
                    <a:pt x="17" y="97"/>
                  </a:lnTo>
                  <a:lnTo>
                    <a:pt x="14" y="92"/>
                  </a:lnTo>
                  <a:lnTo>
                    <a:pt x="14" y="84"/>
                  </a:lnTo>
                  <a:lnTo>
                    <a:pt x="11" y="74"/>
                  </a:lnTo>
                  <a:lnTo>
                    <a:pt x="11" y="73"/>
                  </a:lnTo>
                  <a:lnTo>
                    <a:pt x="14" y="70"/>
                  </a:lnTo>
                  <a:lnTo>
                    <a:pt x="14" y="68"/>
                  </a:lnTo>
                  <a:lnTo>
                    <a:pt x="11" y="65"/>
                  </a:lnTo>
                  <a:lnTo>
                    <a:pt x="11" y="60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4" y="35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5" y="30"/>
                  </a:lnTo>
                  <a:lnTo>
                    <a:pt x="15" y="23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4" y="9"/>
                  </a:lnTo>
                  <a:lnTo>
                    <a:pt x="14" y="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39" name="Freeform 196"/>
            <p:cNvSpPr>
              <a:spLocks/>
            </p:cNvSpPr>
            <p:nvPr/>
          </p:nvSpPr>
          <p:spPr bwMode="blackWhite">
            <a:xfrm>
              <a:off x="1962" y="3529"/>
              <a:ext cx="30" cy="30"/>
            </a:xfrm>
            <a:custGeom>
              <a:avLst/>
              <a:gdLst>
                <a:gd name="T0" fmla="*/ 0 w 26"/>
                <a:gd name="T1" fmla="*/ 0 h 27"/>
                <a:gd name="T2" fmla="*/ 28 w 26"/>
                <a:gd name="T3" fmla="*/ 0 h 27"/>
                <a:gd name="T4" fmla="*/ 44 w 26"/>
                <a:gd name="T5" fmla="*/ 26 h 27"/>
                <a:gd name="T6" fmla="*/ 20 w 26"/>
                <a:gd name="T7" fmla="*/ 40 h 27"/>
                <a:gd name="T8" fmla="*/ 2 w 26"/>
                <a:gd name="T9" fmla="*/ 36 h 27"/>
                <a:gd name="T10" fmla="*/ 0 w 26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7"/>
                <a:gd name="T20" fmla="*/ 26 w 2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7">
                  <a:moveTo>
                    <a:pt x="0" y="0"/>
                  </a:moveTo>
                  <a:lnTo>
                    <a:pt x="16" y="0"/>
                  </a:lnTo>
                  <a:lnTo>
                    <a:pt x="25" y="17"/>
                  </a:lnTo>
                  <a:lnTo>
                    <a:pt x="11" y="26"/>
                  </a:lnTo>
                  <a:lnTo>
                    <a:pt x="2" y="23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40" name="Freeform 197"/>
            <p:cNvSpPr>
              <a:spLocks/>
            </p:cNvSpPr>
            <p:nvPr/>
          </p:nvSpPr>
          <p:spPr bwMode="blackWhite">
            <a:xfrm>
              <a:off x="1962" y="3529"/>
              <a:ext cx="30" cy="30"/>
            </a:xfrm>
            <a:custGeom>
              <a:avLst/>
              <a:gdLst>
                <a:gd name="T0" fmla="*/ 0 w 26"/>
                <a:gd name="T1" fmla="*/ 0 h 27"/>
                <a:gd name="T2" fmla="*/ 28 w 26"/>
                <a:gd name="T3" fmla="*/ 0 h 27"/>
                <a:gd name="T4" fmla="*/ 44 w 26"/>
                <a:gd name="T5" fmla="*/ 26 h 27"/>
                <a:gd name="T6" fmla="*/ 20 w 26"/>
                <a:gd name="T7" fmla="*/ 40 h 27"/>
                <a:gd name="T8" fmla="*/ 2 w 26"/>
                <a:gd name="T9" fmla="*/ 36 h 27"/>
                <a:gd name="T10" fmla="*/ 0 w 26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7"/>
                <a:gd name="T20" fmla="*/ 26 w 2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7">
                  <a:moveTo>
                    <a:pt x="0" y="0"/>
                  </a:moveTo>
                  <a:lnTo>
                    <a:pt x="16" y="0"/>
                  </a:lnTo>
                  <a:lnTo>
                    <a:pt x="25" y="17"/>
                  </a:lnTo>
                  <a:lnTo>
                    <a:pt x="11" y="26"/>
                  </a:lnTo>
                  <a:lnTo>
                    <a:pt x="2" y="23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41" name="Freeform 198"/>
            <p:cNvSpPr>
              <a:spLocks/>
            </p:cNvSpPr>
            <p:nvPr/>
          </p:nvSpPr>
          <p:spPr bwMode="blackWhite">
            <a:xfrm>
              <a:off x="1991" y="3556"/>
              <a:ext cx="29" cy="28"/>
            </a:xfrm>
            <a:custGeom>
              <a:avLst/>
              <a:gdLst>
                <a:gd name="T0" fmla="*/ 0 w 26"/>
                <a:gd name="T1" fmla="*/ 19 h 26"/>
                <a:gd name="T2" fmla="*/ 0 w 26"/>
                <a:gd name="T3" fmla="*/ 13 h 26"/>
                <a:gd name="T4" fmla="*/ 0 w 26"/>
                <a:gd name="T5" fmla="*/ 6 h 26"/>
                <a:gd name="T6" fmla="*/ 4 w 26"/>
                <a:gd name="T7" fmla="*/ 6 h 26"/>
                <a:gd name="T8" fmla="*/ 19 w 26"/>
                <a:gd name="T9" fmla="*/ 0 h 26"/>
                <a:gd name="T10" fmla="*/ 25 w 26"/>
                <a:gd name="T11" fmla="*/ 6 h 26"/>
                <a:gd name="T12" fmla="*/ 39 w 26"/>
                <a:gd name="T13" fmla="*/ 6 h 26"/>
                <a:gd name="T14" fmla="*/ 39 w 26"/>
                <a:gd name="T15" fmla="*/ 13 h 26"/>
                <a:gd name="T16" fmla="*/ 39 w 26"/>
                <a:gd name="T17" fmla="*/ 19 h 26"/>
                <a:gd name="T18" fmla="*/ 39 w 26"/>
                <a:gd name="T19" fmla="*/ 24 h 26"/>
                <a:gd name="T20" fmla="*/ 39 w 26"/>
                <a:gd name="T21" fmla="*/ 33 h 26"/>
                <a:gd name="T22" fmla="*/ 25 w 26"/>
                <a:gd name="T23" fmla="*/ 33 h 26"/>
                <a:gd name="T24" fmla="*/ 19 w 26"/>
                <a:gd name="T25" fmla="*/ 33 h 26"/>
                <a:gd name="T26" fmla="*/ 4 w 26"/>
                <a:gd name="T27" fmla="*/ 33 h 26"/>
                <a:gd name="T28" fmla="*/ 0 w 26"/>
                <a:gd name="T29" fmla="*/ 33 h 26"/>
                <a:gd name="T30" fmla="*/ 0 w 26"/>
                <a:gd name="T31" fmla="*/ 24 h 26"/>
                <a:gd name="T32" fmla="*/ 0 w 26"/>
                <a:gd name="T33" fmla="*/ 19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0" y="15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4" y="6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5" y="6"/>
                  </a:lnTo>
                  <a:lnTo>
                    <a:pt x="25" y="9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5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42" name="Freeform 199"/>
            <p:cNvSpPr>
              <a:spLocks/>
            </p:cNvSpPr>
            <p:nvPr/>
          </p:nvSpPr>
          <p:spPr bwMode="blackWhite">
            <a:xfrm>
              <a:off x="1991" y="3556"/>
              <a:ext cx="29" cy="28"/>
            </a:xfrm>
            <a:custGeom>
              <a:avLst/>
              <a:gdLst>
                <a:gd name="T0" fmla="*/ 0 w 26"/>
                <a:gd name="T1" fmla="*/ 19 h 26"/>
                <a:gd name="T2" fmla="*/ 0 w 26"/>
                <a:gd name="T3" fmla="*/ 19 h 26"/>
                <a:gd name="T4" fmla="*/ 0 w 26"/>
                <a:gd name="T5" fmla="*/ 13 h 26"/>
                <a:gd name="T6" fmla="*/ 0 w 26"/>
                <a:gd name="T7" fmla="*/ 6 h 26"/>
                <a:gd name="T8" fmla="*/ 4 w 26"/>
                <a:gd name="T9" fmla="*/ 6 h 26"/>
                <a:gd name="T10" fmla="*/ 19 w 26"/>
                <a:gd name="T11" fmla="*/ 0 h 26"/>
                <a:gd name="T12" fmla="*/ 19 w 26"/>
                <a:gd name="T13" fmla="*/ 0 h 26"/>
                <a:gd name="T14" fmla="*/ 25 w 26"/>
                <a:gd name="T15" fmla="*/ 6 h 26"/>
                <a:gd name="T16" fmla="*/ 39 w 26"/>
                <a:gd name="T17" fmla="*/ 6 h 26"/>
                <a:gd name="T18" fmla="*/ 39 w 26"/>
                <a:gd name="T19" fmla="*/ 13 h 26"/>
                <a:gd name="T20" fmla="*/ 39 w 26"/>
                <a:gd name="T21" fmla="*/ 19 h 26"/>
                <a:gd name="T22" fmla="*/ 39 w 26"/>
                <a:gd name="T23" fmla="*/ 19 h 26"/>
                <a:gd name="T24" fmla="*/ 39 w 26"/>
                <a:gd name="T25" fmla="*/ 24 h 26"/>
                <a:gd name="T26" fmla="*/ 39 w 26"/>
                <a:gd name="T27" fmla="*/ 33 h 26"/>
                <a:gd name="T28" fmla="*/ 25 w 26"/>
                <a:gd name="T29" fmla="*/ 33 h 26"/>
                <a:gd name="T30" fmla="*/ 19 w 26"/>
                <a:gd name="T31" fmla="*/ 33 h 26"/>
                <a:gd name="T32" fmla="*/ 19 w 26"/>
                <a:gd name="T33" fmla="*/ 33 h 26"/>
                <a:gd name="T34" fmla="*/ 4 w 26"/>
                <a:gd name="T35" fmla="*/ 33 h 26"/>
                <a:gd name="T36" fmla="*/ 0 w 26"/>
                <a:gd name="T37" fmla="*/ 33 h 26"/>
                <a:gd name="T38" fmla="*/ 0 w 26"/>
                <a:gd name="T39" fmla="*/ 24 h 26"/>
                <a:gd name="T40" fmla="*/ 0 w 26"/>
                <a:gd name="T41" fmla="*/ 19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6"/>
                <a:gd name="T65" fmla="*/ 26 w 26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6">
                  <a:moveTo>
                    <a:pt x="0" y="15"/>
                  </a:moveTo>
                  <a:lnTo>
                    <a:pt x="0" y="15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6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5" y="6"/>
                  </a:lnTo>
                  <a:lnTo>
                    <a:pt x="25" y="9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5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43" name="Freeform 200"/>
            <p:cNvSpPr>
              <a:spLocks/>
            </p:cNvSpPr>
            <p:nvPr/>
          </p:nvSpPr>
          <p:spPr bwMode="blackWhite">
            <a:xfrm>
              <a:off x="1697" y="3442"/>
              <a:ext cx="30" cy="29"/>
            </a:xfrm>
            <a:custGeom>
              <a:avLst/>
              <a:gdLst>
                <a:gd name="T0" fmla="*/ 0 w 26"/>
                <a:gd name="T1" fmla="*/ 13 h 26"/>
                <a:gd name="T2" fmla="*/ 0 w 26"/>
                <a:gd name="T3" fmla="*/ 10 h 26"/>
                <a:gd name="T4" fmla="*/ 8 w 26"/>
                <a:gd name="T5" fmla="*/ 10 h 26"/>
                <a:gd name="T6" fmla="*/ 10 w 26"/>
                <a:gd name="T7" fmla="*/ 0 h 26"/>
                <a:gd name="T8" fmla="*/ 23 w 26"/>
                <a:gd name="T9" fmla="*/ 0 h 26"/>
                <a:gd name="T10" fmla="*/ 32 w 26"/>
                <a:gd name="T11" fmla="*/ 0 h 26"/>
                <a:gd name="T12" fmla="*/ 36 w 26"/>
                <a:gd name="T13" fmla="*/ 10 h 26"/>
                <a:gd name="T14" fmla="*/ 44 w 26"/>
                <a:gd name="T15" fmla="*/ 10 h 26"/>
                <a:gd name="T16" fmla="*/ 44 w 26"/>
                <a:gd name="T17" fmla="*/ 13 h 26"/>
                <a:gd name="T18" fmla="*/ 44 w 26"/>
                <a:gd name="T19" fmla="*/ 23 h 26"/>
                <a:gd name="T20" fmla="*/ 36 w 26"/>
                <a:gd name="T21" fmla="*/ 28 h 26"/>
                <a:gd name="T22" fmla="*/ 32 w 26"/>
                <a:gd name="T23" fmla="*/ 39 h 26"/>
                <a:gd name="T24" fmla="*/ 23 w 26"/>
                <a:gd name="T25" fmla="*/ 39 h 26"/>
                <a:gd name="T26" fmla="*/ 10 w 26"/>
                <a:gd name="T27" fmla="*/ 39 h 26"/>
                <a:gd name="T28" fmla="*/ 8 w 26"/>
                <a:gd name="T29" fmla="*/ 28 h 26"/>
                <a:gd name="T30" fmla="*/ 0 w 26"/>
                <a:gd name="T31" fmla="*/ 23 h 26"/>
                <a:gd name="T32" fmla="*/ 0 w 26"/>
                <a:gd name="T33" fmla="*/ 13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0" y="9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0" y="6"/>
                  </a:lnTo>
                  <a:lnTo>
                    <a:pt x="25" y="6"/>
                  </a:lnTo>
                  <a:lnTo>
                    <a:pt x="25" y="9"/>
                  </a:lnTo>
                  <a:lnTo>
                    <a:pt x="25" y="15"/>
                  </a:lnTo>
                  <a:lnTo>
                    <a:pt x="20" y="18"/>
                  </a:lnTo>
                  <a:lnTo>
                    <a:pt x="18" y="25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9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44" name="Freeform 201"/>
            <p:cNvSpPr>
              <a:spLocks/>
            </p:cNvSpPr>
            <p:nvPr/>
          </p:nvSpPr>
          <p:spPr bwMode="blackWhite">
            <a:xfrm>
              <a:off x="1697" y="3442"/>
              <a:ext cx="30" cy="29"/>
            </a:xfrm>
            <a:custGeom>
              <a:avLst/>
              <a:gdLst>
                <a:gd name="T0" fmla="*/ 0 w 26"/>
                <a:gd name="T1" fmla="*/ 13 h 26"/>
                <a:gd name="T2" fmla="*/ 0 w 26"/>
                <a:gd name="T3" fmla="*/ 13 h 26"/>
                <a:gd name="T4" fmla="*/ 0 w 26"/>
                <a:gd name="T5" fmla="*/ 10 h 26"/>
                <a:gd name="T6" fmla="*/ 8 w 26"/>
                <a:gd name="T7" fmla="*/ 10 h 26"/>
                <a:gd name="T8" fmla="*/ 10 w 26"/>
                <a:gd name="T9" fmla="*/ 0 h 26"/>
                <a:gd name="T10" fmla="*/ 23 w 26"/>
                <a:gd name="T11" fmla="*/ 0 h 26"/>
                <a:gd name="T12" fmla="*/ 23 w 26"/>
                <a:gd name="T13" fmla="*/ 0 h 26"/>
                <a:gd name="T14" fmla="*/ 32 w 26"/>
                <a:gd name="T15" fmla="*/ 0 h 26"/>
                <a:gd name="T16" fmla="*/ 36 w 26"/>
                <a:gd name="T17" fmla="*/ 10 h 26"/>
                <a:gd name="T18" fmla="*/ 44 w 26"/>
                <a:gd name="T19" fmla="*/ 10 h 26"/>
                <a:gd name="T20" fmla="*/ 44 w 26"/>
                <a:gd name="T21" fmla="*/ 13 h 26"/>
                <a:gd name="T22" fmla="*/ 44 w 26"/>
                <a:gd name="T23" fmla="*/ 13 h 26"/>
                <a:gd name="T24" fmla="*/ 44 w 26"/>
                <a:gd name="T25" fmla="*/ 23 h 26"/>
                <a:gd name="T26" fmla="*/ 36 w 26"/>
                <a:gd name="T27" fmla="*/ 28 h 26"/>
                <a:gd name="T28" fmla="*/ 32 w 26"/>
                <a:gd name="T29" fmla="*/ 39 h 26"/>
                <a:gd name="T30" fmla="*/ 23 w 26"/>
                <a:gd name="T31" fmla="*/ 39 h 26"/>
                <a:gd name="T32" fmla="*/ 23 w 26"/>
                <a:gd name="T33" fmla="*/ 39 h 26"/>
                <a:gd name="T34" fmla="*/ 10 w 26"/>
                <a:gd name="T35" fmla="*/ 39 h 26"/>
                <a:gd name="T36" fmla="*/ 8 w 26"/>
                <a:gd name="T37" fmla="*/ 28 h 26"/>
                <a:gd name="T38" fmla="*/ 0 w 26"/>
                <a:gd name="T39" fmla="*/ 23 h 26"/>
                <a:gd name="T40" fmla="*/ 0 w 26"/>
                <a:gd name="T41" fmla="*/ 13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6"/>
                <a:gd name="T65" fmla="*/ 26 w 26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6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0" y="6"/>
                  </a:lnTo>
                  <a:lnTo>
                    <a:pt x="25" y="6"/>
                  </a:lnTo>
                  <a:lnTo>
                    <a:pt x="25" y="9"/>
                  </a:lnTo>
                  <a:lnTo>
                    <a:pt x="25" y="15"/>
                  </a:lnTo>
                  <a:lnTo>
                    <a:pt x="20" y="18"/>
                  </a:lnTo>
                  <a:lnTo>
                    <a:pt x="18" y="25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9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32911" name="Rectangle 202"/>
          <p:cNvSpPr>
            <a:spLocks noChangeArrowheads="1"/>
          </p:cNvSpPr>
          <p:nvPr/>
        </p:nvSpPr>
        <p:spPr bwMode="blackWhite">
          <a:xfrm>
            <a:off x="1289050" y="1419225"/>
            <a:ext cx="404813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Washington</a:t>
            </a:r>
          </a:p>
        </p:txBody>
      </p:sp>
      <p:sp>
        <p:nvSpPr>
          <p:cNvPr id="32912" name="Rectangle 203"/>
          <p:cNvSpPr>
            <a:spLocks noChangeArrowheads="1"/>
          </p:cNvSpPr>
          <p:nvPr/>
        </p:nvSpPr>
        <p:spPr bwMode="blackWhite">
          <a:xfrm>
            <a:off x="2794000" y="1657350"/>
            <a:ext cx="2984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Montana</a:t>
            </a:r>
          </a:p>
        </p:txBody>
      </p:sp>
      <p:sp>
        <p:nvSpPr>
          <p:cNvPr id="32913" name="Rectangle 204"/>
          <p:cNvSpPr>
            <a:spLocks noChangeArrowheads="1"/>
          </p:cNvSpPr>
          <p:nvPr/>
        </p:nvSpPr>
        <p:spPr bwMode="blackWhite">
          <a:xfrm>
            <a:off x="1255713" y="1936750"/>
            <a:ext cx="255587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Oregon</a:t>
            </a:r>
          </a:p>
        </p:txBody>
      </p:sp>
      <p:sp>
        <p:nvSpPr>
          <p:cNvPr id="32914" name="Rectangle 205"/>
          <p:cNvSpPr>
            <a:spLocks noChangeArrowheads="1"/>
          </p:cNvSpPr>
          <p:nvPr/>
        </p:nvSpPr>
        <p:spPr bwMode="blackWhite">
          <a:xfrm>
            <a:off x="1547813" y="2852738"/>
            <a:ext cx="265112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Nevada</a:t>
            </a:r>
          </a:p>
        </p:txBody>
      </p:sp>
      <p:sp>
        <p:nvSpPr>
          <p:cNvPr id="32915" name="Rectangle 206"/>
          <p:cNvSpPr>
            <a:spLocks noChangeArrowheads="1"/>
          </p:cNvSpPr>
          <p:nvPr/>
        </p:nvSpPr>
        <p:spPr bwMode="blackWhite">
          <a:xfrm>
            <a:off x="966788" y="3341688"/>
            <a:ext cx="325437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California</a:t>
            </a:r>
          </a:p>
        </p:txBody>
      </p:sp>
      <p:sp>
        <p:nvSpPr>
          <p:cNvPr id="32916" name="Rectangle 207"/>
          <p:cNvSpPr>
            <a:spLocks noChangeArrowheads="1"/>
          </p:cNvSpPr>
          <p:nvPr/>
        </p:nvSpPr>
        <p:spPr bwMode="blackWhite">
          <a:xfrm>
            <a:off x="2297113" y="3076575"/>
            <a:ext cx="161925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Utah</a:t>
            </a:r>
          </a:p>
        </p:txBody>
      </p:sp>
      <p:sp>
        <p:nvSpPr>
          <p:cNvPr id="32917" name="Rectangle 208"/>
          <p:cNvSpPr>
            <a:spLocks noChangeArrowheads="1"/>
          </p:cNvSpPr>
          <p:nvPr/>
        </p:nvSpPr>
        <p:spPr bwMode="blackWhite">
          <a:xfrm>
            <a:off x="2095500" y="3927475"/>
            <a:ext cx="2603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Arizona</a:t>
            </a:r>
          </a:p>
        </p:txBody>
      </p:sp>
      <p:sp>
        <p:nvSpPr>
          <p:cNvPr id="32918" name="Rectangle 209"/>
          <p:cNvSpPr>
            <a:spLocks noChangeArrowheads="1"/>
          </p:cNvSpPr>
          <p:nvPr/>
        </p:nvSpPr>
        <p:spPr bwMode="blackWhite">
          <a:xfrm>
            <a:off x="2865438" y="4040188"/>
            <a:ext cx="417512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New Mexico</a:t>
            </a:r>
          </a:p>
        </p:txBody>
      </p:sp>
      <p:sp>
        <p:nvSpPr>
          <p:cNvPr id="32919" name="Rectangle 210"/>
          <p:cNvSpPr>
            <a:spLocks noChangeArrowheads="1"/>
          </p:cNvSpPr>
          <p:nvPr/>
        </p:nvSpPr>
        <p:spPr bwMode="blackWhite">
          <a:xfrm>
            <a:off x="3095625" y="3240088"/>
            <a:ext cx="312738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Colorado</a:t>
            </a:r>
          </a:p>
        </p:txBody>
      </p:sp>
      <p:sp>
        <p:nvSpPr>
          <p:cNvPr id="32920" name="Rectangle 211"/>
          <p:cNvSpPr>
            <a:spLocks noChangeArrowheads="1"/>
          </p:cNvSpPr>
          <p:nvPr/>
        </p:nvSpPr>
        <p:spPr bwMode="blackWhite">
          <a:xfrm>
            <a:off x="2073275" y="2227263"/>
            <a:ext cx="192088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Idaho</a:t>
            </a:r>
          </a:p>
        </p:txBody>
      </p:sp>
      <p:sp>
        <p:nvSpPr>
          <p:cNvPr id="32921" name="Rectangle 212"/>
          <p:cNvSpPr>
            <a:spLocks noChangeArrowheads="1"/>
          </p:cNvSpPr>
          <p:nvPr/>
        </p:nvSpPr>
        <p:spPr bwMode="blackWhite">
          <a:xfrm>
            <a:off x="2886075" y="2443163"/>
            <a:ext cx="319088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Wyoming</a:t>
            </a:r>
          </a:p>
        </p:txBody>
      </p:sp>
      <p:sp>
        <p:nvSpPr>
          <p:cNvPr id="32922" name="Rectangle 213"/>
          <p:cNvSpPr>
            <a:spLocks noChangeArrowheads="1"/>
          </p:cNvSpPr>
          <p:nvPr/>
        </p:nvSpPr>
        <p:spPr bwMode="blackWhite">
          <a:xfrm>
            <a:off x="3787775" y="1704975"/>
            <a:ext cx="4508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North Dakota</a:t>
            </a:r>
          </a:p>
        </p:txBody>
      </p:sp>
      <p:sp>
        <p:nvSpPr>
          <p:cNvPr id="32923" name="Rectangle 214"/>
          <p:cNvSpPr>
            <a:spLocks noChangeArrowheads="1"/>
          </p:cNvSpPr>
          <p:nvPr/>
        </p:nvSpPr>
        <p:spPr bwMode="blackWhite">
          <a:xfrm>
            <a:off x="3787775" y="2220913"/>
            <a:ext cx="4635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South Dakota</a:t>
            </a:r>
          </a:p>
        </p:txBody>
      </p:sp>
      <p:sp>
        <p:nvSpPr>
          <p:cNvPr id="32924" name="Rectangle 215"/>
          <p:cNvSpPr>
            <a:spLocks noChangeArrowheads="1"/>
          </p:cNvSpPr>
          <p:nvPr/>
        </p:nvSpPr>
        <p:spPr bwMode="blackWhite">
          <a:xfrm>
            <a:off x="4683125" y="1690688"/>
            <a:ext cx="354013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Minnesota</a:t>
            </a:r>
          </a:p>
        </p:txBody>
      </p:sp>
      <p:sp>
        <p:nvSpPr>
          <p:cNvPr id="32925" name="Rectangle 216"/>
          <p:cNvSpPr>
            <a:spLocks noChangeArrowheads="1"/>
          </p:cNvSpPr>
          <p:nvPr/>
        </p:nvSpPr>
        <p:spPr bwMode="blackWhite">
          <a:xfrm>
            <a:off x="4914900" y="2716213"/>
            <a:ext cx="161925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Iowa</a:t>
            </a:r>
          </a:p>
        </p:txBody>
      </p:sp>
      <p:sp>
        <p:nvSpPr>
          <p:cNvPr id="32926" name="Rectangle 217"/>
          <p:cNvSpPr>
            <a:spLocks noChangeArrowheads="1"/>
          </p:cNvSpPr>
          <p:nvPr/>
        </p:nvSpPr>
        <p:spPr bwMode="blackWhite">
          <a:xfrm>
            <a:off x="3902075" y="2770188"/>
            <a:ext cx="328613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Nebraska</a:t>
            </a:r>
          </a:p>
        </p:txBody>
      </p:sp>
      <p:sp>
        <p:nvSpPr>
          <p:cNvPr id="32927" name="Rectangle 218"/>
          <p:cNvSpPr>
            <a:spLocks noChangeArrowheads="1"/>
          </p:cNvSpPr>
          <p:nvPr/>
        </p:nvSpPr>
        <p:spPr bwMode="blackWhite">
          <a:xfrm>
            <a:off x="4137025" y="3368675"/>
            <a:ext cx="255588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Kansas</a:t>
            </a:r>
          </a:p>
        </p:txBody>
      </p:sp>
      <p:sp>
        <p:nvSpPr>
          <p:cNvPr id="32928" name="Rectangle 219"/>
          <p:cNvSpPr>
            <a:spLocks noChangeArrowheads="1"/>
          </p:cNvSpPr>
          <p:nvPr/>
        </p:nvSpPr>
        <p:spPr bwMode="blackWhite">
          <a:xfrm>
            <a:off x="4048125" y="4740275"/>
            <a:ext cx="207963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Texas</a:t>
            </a:r>
          </a:p>
        </p:txBody>
      </p:sp>
      <p:sp>
        <p:nvSpPr>
          <p:cNvPr id="32929" name="Rectangle 220"/>
          <p:cNvSpPr>
            <a:spLocks noChangeArrowheads="1"/>
          </p:cNvSpPr>
          <p:nvPr/>
        </p:nvSpPr>
        <p:spPr bwMode="blackWhite">
          <a:xfrm>
            <a:off x="6819900" y="4835525"/>
            <a:ext cx="2349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Florida</a:t>
            </a:r>
          </a:p>
        </p:txBody>
      </p:sp>
      <p:sp>
        <p:nvSpPr>
          <p:cNvPr id="32930" name="Rectangle 221"/>
          <p:cNvSpPr>
            <a:spLocks noChangeArrowheads="1"/>
          </p:cNvSpPr>
          <p:nvPr/>
        </p:nvSpPr>
        <p:spPr bwMode="blackWhite">
          <a:xfrm>
            <a:off x="5491163" y="4319588"/>
            <a:ext cx="371475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Mississippi</a:t>
            </a:r>
          </a:p>
        </p:txBody>
      </p:sp>
      <p:sp>
        <p:nvSpPr>
          <p:cNvPr id="32931" name="Rectangle 222"/>
          <p:cNvSpPr>
            <a:spLocks noChangeArrowheads="1"/>
          </p:cNvSpPr>
          <p:nvPr/>
        </p:nvSpPr>
        <p:spPr bwMode="blackWhite">
          <a:xfrm>
            <a:off x="5205413" y="4865688"/>
            <a:ext cx="33020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Louisiana</a:t>
            </a:r>
          </a:p>
        </p:txBody>
      </p:sp>
      <p:sp>
        <p:nvSpPr>
          <p:cNvPr id="32932" name="Rectangle 223"/>
          <p:cNvSpPr>
            <a:spLocks noChangeArrowheads="1"/>
          </p:cNvSpPr>
          <p:nvPr/>
        </p:nvSpPr>
        <p:spPr bwMode="blackWhite">
          <a:xfrm>
            <a:off x="5962650" y="4540250"/>
            <a:ext cx="303213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Alabama</a:t>
            </a:r>
          </a:p>
        </p:txBody>
      </p:sp>
      <p:sp>
        <p:nvSpPr>
          <p:cNvPr id="32933" name="Rectangle 224"/>
          <p:cNvSpPr>
            <a:spLocks noChangeArrowheads="1"/>
          </p:cNvSpPr>
          <p:nvPr/>
        </p:nvSpPr>
        <p:spPr bwMode="blackWhite">
          <a:xfrm>
            <a:off x="6507163" y="4337050"/>
            <a:ext cx="2730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Georgia</a:t>
            </a:r>
          </a:p>
        </p:txBody>
      </p:sp>
      <p:sp>
        <p:nvSpPr>
          <p:cNvPr id="32934" name="Rectangle 225"/>
          <p:cNvSpPr>
            <a:spLocks noChangeArrowheads="1"/>
          </p:cNvSpPr>
          <p:nvPr/>
        </p:nvSpPr>
        <p:spPr bwMode="blackWhite">
          <a:xfrm>
            <a:off x="6884988" y="3981450"/>
            <a:ext cx="287337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South </a:t>
            </a:r>
          </a:p>
          <a:p>
            <a:pPr defTabSz="820738" eaLnBrk="0" hangingPunct="0"/>
            <a:r>
              <a:rPr lang="en-US" sz="600"/>
              <a:t>Carolina</a:t>
            </a:r>
          </a:p>
        </p:txBody>
      </p:sp>
      <p:sp>
        <p:nvSpPr>
          <p:cNvPr id="32935" name="Rectangle 226"/>
          <p:cNvSpPr>
            <a:spLocks noChangeArrowheads="1"/>
          </p:cNvSpPr>
          <p:nvPr/>
        </p:nvSpPr>
        <p:spPr bwMode="blackWhite">
          <a:xfrm>
            <a:off x="6869113" y="3705225"/>
            <a:ext cx="49530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North Carolina</a:t>
            </a:r>
          </a:p>
        </p:txBody>
      </p:sp>
      <p:sp>
        <p:nvSpPr>
          <p:cNvPr id="32936" name="Rectangle 227"/>
          <p:cNvSpPr>
            <a:spLocks noChangeArrowheads="1"/>
          </p:cNvSpPr>
          <p:nvPr/>
        </p:nvSpPr>
        <p:spPr bwMode="blackWhite">
          <a:xfrm>
            <a:off x="7088188" y="3365500"/>
            <a:ext cx="257175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Virginia</a:t>
            </a:r>
          </a:p>
        </p:txBody>
      </p:sp>
      <p:sp>
        <p:nvSpPr>
          <p:cNvPr id="32937" name="Rectangle 228"/>
          <p:cNvSpPr>
            <a:spLocks noChangeArrowheads="1"/>
          </p:cNvSpPr>
          <p:nvPr/>
        </p:nvSpPr>
        <p:spPr bwMode="blackWhite">
          <a:xfrm>
            <a:off x="8108950" y="1614488"/>
            <a:ext cx="2095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Maine</a:t>
            </a:r>
          </a:p>
        </p:txBody>
      </p:sp>
      <p:sp>
        <p:nvSpPr>
          <p:cNvPr id="32938" name="Rectangle 229"/>
          <p:cNvSpPr>
            <a:spLocks noChangeArrowheads="1"/>
          </p:cNvSpPr>
          <p:nvPr/>
        </p:nvSpPr>
        <p:spPr bwMode="blackWhite">
          <a:xfrm>
            <a:off x="7300913" y="2314575"/>
            <a:ext cx="331787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New York</a:t>
            </a:r>
          </a:p>
        </p:txBody>
      </p:sp>
      <p:sp>
        <p:nvSpPr>
          <p:cNvPr id="32939" name="Rectangle 230"/>
          <p:cNvSpPr>
            <a:spLocks noChangeArrowheads="1"/>
          </p:cNvSpPr>
          <p:nvPr/>
        </p:nvSpPr>
        <p:spPr bwMode="blackWhite">
          <a:xfrm>
            <a:off x="5592763" y="1885950"/>
            <a:ext cx="307975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Michigan</a:t>
            </a:r>
          </a:p>
        </p:txBody>
      </p:sp>
      <p:sp>
        <p:nvSpPr>
          <p:cNvPr id="32940" name="Rectangle 231"/>
          <p:cNvSpPr>
            <a:spLocks noChangeArrowheads="1"/>
          </p:cNvSpPr>
          <p:nvPr/>
        </p:nvSpPr>
        <p:spPr bwMode="blackWhite">
          <a:xfrm>
            <a:off x="5294313" y="2130425"/>
            <a:ext cx="3492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 dirty="0"/>
              <a:t>Wisconsin</a:t>
            </a:r>
          </a:p>
        </p:txBody>
      </p:sp>
      <p:sp>
        <p:nvSpPr>
          <p:cNvPr id="32941" name="Rectangle 232"/>
          <p:cNvSpPr>
            <a:spLocks noChangeArrowheads="1"/>
          </p:cNvSpPr>
          <p:nvPr/>
        </p:nvSpPr>
        <p:spPr bwMode="blackWhite">
          <a:xfrm>
            <a:off x="4279900" y="3927475"/>
            <a:ext cx="3492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Oklahoma</a:t>
            </a:r>
          </a:p>
        </p:txBody>
      </p:sp>
      <p:sp>
        <p:nvSpPr>
          <p:cNvPr id="32942" name="Rectangle 233"/>
          <p:cNvSpPr>
            <a:spLocks noChangeArrowheads="1"/>
          </p:cNvSpPr>
          <p:nvPr/>
        </p:nvSpPr>
        <p:spPr bwMode="blackWhite">
          <a:xfrm>
            <a:off x="5002213" y="3368675"/>
            <a:ext cx="2857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Missouri</a:t>
            </a:r>
          </a:p>
        </p:txBody>
      </p:sp>
      <p:sp>
        <p:nvSpPr>
          <p:cNvPr id="32943" name="Rectangle 234"/>
          <p:cNvSpPr>
            <a:spLocks noChangeArrowheads="1"/>
          </p:cNvSpPr>
          <p:nvPr/>
        </p:nvSpPr>
        <p:spPr bwMode="blackWhite">
          <a:xfrm>
            <a:off x="5037138" y="3952875"/>
            <a:ext cx="319087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Arkansas</a:t>
            </a:r>
          </a:p>
        </p:txBody>
      </p:sp>
      <p:sp>
        <p:nvSpPr>
          <p:cNvPr id="32944" name="Rectangle 235"/>
          <p:cNvSpPr>
            <a:spLocks noChangeArrowheads="1"/>
          </p:cNvSpPr>
          <p:nvPr/>
        </p:nvSpPr>
        <p:spPr bwMode="blackWhite">
          <a:xfrm>
            <a:off x="5921375" y="3803650"/>
            <a:ext cx="379413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Tennessee</a:t>
            </a:r>
          </a:p>
        </p:txBody>
      </p:sp>
      <p:sp>
        <p:nvSpPr>
          <p:cNvPr id="32945" name="Rectangle 236"/>
          <p:cNvSpPr>
            <a:spLocks noChangeArrowheads="1"/>
          </p:cNvSpPr>
          <p:nvPr/>
        </p:nvSpPr>
        <p:spPr bwMode="blackWhite">
          <a:xfrm>
            <a:off x="6137275" y="3486150"/>
            <a:ext cx="314325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Kentucky</a:t>
            </a:r>
          </a:p>
        </p:txBody>
      </p:sp>
      <p:sp>
        <p:nvSpPr>
          <p:cNvPr id="32946" name="Rectangle 237"/>
          <p:cNvSpPr>
            <a:spLocks noChangeArrowheads="1"/>
          </p:cNvSpPr>
          <p:nvPr/>
        </p:nvSpPr>
        <p:spPr bwMode="blackWhite">
          <a:xfrm>
            <a:off x="5494338" y="3070225"/>
            <a:ext cx="214312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Illinois</a:t>
            </a:r>
          </a:p>
        </p:txBody>
      </p:sp>
      <p:sp>
        <p:nvSpPr>
          <p:cNvPr id="32947" name="Rectangle 238"/>
          <p:cNvSpPr>
            <a:spLocks noChangeArrowheads="1"/>
          </p:cNvSpPr>
          <p:nvPr/>
        </p:nvSpPr>
        <p:spPr bwMode="blackWhite">
          <a:xfrm>
            <a:off x="5970588" y="2963863"/>
            <a:ext cx="252412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Indiana</a:t>
            </a:r>
          </a:p>
        </p:txBody>
      </p:sp>
      <p:sp>
        <p:nvSpPr>
          <p:cNvPr id="32948" name="Rectangle 239"/>
          <p:cNvSpPr>
            <a:spLocks noChangeArrowheads="1"/>
          </p:cNvSpPr>
          <p:nvPr/>
        </p:nvSpPr>
        <p:spPr bwMode="blackWhite">
          <a:xfrm>
            <a:off x="6089650" y="2452688"/>
            <a:ext cx="307975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Michigan</a:t>
            </a:r>
          </a:p>
        </p:txBody>
      </p:sp>
      <p:sp>
        <p:nvSpPr>
          <p:cNvPr id="32949" name="Rectangle 240"/>
          <p:cNvSpPr>
            <a:spLocks noChangeArrowheads="1"/>
          </p:cNvSpPr>
          <p:nvPr/>
        </p:nvSpPr>
        <p:spPr bwMode="blackWhite">
          <a:xfrm>
            <a:off x="6486525" y="2917825"/>
            <a:ext cx="161925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Ohio</a:t>
            </a:r>
          </a:p>
        </p:txBody>
      </p:sp>
      <p:sp>
        <p:nvSpPr>
          <p:cNvPr id="32950" name="Rectangle 241"/>
          <p:cNvSpPr>
            <a:spLocks noChangeArrowheads="1"/>
          </p:cNvSpPr>
          <p:nvPr/>
        </p:nvSpPr>
        <p:spPr bwMode="blackWhite">
          <a:xfrm>
            <a:off x="6729413" y="3228975"/>
            <a:ext cx="2571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West </a:t>
            </a:r>
          </a:p>
          <a:p>
            <a:pPr defTabSz="820738" eaLnBrk="0" hangingPunct="0"/>
            <a:r>
              <a:rPr lang="en-US" sz="600"/>
              <a:t>Virginia</a:t>
            </a:r>
          </a:p>
        </p:txBody>
      </p:sp>
      <p:sp>
        <p:nvSpPr>
          <p:cNvPr id="32951" name="Rectangle 242"/>
          <p:cNvSpPr>
            <a:spLocks noChangeArrowheads="1"/>
          </p:cNvSpPr>
          <p:nvPr/>
        </p:nvSpPr>
        <p:spPr bwMode="blackWhite">
          <a:xfrm>
            <a:off x="7362825" y="2943225"/>
            <a:ext cx="111125" cy="920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DC</a:t>
            </a:r>
          </a:p>
        </p:txBody>
      </p:sp>
      <p:sp>
        <p:nvSpPr>
          <p:cNvPr id="32952" name="Rectangle 243"/>
          <p:cNvSpPr>
            <a:spLocks noChangeArrowheads="1"/>
          </p:cNvSpPr>
          <p:nvPr/>
        </p:nvSpPr>
        <p:spPr bwMode="blackWhite">
          <a:xfrm>
            <a:off x="7845425" y="3170238"/>
            <a:ext cx="315913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Maryland</a:t>
            </a:r>
          </a:p>
        </p:txBody>
      </p:sp>
      <p:sp>
        <p:nvSpPr>
          <p:cNvPr id="32953" name="Rectangle 244"/>
          <p:cNvSpPr>
            <a:spLocks noChangeArrowheads="1"/>
          </p:cNvSpPr>
          <p:nvPr/>
        </p:nvSpPr>
        <p:spPr bwMode="blackWhite">
          <a:xfrm>
            <a:off x="7845425" y="3028950"/>
            <a:ext cx="325438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Delaware</a:t>
            </a:r>
          </a:p>
        </p:txBody>
      </p:sp>
      <p:sp>
        <p:nvSpPr>
          <p:cNvPr id="32954" name="Rectangle 245"/>
          <p:cNvSpPr>
            <a:spLocks noChangeArrowheads="1"/>
          </p:cNvSpPr>
          <p:nvPr/>
        </p:nvSpPr>
        <p:spPr bwMode="blackWhite">
          <a:xfrm>
            <a:off x="7867650" y="2779713"/>
            <a:ext cx="4000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New Jersey</a:t>
            </a:r>
          </a:p>
        </p:txBody>
      </p:sp>
      <p:sp>
        <p:nvSpPr>
          <p:cNvPr id="32955" name="Rectangle 246"/>
          <p:cNvSpPr>
            <a:spLocks noChangeArrowheads="1"/>
          </p:cNvSpPr>
          <p:nvPr/>
        </p:nvSpPr>
        <p:spPr bwMode="blackWhite">
          <a:xfrm>
            <a:off x="7461250" y="1677988"/>
            <a:ext cx="288925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Vermont</a:t>
            </a:r>
          </a:p>
        </p:txBody>
      </p:sp>
      <p:sp>
        <p:nvSpPr>
          <p:cNvPr id="32956" name="Line 247"/>
          <p:cNvSpPr>
            <a:spLocks noChangeShapeType="1"/>
          </p:cNvSpPr>
          <p:nvPr/>
        </p:nvSpPr>
        <p:spPr bwMode="blackWhite">
          <a:xfrm>
            <a:off x="7707313" y="1789113"/>
            <a:ext cx="104775" cy="1571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57" name="Rectangle 248"/>
          <p:cNvSpPr>
            <a:spLocks noChangeArrowheads="1"/>
          </p:cNvSpPr>
          <p:nvPr/>
        </p:nvSpPr>
        <p:spPr bwMode="blackWhite">
          <a:xfrm>
            <a:off x="8139113" y="2517775"/>
            <a:ext cx="452437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Rhode Island</a:t>
            </a:r>
          </a:p>
        </p:txBody>
      </p:sp>
      <p:sp>
        <p:nvSpPr>
          <p:cNvPr id="32958" name="Line 249"/>
          <p:cNvSpPr>
            <a:spLocks noChangeShapeType="1"/>
          </p:cNvSpPr>
          <p:nvPr/>
        </p:nvSpPr>
        <p:spPr bwMode="blackWhite">
          <a:xfrm flipH="1" flipV="1">
            <a:off x="8083550" y="2420938"/>
            <a:ext cx="93663" cy="101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59" name="Rectangle 250"/>
          <p:cNvSpPr>
            <a:spLocks noChangeArrowheads="1"/>
          </p:cNvSpPr>
          <p:nvPr/>
        </p:nvSpPr>
        <p:spPr bwMode="blackWhite">
          <a:xfrm>
            <a:off x="8013700" y="2651125"/>
            <a:ext cx="404813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Connecticut</a:t>
            </a:r>
          </a:p>
        </p:txBody>
      </p:sp>
      <p:sp>
        <p:nvSpPr>
          <p:cNvPr id="32960" name="Line 251"/>
          <p:cNvSpPr>
            <a:spLocks noChangeShapeType="1"/>
          </p:cNvSpPr>
          <p:nvPr/>
        </p:nvSpPr>
        <p:spPr bwMode="blackWhite">
          <a:xfrm flipH="1" flipV="1">
            <a:off x="7950200" y="2441575"/>
            <a:ext cx="188913" cy="21113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61" name="Rectangle 252"/>
          <p:cNvSpPr>
            <a:spLocks noChangeArrowheads="1"/>
          </p:cNvSpPr>
          <p:nvPr/>
        </p:nvSpPr>
        <p:spPr bwMode="blackWhite">
          <a:xfrm>
            <a:off x="8250238" y="1933575"/>
            <a:ext cx="3714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New </a:t>
            </a:r>
          </a:p>
          <a:p>
            <a:pPr defTabSz="820738" eaLnBrk="0" hangingPunct="0"/>
            <a:r>
              <a:rPr lang="en-US" sz="600"/>
              <a:t>Hampshire</a:t>
            </a:r>
          </a:p>
        </p:txBody>
      </p:sp>
      <p:sp>
        <p:nvSpPr>
          <p:cNvPr id="32962" name="Line 253"/>
          <p:cNvSpPr>
            <a:spLocks noChangeShapeType="1"/>
          </p:cNvSpPr>
          <p:nvPr/>
        </p:nvSpPr>
        <p:spPr bwMode="blackWhite">
          <a:xfrm flipH="1">
            <a:off x="8001000" y="2047875"/>
            <a:ext cx="244475" cy="936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63" name="Rectangle 254"/>
          <p:cNvSpPr>
            <a:spLocks noChangeArrowheads="1"/>
          </p:cNvSpPr>
          <p:nvPr/>
        </p:nvSpPr>
        <p:spPr bwMode="blackWhite">
          <a:xfrm>
            <a:off x="8328025" y="2209800"/>
            <a:ext cx="509588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Massachusetts</a:t>
            </a:r>
          </a:p>
        </p:txBody>
      </p:sp>
      <p:sp>
        <p:nvSpPr>
          <p:cNvPr id="32964" name="Line 255"/>
          <p:cNvSpPr>
            <a:spLocks noChangeShapeType="1"/>
          </p:cNvSpPr>
          <p:nvPr/>
        </p:nvSpPr>
        <p:spPr bwMode="blackWhite">
          <a:xfrm flipH="1" flipV="1">
            <a:off x="7685088" y="3148013"/>
            <a:ext cx="141287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65" name="Line 256"/>
          <p:cNvSpPr>
            <a:spLocks noChangeShapeType="1"/>
          </p:cNvSpPr>
          <p:nvPr/>
        </p:nvSpPr>
        <p:spPr bwMode="blackWhite">
          <a:xfrm flipH="1">
            <a:off x="7670800" y="3060700"/>
            <a:ext cx="155575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66" name="Rectangle 257"/>
          <p:cNvSpPr>
            <a:spLocks noChangeArrowheads="1"/>
          </p:cNvSpPr>
          <p:nvPr/>
        </p:nvSpPr>
        <p:spPr bwMode="blackWhite">
          <a:xfrm>
            <a:off x="1341438" y="4930775"/>
            <a:ext cx="230187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Alaska</a:t>
            </a:r>
          </a:p>
        </p:txBody>
      </p:sp>
      <p:sp>
        <p:nvSpPr>
          <p:cNvPr id="32967" name="Rectangle 258"/>
          <p:cNvSpPr>
            <a:spLocks noChangeArrowheads="1"/>
          </p:cNvSpPr>
          <p:nvPr/>
        </p:nvSpPr>
        <p:spPr bwMode="blackWhite">
          <a:xfrm>
            <a:off x="2828925" y="5657850"/>
            <a:ext cx="231775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Hawaii</a:t>
            </a:r>
          </a:p>
        </p:txBody>
      </p:sp>
      <p:sp>
        <p:nvSpPr>
          <p:cNvPr id="32968" name="Rectangle 259"/>
          <p:cNvSpPr>
            <a:spLocks noChangeArrowheads="1"/>
          </p:cNvSpPr>
          <p:nvPr/>
        </p:nvSpPr>
        <p:spPr bwMode="blackWhite">
          <a:xfrm>
            <a:off x="6958013" y="2679700"/>
            <a:ext cx="45720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600"/>
              <a:t>Pennsylvania</a:t>
            </a:r>
          </a:p>
        </p:txBody>
      </p:sp>
      <p:sp>
        <p:nvSpPr>
          <p:cNvPr id="2691332" name="Rectangle 260"/>
          <p:cNvSpPr>
            <a:spLocks noGrp="1" noChangeArrowheads="1"/>
          </p:cNvSpPr>
          <p:nvPr>
            <p:ph type="title"/>
          </p:nvPr>
        </p:nvSpPr>
        <p:spPr bwMode="invGray">
          <a:xfrm>
            <a:off x="0" y="381000"/>
            <a:ext cx="9090025" cy="487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FASD Regional Training Centers </a:t>
            </a:r>
            <a:br>
              <a:rPr lang="en-US" sz="3200" b="1" dirty="0" smtClean="0"/>
            </a:br>
            <a:r>
              <a:rPr lang="en-US" sz="3200" b="1" dirty="0" smtClean="0"/>
              <a:t>2011-2014</a:t>
            </a:r>
          </a:p>
        </p:txBody>
      </p:sp>
      <p:sp>
        <p:nvSpPr>
          <p:cNvPr id="32970" name="Freeform 261"/>
          <p:cNvSpPr>
            <a:spLocks/>
          </p:cNvSpPr>
          <p:nvPr/>
        </p:nvSpPr>
        <p:spPr bwMode="blackWhite">
          <a:xfrm>
            <a:off x="5187950" y="1439863"/>
            <a:ext cx="1042988" cy="465137"/>
          </a:xfrm>
          <a:custGeom>
            <a:avLst/>
            <a:gdLst>
              <a:gd name="T0" fmla="*/ 2147483647 w 578"/>
              <a:gd name="T1" fmla="*/ 2147483647 h 267"/>
              <a:gd name="T2" fmla="*/ 2147483647 w 578"/>
              <a:gd name="T3" fmla="*/ 2147483647 h 267"/>
              <a:gd name="T4" fmla="*/ 2147483647 w 578"/>
              <a:gd name="T5" fmla="*/ 2147483647 h 267"/>
              <a:gd name="T6" fmla="*/ 2147483647 w 578"/>
              <a:gd name="T7" fmla="*/ 2147483647 h 267"/>
              <a:gd name="T8" fmla="*/ 2147483647 w 578"/>
              <a:gd name="T9" fmla="*/ 2147483647 h 267"/>
              <a:gd name="T10" fmla="*/ 2147483647 w 578"/>
              <a:gd name="T11" fmla="*/ 2147483647 h 267"/>
              <a:gd name="T12" fmla="*/ 2147483647 w 578"/>
              <a:gd name="T13" fmla="*/ 2147483647 h 267"/>
              <a:gd name="T14" fmla="*/ 2147483647 w 578"/>
              <a:gd name="T15" fmla="*/ 2147483647 h 267"/>
              <a:gd name="T16" fmla="*/ 2147483647 w 578"/>
              <a:gd name="T17" fmla="*/ 2147483647 h 267"/>
              <a:gd name="T18" fmla="*/ 2147483647 w 578"/>
              <a:gd name="T19" fmla="*/ 2147483647 h 267"/>
              <a:gd name="T20" fmla="*/ 2147483647 w 578"/>
              <a:gd name="T21" fmla="*/ 2147483647 h 267"/>
              <a:gd name="T22" fmla="*/ 2147483647 w 578"/>
              <a:gd name="T23" fmla="*/ 2147483647 h 267"/>
              <a:gd name="T24" fmla="*/ 2147483647 w 578"/>
              <a:gd name="T25" fmla="*/ 2147483647 h 267"/>
              <a:gd name="T26" fmla="*/ 2147483647 w 578"/>
              <a:gd name="T27" fmla="*/ 2147483647 h 267"/>
              <a:gd name="T28" fmla="*/ 2147483647 w 578"/>
              <a:gd name="T29" fmla="*/ 2147483647 h 267"/>
              <a:gd name="T30" fmla="*/ 2147483647 w 578"/>
              <a:gd name="T31" fmla="*/ 2147483647 h 267"/>
              <a:gd name="T32" fmla="*/ 2147483647 w 578"/>
              <a:gd name="T33" fmla="*/ 2147483647 h 267"/>
              <a:gd name="T34" fmla="*/ 2147483647 w 578"/>
              <a:gd name="T35" fmla="*/ 2147483647 h 267"/>
              <a:gd name="T36" fmla="*/ 2147483647 w 578"/>
              <a:gd name="T37" fmla="*/ 2147483647 h 267"/>
              <a:gd name="T38" fmla="*/ 2147483647 w 578"/>
              <a:gd name="T39" fmla="*/ 2147483647 h 267"/>
              <a:gd name="T40" fmla="*/ 2147483647 w 578"/>
              <a:gd name="T41" fmla="*/ 2147483647 h 267"/>
              <a:gd name="T42" fmla="*/ 2147483647 w 578"/>
              <a:gd name="T43" fmla="*/ 2147483647 h 267"/>
              <a:gd name="T44" fmla="*/ 2147483647 w 578"/>
              <a:gd name="T45" fmla="*/ 2147483647 h 267"/>
              <a:gd name="T46" fmla="*/ 2147483647 w 578"/>
              <a:gd name="T47" fmla="*/ 2147483647 h 267"/>
              <a:gd name="T48" fmla="*/ 2147483647 w 578"/>
              <a:gd name="T49" fmla="*/ 2147483647 h 267"/>
              <a:gd name="T50" fmla="*/ 2147483647 w 578"/>
              <a:gd name="T51" fmla="*/ 2147483647 h 267"/>
              <a:gd name="T52" fmla="*/ 2147483647 w 578"/>
              <a:gd name="T53" fmla="*/ 2147483647 h 267"/>
              <a:gd name="T54" fmla="*/ 2147483647 w 578"/>
              <a:gd name="T55" fmla="*/ 2147483647 h 267"/>
              <a:gd name="T56" fmla="*/ 2147483647 w 578"/>
              <a:gd name="T57" fmla="*/ 2147483647 h 267"/>
              <a:gd name="T58" fmla="*/ 2147483647 w 578"/>
              <a:gd name="T59" fmla="*/ 2147483647 h 267"/>
              <a:gd name="T60" fmla="*/ 2147483647 w 578"/>
              <a:gd name="T61" fmla="*/ 2147483647 h 267"/>
              <a:gd name="T62" fmla="*/ 2147483647 w 578"/>
              <a:gd name="T63" fmla="*/ 2147483647 h 267"/>
              <a:gd name="T64" fmla="*/ 0 w 578"/>
              <a:gd name="T65" fmla="*/ 2147483647 h 267"/>
              <a:gd name="T66" fmla="*/ 2147483647 w 578"/>
              <a:gd name="T67" fmla="*/ 2147483647 h 267"/>
              <a:gd name="T68" fmla="*/ 2147483647 w 578"/>
              <a:gd name="T69" fmla="*/ 2147483647 h 267"/>
              <a:gd name="T70" fmla="*/ 2147483647 w 578"/>
              <a:gd name="T71" fmla="*/ 2147483647 h 267"/>
              <a:gd name="T72" fmla="*/ 2147483647 w 578"/>
              <a:gd name="T73" fmla="*/ 2147483647 h 267"/>
              <a:gd name="T74" fmla="*/ 2147483647 w 578"/>
              <a:gd name="T75" fmla="*/ 2147483647 h 267"/>
              <a:gd name="T76" fmla="*/ 2147483647 w 578"/>
              <a:gd name="T77" fmla="*/ 2147483647 h 267"/>
              <a:gd name="T78" fmla="*/ 2147483647 w 578"/>
              <a:gd name="T79" fmla="*/ 2147483647 h 267"/>
              <a:gd name="T80" fmla="*/ 2147483647 w 578"/>
              <a:gd name="T81" fmla="*/ 2147483647 h 267"/>
              <a:gd name="T82" fmla="*/ 2147483647 w 578"/>
              <a:gd name="T83" fmla="*/ 2147483647 h 267"/>
              <a:gd name="T84" fmla="*/ 2147483647 w 578"/>
              <a:gd name="T85" fmla="*/ 2147483647 h 267"/>
              <a:gd name="T86" fmla="*/ 2147483647 w 578"/>
              <a:gd name="T87" fmla="*/ 2147483647 h 267"/>
              <a:gd name="T88" fmla="*/ 2147483647 w 578"/>
              <a:gd name="T89" fmla="*/ 2147483647 h 267"/>
              <a:gd name="T90" fmla="*/ 2147483647 w 578"/>
              <a:gd name="T91" fmla="*/ 2147483647 h 267"/>
              <a:gd name="T92" fmla="*/ 2147483647 w 578"/>
              <a:gd name="T93" fmla="*/ 2147483647 h 267"/>
              <a:gd name="T94" fmla="*/ 2147483647 w 578"/>
              <a:gd name="T95" fmla="*/ 0 h 267"/>
              <a:gd name="T96" fmla="*/ 2147483647 w 578"/>
              <a:gd name="T97" fmla="*/ 2147483647 h 267"/>
              <a:gd name="T98" fmla="*/ 2147483647 w 578"/>
              <a:gd name="T99" fmla="*/ 2147483647 h 267"/>
              <a:gd name="T100" fmla="*/ 2147483647 w 578"/>
              <a:gd name="T101" fmla="*/ 2147483647 h 267"/>
              <a:gd name="T102" fmla="*/ 2147483647 w 578"/>
              <a:gd name="T103" fmla="*/ 2147483647 h 267"/>
              <a:gd name="T104" fmla="*/ 2147483647 w 578"/>
              <a:gd name="T105" fmla="*/ 2147483647 h 267"/>
              <a:gd name="T106" fmla="*/ 2147483647 w 578"/>
              <a:gd name="T107" fmla="*/ 2147483647 h 267"/>
              <a:gd name="T108" fmla="*/ 2147483647 w 578"/>
              <a:gd name="T109" fmla="*/ 2147483647 h 267"/>
              <a:gd name="T110" fmla="*/ 2147483647 w 578"/>
              <a:gd name="T111" fmla="*/ 2147483647 h 267"/>
              <a:gd name="T112" fmla="*/ 2147483647 w 578"/>
              <a:gd name="T113" fmla="*/ 2147483647 h 267"/>
              <a:gd name="T114" fmla="*/ 2147483647 w 578"/>
              <a:gd name="T115" fmla="*/ 2147483647 h 267"/>
              <a:gd name="T116" fmla="*/ 2147483647 w 578"/>
              <a:gd name="T117" fmla="*/ 2147483647 h 267"/>
              <a:gd name="T118" fmla="*/ 2147483647 w 578"/>
              <a:gd name="T119" fmla="*/ 2147483647 h 267"/>
              <a:gd name="T120" fmla="*/ 2147483647 w 578"/>
              <a:gd name="T121" fmla="*/ 2147483647 h 2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78"/>
              <a:gd name="T184" fmla="*/ 0 h 267"/>
              <a:gd name="T185" fmla="*/ 578 w 578"/>
              <a:gd name="T186" fmla="*/ 267 h 2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78" h="267">
                <a:moveTo>
                  <a:pt x="560" y="237"/>
                </a:moveTo>
                <a:lnTo>
                  <a:pt x="560" y="237"/>
                </a:lnTo>
                <a:lnTo>
                  <a:pt x="556" y="242"/>
                </a:lnTo>
                <a:lnTo>
                  <a:pt x="551" y="242"/>
                </a:lnTo>
                <a:lnTo>
                  <a:pt x="549" y="242"/>
                </a:lnTo>
                <a:lnTo>
                  <a:pt x="546" y="242"/>
                </a:lnTo>
                <a:lnTo>
                  <a:pt x="544" y="240"/>
                </a:lnTo>
                <a:lnTo>
                  <a:pt x="542" y="239"/>
                </a:lnTo>
                <a:lnTo>
                  <a:pt x="542" y="237"/>
                </a:lnTo>
                <a:lnTo>
                  <a:pt x="542" y="236"/>
                </a:lnTo>
                <a:lnTo>
                  <a:pt x="536" y="242"/>
                </a:lnTo>
                <a:lnTo>
                  <a:pt x="517" y="240"/>
                </a:lnTo>
                <a:lnTo>
                  <a:pt x="515" y="236"/>
                </a:lnTo>
                <a:lnTo>
                  <a:pt x="513" y="218"/>
                </a:lnTo>
                <a:lnTo>
                  <a:pt x="515" y="213"/>
                </a:lnTo>
                <a:lnTo>
                  <a:pt x="514" y="207"/>
                </a:lnTo>
                <a:lnTo>
                  <a:pt x="513" y="209"/>
                </a:lnTo>
                <a:lnTo>
                  <a:pt x="511" y="209"/>
                </a:lnTo>
                <a:lnTo>
                  <a:pt x="508" y="210"/>
                </a:lnTo>
                <a:lnTo>
                  <a:pt x="505" y="212"/>
                </a:lnTo>
                <a:lnTo>
                  <a:pt x="502" y="212"/>
                </a:lnTo>
                <a:lnTo>
                  <a:pt x="500" y="213"/>
                </a:lnTo>
                <a:lnTo>
                  <a:pt x="494" y="216"/>
                </a:lnTo>
                <a:lnTo>
                  <a:pt x="488" y="218"/>
                </a:lnTo>
                <a:lnTo>
                  <a:pt x="482" y="219"/>
                </a:lnTo>
                <a:lnTo>
                  <a:pt x="478" y="222"/>
                </a:lnTo>
                <a:lnTo>
                  <a:pt x="472" y="222"/>
                </a:lnTo>
                <a:lnTo>
                  <a:pt x="466" y="224"/>
                </a:lnTo>
                <a:lnTo>
                  <a:pt x="461" y="225"/>
                </a:lnTo>
                <a:lnTo>
                  <a:pt x="455" y="225"/>
                </a:lnTo>
                <a:lnTo>
                  <a:pt x="451" y="227"/>
                </a:lnTo>
                <a:lnTo>
                  <a:pt x="446" y="227"/>
                </a:lnTo>
                <a:lnTo>
                  <a:pt x="443" y="227"/>
                </a:lnTo>
                <a:lnTo>
                  <a:pt x="439" y="227"/>
                </a:lnTo>
                <a:lnTo>
                  <a:pt x="436" y="227"/>
                </a:lnTo>
                <a:lnTo>
                  <a:pt x="434" y="227"/>
                </a:lnTo>
                <a:lnTo>
                  <a:pt x="433" y="227"/>
                </a:lnTo>
                <a:lnTo>
                  <a:pt x="401" y="257"/>
                </a:lnTo>
                <a:lnTo>
                  <a:pt x="395" y="255"/>
                </a:lnTo>
                <a:lnTo>
                  <a:pt x="389" y="255"/>
                </a:lnTo>
                <a:lnTo>
                  <a:pt x="388" y="255"/>
                </a:lnTo>
                <a:lnTo>
                  <a:pt x="385" y="255"/>
                </a:lnTo>
                <a:lnTo>
                  <a:pt x="383" y="255"/>
                </a:lnTo>
                <a:lnTo>
                  <a:pt x="381" y="255"/>
                </a:lnTo>
                <a:lnTo>
                  <a:pt x="380" y="251"/>
                </a:lnTo>
                <a:lnTo>
                  <a:pt x="379" y="249"/>
                </a:lnTo>
                <a:lnTo>
                  <a:pt x="376" y="248"/>
                </a:lnTo>
                <a:lnTo>
                  <a:pt x="373" y="249"/>
                </a:lnTo>
                <a:lnTo>
                  <a:pt x="368" y="251"/>
                </a:lnTo>
                <a:lnTo>
                  <a:pt x="365" y="252"/>
                </a:lnTo>
                <a:lnTo>
                  <a:pt x="364" y="254"/>
                </a:lnTo>
                <a:lnTo>
                  <a:pt x="362" y="254"/>
                </a:lnTo>
                <a:lnTo>
                  <a:pt x="347" y="254"/>
                </a:lnTo>
                <a:lnTo>
                  <a:pt x="344" y="248"/>
                </a:lnTo>
                <a:lnTo>
                  <a:pt x="344" y="246"/>
                </a:lnTo>
                <a:lnTo>
                  <a:pt x="343" y="245"/>
                </a:lnTo>
                <a:lnTo>
                  <a:pt x="340" y="242"/>
                </a:lnTo>
                <a:lnTo>
                  <a:pt x="337" y="240"/>
                </a:lnTo>
                <a:lnTo>
                  <a:pt x="335" y="237"/>
                </a:lnTo>
                <a:lnTo>
                  <a:pt x="332" y="236"/>
                </a:lnTo>
                <a:lnTo>
                  <a:pt x="329" y="233"/>
                </a:lnTo>
                <a:lnTo>
                  <a:pt x="328" y="231"/>
                </a:lnTo>
                <a:lnTo>
                  <a:pt x="320" y="222"/>
                </a:lnTo>
                <a:lnTo>
                  <a:pt x="312" y="216"/>
                </a:lnTo>
                <a:lnTo>
                  <a:pt x="305" y="215"/>
                </a:lnTo>
                <a:lnTo>
                  <a:pt x="298" y="215"/>
                </a:lnTo>
                <a:lnTo>
                  <a:pt x="290" y="218"/>
                </a:lnTo>
                <a:lnTo>
                  <a:pt x="287" y="221"/>
                </a:lnTo>
                <a:lnTo>
                  <a:pt x="284" y="222"/>
                </a:lnTo>
                <a:lnTo>
                  <a:pt x="282" y="224"/>
                </a:lnTo>
                <a:lnTo>
                  <a:pt x="282" y="222"/>
                </a:lnTo>
                <a:lnTo>
                  <a:pt x="284" y="219"/>
                </a:lnTo>
                <a:lnTo>
                  <a:pt x="284" y="218"/>
                </a:lnTo>
                <a:lnTo>
                  <a:pt x="285" y="216"/>
                </a:lnTo>
                <a:lnTo>
                  <a:pt x="285" y="213"/>
                </a:lnTo>
                <a:lnTo>
                  <a:pt x="285" y="212"/>
                </a:lnTo>
                <a:lnTo>
                  <a:pt x="281" y="213"/>
                </a:lnTo>
                <a:lnTo>
                  <a:pt x="276" y="215"/>
                </a:lnTo>
                <a:lnTo>
                  <a:pt x="274" y="219"/>
                </a:lnTo>
                <a:lnTo>
                  <a:pt x="271" y="224"/>
                </a:lnTo>
                <a:lnTo>
                  <a:pt x="268" y="228"/>
                </a:lnTo>
                <a:lnTo>
                  <a:pt x="266" y="231"/>
                </a:lnTo>
                <a:lnTo>
                  <a:pt x="265" y="234"/>
                </a:lnTo>
                <a:lnTo>
                  <a:pt x="263" y="210"/>
                </a:lnTo>
                <a:lnTo>
                  <a:pt x="263" y="212"/>
                </a:lnTo>
                <a:lnTo>
                  <a:pt x="262" y="212"/>
                </a:lnTo>
                <a:lnTo>
                  <a:pt x="260" y="212"/>
                </a:lnTo>
                <a:lnTo>
                  <a:pt x="259" y="210"/>
                </a:lnTo>
                <a:lnTo>
                  <a:pt x="259" y="209"/>
                </a:lnTo>
                <a:lnTo>
                  <a:pt x="257" y="207"/>
                </a:lnTo>
                <a:lnTo>
                  <a:pt x="259" y="204"/>
                </a:lnTo>
                <a:lnTo>
                  <a:pt x="259" y="201"/>
                </a:lnTo>
                <a:lnTo>
                  <a:pt x="260" y="198"/>
                </a:lnTo>
                <a:lnTo>
                  <a:pt x="262" y="198"/>
                </a:lnTo>
                <a:lnTo>
                  <a:pt x="262" y="200"/>
                </a:lnTo>
                <a:lnTo>
                  <a:pt x="263" y="201"/>
                </a:lnTo>
                <a:lnTo>
                  <a:pt x="263" y="203"/>
                </a:lnTo>
                <a:lnTo>
                  <a:pt x="263" y="201"/>
                </a:lnTo>
                <a:lnTo>
                  <a:pt x="263" y="200"/>
                </a:lnTo>
                <a:lnTo>
                  <a:pt x="263" y="198"/>
                </a:lnTo>
                <a:lnTo>
                  <a:pt x="262" y="197"/>
                </a:lnTo>
                <a:lnTo>
                  <a:pt x="263" y="198"/>
                </a:lnTo>
                <a:lnTo>
                  <a:pt x="263" y="203"/>
                </a:lnTo>
                <a:lnTo>
                  <a:pt x="265" y="206"/>
                </a:lnTo>
                <a:lnTo>
                  <a:pt x="266" y="207"/>
                </a:lnTo>
                <a:lnTo>
                  <a:pt x="268" y="207"/>
                </a:lnTo>
                <a:lnTo>
                  <a:pt x="269" y="207"/>
                </a:lnTo>
                <a:lnTo>
                  <a:pt x="269" y="206"/>
                </a:lnTo>
                <a:lnTo>
                  <a:pt x="271" y="204"/>
                </a:lnTo>
                <a:lnTo>
                  <a:pt x="271" y="203"/>
                </a:lnTo>
                <a:lnTo>
                  <a:pt x="278" y="195"/>
                </a:lnTo>
                <a:lnTo>
                  <a:pt x="279" y="188"/>
                </a:lnTo>
                <a:lnTo>
                  <a:pt x="296" y="173"/>
                </a:lnTo>
                <a:lnTo>
                  <a:pt x="302" y="164"/>
                </a:lnTo>
                <a:lnTo>
                  <a:pt x="301" y="164"/>
                </a:lnTo>
                <a:lnTo>
                  <a:pt x="301" y="165"/>
                </a:lnTo>
                <a:lnTo>
                  <a:pt x="302" y="165"/>
                </a:lnTo>
                <a:lnTo>
                  <a:pt x="310" y="162"/>
                </a:lnTo>
                <a:lnTo>
                  <a:pt x="312" y="161"/>
                </a:lnTo>
                <a:lnTo>
                  <a:pt x="314" y="159"/>
                </a:lnTo>
                <a:lnTo>
                  <a:pt x="311" y="158"/>
                </a:lnTo>
                <a:lnTo>
                  <a:pt x="307" y="158"/>
                </a:lnTo>
                <a:lnTo>
                  <a:pt x="304" y="156"/>
                </a:lnTo>
                <a:lnTo>
                  <a:pt x="299" y="156"/>
                </a:lnTo>
                <a:lnTo>
                  <a:pt x="298" y="156"/>
                </a:lnTo>
                <a:lnTo>
                  <a:pt x="288" y="158"/>
                </a:lnTo>
                <a:lnTo>
                  <a:pt x="278" y="161"/>
                </a:lnTo>
                <a:lnTo>
                  <a:pt x="271" y="167"/>
                </a:lnTo>
                <a:lnTo>
                  <a:pt x="263" y="173"/>
                </a:lnTo>
                <a:lnTo>
                  <a:pt x="259" y="177"/>
                </a:lnTo>
                <a:lnTo>
                  <a:pt x="255" y="182"/>
                </a:lnTo>
                <a:lnTo>
                  <a:pt x="252" y="185"/>
                </a:lnTo>
                <a:lnTo>
                  <a:pt x="252" y="186"/>
                </a:lnTo>
                <a:lnTo>
                  <a:pt x="245" y="188"/>
                </a:lnTo>
                <a:lnTo>
                  <a:pt x="241" y="191"/>
                </a:lnTo>
                <a:lnTo>
                  <a:pt x="236" y="195"/>
                </a:lnTo>
                <a:lnTo>
                  <a:pt x="233" y="200"/>
                </a:lnTo>
                <a:lnTo>
                  <a:pt x="232" y="204"/>
                </a:lnTo>
                <a:lnTo>
                  <a:pt x="229" y="207"/>
                </a:lnTo>
                <a:lnTo>
                  <a:pt x="227" y="210"/>
                </a:lnTo>
                <a:lnTo>
                  <a:pt x="224" y="212"/>
                </a:lnTo>
                <a:lnTo>
                  <a:pt x="222" y="213"/>
                </a:lnTo>
                <a:lnTo>
                  <a:pt x="218" y="215"/>
                </a:lnTo>
                <a:lnTo>
                  <a:pt x="213" y="218"/>
                </a:lnTo>
                <a:lnTo>
                  <a:pt x="209" y="222"/>
                </a:lnTo>
                <a:lnTo>
                  <a:pt x="205" y="225"/>
                </a:lnTo>
                <a:lnTo>
                  <a:pt x="202" y="228"/>
                </a:lnTo>
                <a:lnTo>
                  <a:pt x="199" y="231"/>
                </a:lnTo>
                <a:lnTo>
                  <a:pt x="199" y="233"/>
                </a:lnTo>
                <a:lnTo>
                  <a:pt x="192" y="233"/>
                </a:lnTo>
                <a:lnTo>
                  <a:pt x="183" y="233"/>
                </a:lnTo>
                <a:lnTo>
                  <a:pt x="183" y="234"/>
                </a:lnTo>
                <a:lnTo>
                  <a:pt x="180" y="234"/>
                </a:lnTo>
                <a:lnTo>
                  <a:pt x="177" y="234"/>
                </a:lnTo>
                <a:lnTo>
                  <a:pt x="176" y="236"/>
                </a:lnTo>
                <a:lnTo>
                  <a:pt x="172" y="236"/>
                </a:lnTo>
                <a:lnTo>
                  <a:pt x="169" y="236"/>
                </a:lnTo>
                <a:lnTo>
                  <a:pt x="167" y="237"/>
                </a:lnTo>
                <a:lnTo>
                  <a:pt x="166" y="237"/>
                </a:lnTo>
                <a:lnTo>
                  <a:pt x="160" y="245"/>
                </a:lnTo>
                <a:lnTo>
                  <a:pt x="153" y="251"/>
                </a:lnTo>
                <a:lnTo>
                  <a:pt x="146" y="255"/>
                </a:lnTo>
                <a:lnTo>
                  <a:pt x="139" y="260"/>
                </a:lnTo>
                <a:lnTo>
                  <a:pt x="131" y="263"/>
                </a:lnTo>
                <a:lnTo>
                  <a:pt x="128" y="264"/>
                </a:lnTo>
                <a:lnTo>
                  <a:pt x="123" y="266"/>
                </a:lnTo>
                <a:lnTo>
                  <a:pt x="122" y="266"/>
                </a:lnTo>
                <a:lnTo>
                  <a:pt x="123" y="266"/>
                </a:lnTo>
                <a:lnTo>
                  <a:pt x="107" y="255"/>
                </a:lnTo>
                <a:lnTo>
                  <a:pt x="105" y="255"/>
                </a:lnTo>
                <a:lnTo>
                  <a:pt x="104" y="257"/>
                </a:lnTo>
                <a:lnTo>
                  <a:pt x="103" y="258"/>
                </a:lnTo>
                <a:lnTo>
                  <a:pt x="101" y="260"/>
                </a:lnTo>
                <a:lnTo>
                  <a:pt x="98" y="260"/>
                </a:lnTo>
                <a:lnTo>
                  <a:pt x="97" y="261"/>
                </a:lnTo>
                <a:lnTo>
                  <a:pt x="96" y="263"/>
                </a:lnTo>
                <a:lnTo>
                  <a:pt x="93" y="264"/>
                </a:lnTo>
                <a:lnTo>
                  <a:pt x="90" y="266"/>
                </a:lnTo>
                <a:lnTo>
                  <a:pt x="90" y="264"/>
                </a:lnTo>
                <a:lnTo>
                  <a:pt x="90" y="261"/>
                </a:lnTo>
                <a:lnTo>
                  <a:pt x="92" y="260"/>
                </a:lnTo>
                <a:lnTo>
                  <a:pt x="92" y="258"/>
                </a:lnTo>
                <a:lnTo>
                  <a:pt x="93" y="251"/>
                </a:lnTo>
                <a:lnTo>
                  <a:pt x="95" y="243"/>
                </a:lnTo>
                <a:lnTo>
                  <a:pt x="100" y="234"/>
                </a:lnTo>
                <a:lnTo>
                  <a:pt x="98" y="233"/>
                </a:lnTo>
                <a:lnTo>
                  <a:pt x="97" y="230"/>
                </a:lnTo>
                <a:lnTo>
                  <a:pt x="95" y="227"/>
                </a:lnTo>
                <a:lnTo>
                  <a:pt x="92" y="227"/>
                </a:lnTo>
                <a:lnTo>
                  <a:pt x="87" y="230"/>
                </a:lnTo>
                <a:lnTo>
                  <a:pt x="84" y="231"/>
                </a:lnTo>
                <a:lnTo>
                  <a:pt x="83" y="233"/>
                </a:lnTo>
                <a:lnTo>
                  <a:pt x="81" y="234"/>
                </a:lnTo>
                <a:lnTo>
                  <a:pt x="78" y="234"/>
                </a:lnTo>
                <a:lnTo>
                  <a:pt x="75" y="236"/>
                </a:lnTo>
                <a:lnTo>
                  <a:pt x="70" y="236"/>
                </a:lnTo>
                <a:lnTo>
                  <a:pt x="64" y="237"/>
                </a:lnTo>
                <a:lnTo>
                  <a:pt x="60" y="240"/>
                </a:lnTo>
                <a:lnTo>
                  <a:pt x="57" y="242"/>
                </a:lnTo>
                <a:lnTo>
                  <a:pt x="56" y="243"/>
                </a:lnTo>
                <a:lnTo>
                  <a:pt x="54" y="245"/>
                </a:lnTo>
                <a:lnTo>
                  <a:pt x="53" y="246"/>
                </a:lnTo>
                <a:lnTo>
                  <a:pt x="51" y="248"/>
                </a:lnTo>
                <a:lnTo>
                  <a:pt x="50" y="248"/>
                </a:lnTo>
                <a:lnTo>
                  <a:pt x="45" y="248"/>
                </a:lnTo>
                <a:lnTo>
                  <a:pt x="42" y="248"/>
                </a:lnTo>
                <a:lnTo>
                  <a:pt x="39" y="249"/>
                </a:lnTo>
                <a:lnTo>
                  <a:pt x="36" y="249"/>
                </a:lnTo>
                <a:lnTo>
                  <a:pt x="34" y="252"/>
                </a:lnTo>
                <a:lnTo>
                  <a:pt x="32" y="252"/>
                </a:lnTo>
                <a:lnTo>
                  <a:pt x="32" y="254"/>
                </a:lnTo>
                <a:lnTo>
                  <a:pt x="32" y="255"/>
                </a:lnTo>
                <a:lnTo>
                  <a:pt x="27" y="258"/>
                </a:lnTo>
                <a:lnTo>
                  <a:pt x="21" y="260"/>
                </a:lnTo>
                <a:lnTo>
                  <a:pt x="15" y="258"/>
                </a:lnTo>
                <a:lnTo>
                  <a:pt x="11" y="257"/>
                </a:lnTo>
                <a:lnTo>
                  <a:pt x="6" y="254"/>
                </a:lnTo>
                <a:lnTo>
                  <a:pt x="2" y="252"/>
                </a:lnTo>
                <a:lnTo>
                  <a:pt x="0" y="249"/>
                </a:lnTo>
                <a:lnTo>
                  <a:pt x="2" y="246"/>
                </a:lnTo>
                <a:lnTo>
                  <a:pt x="6" y="242"/>
                </a:lnTo>
                <a:lnTo>
                  <a:pt x="11" y="239"/>
                </a:lnTo>
                <a:lnTo>
                  <a:pt x="17" y="236"/>
                </a:lnTo>
                <a:lnTo>
                  <a:pt x="23" y="230"/>
                </a:lnTo>
                <a:lnTo>
                  <a:pt x="29" y="225"/>
                </a:lnTo>
                <a:lnTo>
                  <a:pt x="34" y="219"/>
                </a:lnTo>
                <a:lnTo>
                  <a:pt x="39" y="215"/>
                </a:lnTo>
                <a:lnTo>
                  <a:pt x="44" y="209"/>
                </a:lnTo>
                <a:lnTo>
                  <a:pt x="50" y="204"/>
                </a:lnTo>
                <a:lnTo>
                  <a:pt x="56" y="200"/>
                </a:lnTo>
                <a:lnTo>
                  <a:pt x="60" y="194"/>
                </a:lnTo>
                <a:lnTo>
                  <a:pt x="63" y="189"/>
                </a:lnTo>
                <a:lnTo>
                  <a:pt x="67" y="185"/>
                </a:lnTo>
                <a:lnTo>
                  <a:pt x="70" y="182"/>
                </a:lnTo>
                <a:lnTo>
                  <a:pt x="71" y="179"/>
                </a:lnTo>
                <a:lnTo>
                  <a:pt x="72" y="177"/>
                </a:lnTo>
                <a:lnTo>
                  <a:pt x="74" y="173"/>
                </a:lnTo>
                <a:lnTo>
                  <a:pt x="77" y="170"/>
                </a:lnTo>
                <a:lnTo>
                  <a:pt x="78" y="167"/>
                </a:lnTo>
                <a:lnTo>
                  <a:pt x="81" y="164"/>
                </a:lnTo>
                <a:lnTo>
                  <a:pt x="86" y="161"/>
                </a:lnTo>
                <a:lnTo>
                  <a:pt x="89" y="158"/>
                </a:lnTo>
                <a:lnTo>
                  <a:pt x="93" y="155"/>
                </a:lnTo>
                <a:lnTo>
                  <a:pt x="97" y="152"/>
                </a:lnTo>
                <a:lnTo>
                  <a:pt x="100" y="150"/>
                </a:lnTo>
                <a:lnTo>
                  <a:pt x="104" y="147"/>
                </a:lnTo>
                <a:lnTo>
                  <a:pt x="108" y="147"/>
                </a:lnTo>
                <a:lnTo>
                  <a:pt x="113" y="144"/>
                </a:lnTo>
                <a:lnTo>
                  <a:pt x="117" y="143"/>
                </a:lnTo>
                <a:lnTo>
                  <a:pt x="120" y="143"/>
                </a:lnTo>
                <a:lnTo>
                  <a:pt x="125" y="141"/>
                </a:lnTo>
                <a:lnTo>
                  <a:pt x="128" y="140"/>
                </a:lnTo>
                <a:lnTo>
                  <a:pt x="131" y="138"/>
                </a:lnTo>
                <a:lnTo>
                  <a:pt x="136" y="137"/>
                </a:lnTo>
                <a:lnTo>
                  <a:pt x="140" y="135"/>
                </a:lnTo>
                <a:lnTo>
                  <a:pt x="144" y="132"/>
                </a:lnTo>
                <a:lnTo>
                  <a:pt x="149" y="129"/>
                </a:lnTo>
                <a:lnTo>
                  <a:pt x="153" y="126"/>
                </a:lnTo>
                <a:lnTo>
                  <a:pt x="158" y="123"/>
                </a:lnTo>
                <a:lnTo>
                  <a:pt x="161" y="122"/>
                </a:lnTo>
                <a:lnTo>
                  <a:pt x="166" y="119"/>
                </a:lnTo>
                <a:lnTo>
                  <a:pt x="169" y="117"/>
                </a:lnTo>
                <a:lnTo>
                  <a:pt x="172" y="115"/>
                </a:lnTo>
                <a:lnTo>
                  <a:pt x="174" y="114"/>
                </a:lnTo>
                <a:lnTo>
                  <a:pt x="176" y="112"/>
                </a:lnTo>
                <a:lnTo>
                  <a:pt x="177" y="111"/>
                </a:lnTo>
                <a:lnTo>
                  <a:pt x="177" y="110"/>
                </a:lnTo>
                <a:lnTo>
                  <a:pt x="180" y="108"/>
                </a:lnTo>
                <a:lnTo>
                  <a:pt x="183" y="107"/>
                </a:lnTo>
                <a:lnTo>
                  <a:pt x="185" y="105"/>
                </a:lnTo>
                <a:lnTo>
                  <a:pt x="192" y="98"/>
                </a:lnTo>
                <a:lnTo>
                  <a:pt x="196" y="89"/>
                </a:lnTo>
                <a:lnTo>
                  <a:pt x="199" y="82"/>
                </a:lnTo>
                <a:lnTo>
                  <a:pt x="202" y="75"/>
                </a:lnTo>
                <a:lnTo>
                  <a:pt x="202" y="69"/>
                </a:lnTo>
                <a:lnTo>
                  <a:pt x="202" y="66"/>
                </a:lnTo>
                <a:lnTo>
                  <a:pt x="202" y="63"/>
                </a:lnTo>
                <a:lnTo>
                  <a:pt x="202" y="62"/>
                </a:lnTo>
                <a:lnTo>
                  <a:pt x="206" y="60"/>
                </a:lnTo>
                <a:lnTo>
                  <a:pt x="210" y="58"/>
                </a:lnTo>
                <a:lnTo>
                  <a:pt x="215" y="57"/>
                </a:lnTo>
                <a:lnTo>
                  <a:pt x="221" y="54"/>
                </a:lnTo>
                <a:lnTo>
                  <a:pt x="224" y="52"/>
                </a:lnTo>
                <a:lnTo>
                  <a:pt x="227" y="51"/>
                </a:lnTo>
                <a:lnTo>
                  <a:pt x="229" y="51"/>
                </a:lnTo>
                <a:lnTo>
                  <a:pt x="226" y="57"/>
                </a:lnTo>
                <a:lnTo>
                  <a:pt x="224" y="62"/>
                </a:lnTo>
                <a:lnTo>
                  <a:pt x="224" y="68"/>
                </a:lnTo>
                <a:lnTo>
                  <a:pt x="224" y="72"/>
                </a:lnTo>
                <a:lnTo>
                  <a:pt x="224" y="74"/>
                </a:lnTo>
                <a:lnTo>
                  <a:pt x="227" y="71"/>
                </a:lnTo>
                <a:lnTo>
                  <a:pt x="232" y="65"/>
                </a:lnTo>
                <a:lnTo>
                  <a:pt x="238" y="54"/>
                </a:lnTo>
                <a:lnTo>
                  <a:pt x="242" y="44"/>
                </a:lnTo>
                <a:lnTo>
                  <a:pt x="246" y="35"/>
                </a:lnTo>
                <a:lnTo>
                  <a:pt x="249" y="29"/>
                </a:lnTo>
                <a:lnTo>
                  <a:pt x="252" y="27"/>
                </a:lnTo>
                <a:lnTo>
                  <a:pt x="254" y="25"/>
                </a:lnTo>
                <a:lnTo>
                  <a:pt x="254" y="27"/>
                </a:lnTo>
                <a:lnTo>
                  <a:pt x="254" y="28"/>
                </a:lnTo>
                <a:lnTo>
                  <a:pt x="254" y="30"/>
                </a:lnTo>
                <a:lnTo>
                  <a:pt x="252" y="35"/>
                </a:lnTo>
                <a:lnTo>
                  <a:pt x="251" y="39"/>
                </a:lnTo>
                <a:lnTo>
                  <a:pt x="249" y="45"/>
                </a:lnTo>
                <a:lnTo>
                  <a:pt x="248" y="49"/>
                </a:lnTo>
                <a:lnTo>
                  <a:pt x="248" y="52"/>
                </a:lnTo>
                <a:lnTo>
                  <a:pt x="246" y="55"/>
                </a:lnTo>
                <a:lnTo>
                  <a:pt x="246" y="58"/>
                </a:lnTo>
                <a:lnTo>
                  <a:pt x="252" y="54"/>
                </a:lnTo>
                <a:lnTo>
                  <a:pt x="256" y="48"/>
                </a:lnTo>
                <a:lnTo>
                  <a:pt x="260" y="44"/>
                </a:lnTo>
                <a:lnTo>
                  <a:pt x="265" y="39"/>
                </a:lnTo>
                <a:lnTo>
                  <a:pt x="268" y="36"/>
                </a:lnTo>
                <a:lnTo>
                  <a:pt x="269" y="33"/>
                </a:lnTo>
                <a:lnTo>
                  <a:pt x="272" y="32"/>
                </a:lnTo>
                <a:lnTo>
                  <a:pt x="272" y="30"/>
                </a:lnTo>
                <a:lnTo>
                  <a:pt x="260" y="5"/>
                </a:lnTo>
                <a:lnTo>
                  <a:pt x="262" y="5"/>
                </a:lnTo>
                <a:lnTo>
                  <a:pt x="263" y="3"/>
                </a:lnTo>
                <a:lnTo>
                  <a:pt x="265" y="2"/>
                </a:lnTo>
                <a:lnTo>
                  <a:pt x="266" y="2"/>
                </a:lnTo>
                <a:lnTo>
                  <a:pt x="269" y="0"/>
                </a:lnTo>
                <a:lnTo>
                  <a:pt x="272" y="0"/>
                </a:lnTo>
                <a:lnTo>
                  <a:pt x="274" y="0"/>
                </a:lnTo>
                <a:lnTo>
                  <a:pt x="275" y="0"/>
                </a:lnTo>
                <a:lnTo>
                  <a:pt x="285" y="3"/>
                </a:lnTo>
                <a:lnTo>
                  <a:pt x="293" y="6"/>
                </a:lnTo>
                <a:lnTo>
                  <a:pt x="302" y="9"/>
                </a:lnTo>
                <a:lnTo>
                  <a:pt x="311" y="12"/>
                </a:lnTo>
                <a:lnTo>
                  <a:pt x="320" y="14"/>
                </a:lnTo>
                <a:lnTo>
                  <a:pt x="326" y="14"/>
                </a:lnTo>
                <a:lnTo>
                  <a:pt x="334" y="15"/>
                </a:lnTo>
                <a:lnTo>
                  <a:pt x="341" y="15"/>
                </a:lnTo>
                <a:lnTo>
                  <a:pt x="347" y="15"/>
                </a:lnTo>
                <a:lnTo>
                  <a:pt x="351" y="14"/>
                </a:lnTo>
                <a:lnTo>
                  <a:pt x="356" y="14"/>
                </a:lnTo>
                <a:lnTo>
                  <a:pt x="361" y="12"/>
                </a:lnTo>
                <a:lnTo>
                  <a:pt x="364" y="12"/>
                </a:lnTo>
                <a:lnTo>
                  <a:pt x="365" y="12"/>
                </a:lnTo>
                <a:lnTo>
                  <a:pt x="367" y="11"/>
                </a:lnTo>
                <a:lnTo>
                  <a:pt x="368" y="11"/>
                </a:lnTo>
                <a:lnTo>
                  <a:pt x="385" y="14"/>
                </a:lnTo>
                <a:lnTo>
                  <a:pt x="386" y="15"/>
                </a:lnTo>
                <a:lnTo>
                  <a:pt x="389" y="17"/>
                </a:lnTo>
                <a:lnTo>
                  <a:pt x="391" y="18"/>
                </a:lnTo>
                <a:lnTo>
                  <a:pt x="394" y="21"/>
                </a:lnTo>
                <a:lnTo>
                  <a:pt x="397" y="24"/>
                </a:lnTo>
                <a:lnTo>
                  <a:pt x="398" y="27"/>
                </a:lnTo>
                <a:lnTo>
                  <a:pt x="401" y="29"/>
                </a:lnTo>
                <a:lnTo>
                  <a:pt x="406" y="47"/>
                </a:lnTo>
                <a:lnTo>
                  <a:pt x="413" y="59"/>
                </a:lnTo>
                <a:lnTo>
                  <a:pt x="418" y="71"/>
                </a:lnTo>
                <a:lnTo>
                  <a:pt x="425" y="80"/>
                </a:lnTo>
                <a:lnTo>
                  <a:pt x="433" y="85"/>
                </a:lnTo>
                <a:lnTo>
                  <a:pt x="439" y="90"/>
                </a:lnTo>
                <a:lnTo>
                  <a:pt x="446" y="93"/>
                </a:lnTo>
                <a:lnTo>
                  <a:pt x="452" y="95"/>
                </a:lnTo>
                <a:lnTo>
                  <a:pt x="458" y="95"/>
                </a:lnTo>
                <a:lnTo>
                  <a:pt x="464" y="93"/>
                </a:lnTo>
                <a:lnTo>
                  <a:pt x="470" y="93"/>
                </a:lnTo>
                <a:lnTo>
                  <a:pt x="475" y="92"/>
                </a:lnTo>
                <a:lnTo>
                  <a:pt x="478" y="89"/>
                </a:lnTo>
                <a:lnTo>
                  <a:pt x="480" y="89"/>
                </a:lnTo>
                <a:lnTo>
                  <a:pt x="481" y="88"/>
                </a:lnTo>
                <a:lnTo>
                  <a:pt x="482" y="87"/>
                </a:lnTo>
                <a:lnTo>
                  <a:pt x="484" y="87"/>
                </a:lnTo>
                <a:lnTo>
                  <a:pt x="487" y="87"/>
                </a:lnTo>
                <a:lnTo>
                  <a:pt x="491" y="87"/>
                </a:lnTo>
                <a:lnTo>
                  <a:pt x="497" y="87"/>
                </a:lnTo>
                <a:lnTo>
                  <a:pt x="503" y="87"/>
                </a:lnTo>
                <a:lnTo>
                  <a:pt x="508" y="87"/>
                </a:lnTo>
                <a:lnTo>
                  <a:pt x="511" y="87"/>
                </a:lnTo>
                <a:lnTo>
                  <a:pt x="512" y="87"/>
                </a:lnTo>
                <a:lnTo>
                  <a:pt x="506" y="102"/>
                </a:lnTo>
                <a:lnTo>
                  <a:pt x="505" y="114"/>
                </a:lnTo>
                <a:lnTo>
                  <a:pt x="505" y="120"/>
                </a:lnTo>
                <a:lnTo>
                  <a:pt x="505" y="125"/>
                </a:lnTo>
                <a:lnTo>
                  <a:pt x="506" y="128"/>
                </a:lnTo>
                <a:lnTo>
                  <a:pt x="509" y="128"/>
                </a:lnTo>
                <a:lnTo>
                  <a:pt x="511" y="129"/>
                </a:lnTo>
                <a:lnTo>
                  <a:pt x="512" y="129"/>
                </a:lnTo>
                <a:lnTo>
                  <a:pt x="521" y="137"/>
                </a:lnTo>
                <a:lnTo>
                  <a:pt x="529" y="143"/>
                </a:lnTo>
                <a:lnTo>
                  <a:pt x="533" y="147"/>
                </a:lnTo>
                <a:lnTo>
                  <a:pt x="535" y="150"/>
                </a:lnTo>
                <a:lnTo>
                  <a:pt x="536" y="153"/>
                </a:lnTo>
                <a:lnTo>
                  <a:pt x="535" y="156"/>
                </a:lnTo>
                <a:lnTo>
                  <a:pt x="535" y="158"/>
                </a:lnTo>
                <a:lnTo>
                  <a:pt x="533" y="158"/>
                </a:lnTo>
                <a:lnTo>
                  <a:pt x="529" y="170"/>
                </a:lnTo>
                <a:lnTo>
                  <a:pt x="527" y="177"/>
                </a:lnTo>
                <a:lnTo>
                  <a:pt x="527" y="183"/>
                </a:lnTo>
                <a:lnTo>
                  <a:pt x="530" y="186"/>
                </a:lnTo>
                <a:lnTo>
                  <a:pt x="535" y="189"/>
                </a:lnTo>
                <a:lnTo>
                  <a:pt x="539" y="189"/>
                </a:lnTo>
                <a:lnTo>
                  <a:pt x="542" y="189"/>
                </a:lnTo>
                <a:lnTo>
                  <a:pt x="544" y="189"/>
                </a:lnTo>
                <a:lnTo>
                  <a:pt x="553" y="189"/>
                </a:lnTo>
                <a:lnTo>
                  <a:pt x="557" y="191"/>
                </a:lnTo>
                <a:lnTo>
                  <a:pt x="559" y="192"/>
                </a:lnTo>
                <a:lnTo>
                  <a:pt x="557" y="194"/>
                </a:lnTo>
                <a:lnTo>
                  <a:pt x="554" y="195"/>
                </a:lnTo>
                <a:lnTo>
                  <a:pt x="551" y="197"/>
                </a:lnTo>
                <a:lnTo>
                  <a:pt x="549" y="198"/>
                </a:lnTo>
                <a:lnTo>
                  <a:pt x="549" y="201"/>
                </a:lnTo>
                <a:lnTo>
                  <a:pt x="550" y="203"/>
                </a:lnTo>
                <a:lnTo>
                  <a:pt x="551" y="206"/>
                </a:lnTo>
                <a:lnTo>
                  <a:pt x="553" y="207"/>
                </a:lnTo>
                <a:lnTo>
                  <a:pt x="554" y="209"/>
                </a:lnTo>
                <a:lnTo>
                  <a:pt x="556" y="212"/>
                </a:lnTo>
                <a:lnTo>
                  <a:pt x="556" y="213"/>
                </a:lnTo>
                <a:lnTo>
                  <a:pt x="550" y="225"/>
                </a:lnTo>
                <a:lnTo>
                  <a:pt x="550" y="231"/>
                </a:lnTo>
                <a:lnTo>
                  <a:pt x="553" y="234"/>
                </a:lnTo>
                <a:lnTo>
                  <a:pt x="559" y="234"/>
                </a:lnTo>
                <a:lnTo>
                  <a:pt x="565" y="231"/>
                </a:lnTo>
                <a:lnTo>
                  <a:pt x="571" y="227"/>
                </a:lnTo>
                <a:lnTo>
                  <a:pt x="575" y="224"/>
                </a:lnTo>
                <a:lnTo>
                  <a:pt x="577" y="222"/>
                </a:lnTo>
                <a:lnTo>
                  <a:pt x="577" y="224"/>
                </a:lnTo>
                <a:lnTo>
                  <a:pt x="560" y="23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71" name="Freeform 262"/>
          <p:cNvSpPr>
            <a:spLocks/>
          </p:cNvSpPr>
          <p:nvPr/>
        </p:nvSpPr>
        <p:spPr bwMode="blackWhite">
          <a:xfrm>
            <a:off x="5756275" y="1938338"/>
            <a:ext cx="414338" cy="854075"/>
          </a:xfrm>
          <a:custGeom>
            <a:avLst/>
            <a:gdLst>
              <a:gd name="T0" fmla="*/ 2147483647 w 230"/>
              <a:gd name="T1" fmla="*/ 2147483647 h 488"/>
              <a:gd name="T2" fmla="*/ 2147483647 w 230"/>
              <a:gd name="T3" fmla="*/ 2147483647 h 488"/>
              <a:gd name="T4" fmla="*/ 2147483647 w 230"/>
              <a:gd name="T5" fmla="*/ 2147483647 h 488"/>
              <a:gd name="T6" fmla="*/ 2147483647 w 230"/>
              <a:gd name="T7" fmla="*/ 2147483647 h 488"/>
              <a:gd name="T8" fmla="*/ 2147483647 w 230"/>
              <a:gd name="T9" fmla="*/ 2147483647 h 488"/>
              <a:gd name="T10" fmla="*/ 2147483647 w 230"/>
              <a:gd name="T11" fmla="*/ 2147483647 h 488"/>
              <a:gd name="T12" fmla="*/ 2147483647 w 230"/>
              <a:gd name="T13" fmla="*/ 2147483647 h 488"/>
              <a:gd name="T14" fmla="*/ 2147483647 w 230"/>
              <a:gd name="T15" fmla="*/ 2147483647 h 488"/>
              <a:gd name="T16" fmla="*/ 2147483647 w 230"/>
              <a:gd name="T17" fmla="*/ 2147483647 h 488"/>
              <a:gd name="T18" fmla="*/ 2147483647 w 230"/>
              <a:gd name="T19" fmla="*/ 2147483647 h 488"/>
              <a:gd name="T20" fmla="*/ 2147483647 w 230"/>
              <a:gd name="T21" fmla="*/ 2147483647 h 488"/>
              <a:gd name="T22" fmla="*/ 2147483647 w 230"/>
              <a:gd name="T23" fmla="*/ 2147483647 h 488"/>
              <a:gd name="T24" fmla="*/ 2147483647 w 230"/>
              <a:gd name="T25" fmla="*/ 2147483647 h 488"/>
              <a:gd name="T26" fmla="*/ 2147483647 w 230"/>
              <a:gd name="T27" fmla="*/ 2147483647 h 488"/>
              <a:gd name="T28" fmla="*/ 2147483647 w 230"/>
              <a:gd name="T29" fmla="*/ 2147483647 h 488"/>
              <a:gd name="T30" fmla="*/ 2147483647 w 230"/>
              <a:gd name="T31" fmla="*/ 2147483647 h 488"/>
              <a:gd name="T32" fmla="*/ 2147483647 w 230"/>
              <a:gd name="T33" fmla="*/ 2147483647 h 488"/>
              <a:gd name="T34" fmla="*/ 2147483647 w 230"/>
              <a:gd name="T35" fmla="*/ 2147483647 h 488"/>
              <a:gd name="T36" fmla="*/ 2147483647 w 230"/>
              <a:gd name="T37" fmla="*/ 2147483647 h 488"/>
              <a:gd name="T38" fmla="*/ 2147483647 w 230"/>
              <a:gd name="T39" fmla="*/ 2147483647 h 488"/>
              <a:gd name="T40" fmla="*/ 2147483647 w 230"/>
              <a:gd name="T41" fmla="*/ 2147483647 h 488"/>
              <a:gd name="T42" fmla="*/ 2147483647 w 230"/>
              <a:gd name="T43" fmla="*/ 2147483647 h 488"/>
              <a:gd name="T44" fmla="*/ 2147483647 w 230"/>
              <a:gd name="T45" fmla="*/ 2147483647 h 488"/>
              <a:gd name="T46" fmla="*/ 2147483647 w 230"/>
              <a:gd name="T47" fmla="*/ 2147483647 h 488"/>
              <a:gd name="T48" fmla="*/ 2147483647 w 230"/>
              <a:gd name="T49" fmla="*/ 2147483647 h 488"/>
              <a:gd name="T50" fmla="*/ 2147483647 w 230"/>
              <a:gd name="T51" fmla="*/ 2147483647 h 488"/>
              <a:gd name="T52" fmla="*/ 2147483647 w 230"/>
              <a:gd name="T53" fmla="*/ 2147483647 h 488"/>
              <a:gd name="T54" fmla="*/ 2147483647 w 230"/>
              <a:gd name="T55" fmla="*/ 2147483647 h 488"/>
              <a:gd name="T56" fmla="*/ 2147483647 w 230"/>
              <a:gd name="T57" fmla="*/ 2147483647 h 488"/>
              <a:gd name="T58" fmla="*/ 2147483647 w 230"/>
              <a:gd name="T59" fmla="*/ 2147483647 h 488"/>
              <a:gd name="T60" fmla="*/ 2147483647 w 230"/>
              <a:gd name="T61" fmla="*/ 2147483647 h 488"/>
              <a:gd name="T62" fmla="*/ 2147483647 w 230"/>
              <a:gd name="T63" fmla="*/ 2147483647 h 488"/>
              <a:gd name="T64" fmla="*/ 2147483647 w 230"/>
              <a:gd name="T65" fmla="*/ 2147483647 h 488"/>
              <a:gd name="T66" fmla="*/ 2147483647 w 230"/>
              <a:gd name="T67" fmla="*/ 2147483647 h 488"/>
              <a:gd name="T68" fmla="*/ 2147483647 w 230"/>
              <a:gd name="T69" fmla="*/ 2147483647 h 488"/>
              <a:gd name="T70" fmla="*/ 2147483647 w 230"/>
              <a:gd name="T71" fmla="*/ 2147483647 h 488"/>
              <a:gd name="T72" fmla="*/ 2147483647 w 230"/>
              <a:gd name="T73" fmla="*/ 2147483647 h 488"/>
              <a:gd name="T74" fmla="*/ 2147483647 w 230"/>
              <a:gd name="T75" fmla="*/ 2147483647 h 488"/>
              <a:gd name="T76" fmla="*/ 2147483647 w 230"/>
              <a:gd name="T77" fmla="*/ 2147483647 h 488"/>
              <a:gd name="T78" fmla="*/ 2147483647 w 230"/>
              <a:gd name="T79" fmla="*/ 2147483647 h 488"/>
              <a:gd name="T80" fmla="*/ 2147483647 w 230"/>
              <a:gd name="T81" fmla="*/ 2147483647 h 488"/>
              <a:gd name="T82" fmla="*/ 2147483647 w 230"/>
              <a:gd name="T83" fmla="*/ 2147483647 h 488"/>
              <a:gd name="T84" fmla="*/ 2147483647 w 230"/>
              <a:gd name="T85" fmla="*/ 2147483647 h 488"/>
              <a:gd name="T86" fmla="*/ 2147483647 w 230"/>
              <a:gd name="T87" fmla="*/ 2147483647 h 488"/>
              <a:gd name="T88" fmla="*/ 2147483647 w 230"/>
              <a:gd name="T89" fmla="*/ 2147483647 h 488"/>
              <a:gd name="T90" fmla="*/ 2147483647 w 230"/>
              <a:gd name="T91" fmla="*/ 2147483647 h 488"/>
              <a:gd name="T92" fmla="*/ 2147483647 w 230"/>
              <a:gd name="T93" fmla="*/ 2147483647 h 488"/>
              <a:gd name="T94" fmla="*/ 2147483647 w 230"/>
              <a:gd name="T95" fmla="*/ 2147483647 h 488"/>
              <a:gd name="T96" fmla="*/ 2147483647 w 230"/>
              <a:gd name="T97" fmla="*/ 2147483647 h 488"/>
              <a:gd name="T98" fmla="*/ 2147483647 w 230"/>
              <a:gd name="T99" fmla="*/ 2147483647 h 488"/>
              <a:gd name="T100" fmla="*/ 2147483647 w 230"/>
              <a:gd name="T101" fmla="*/ 2147483647 h 488"/>
              <a:gd name="T102" fmla="*/ 2147483647 w 230"/>
              <a:gd name="T103" fmla="*/ 2147483647 h 488"/>
              <a:gd name="T104" fmla="*/ 2147483647 w 230"/>
              <a:gd name="T105" fmla="*/ 2147483647 h 488"/>
              <a:gd name="T106" fmla="*/ 2147483647 w 230"/>
              <a:gd name="T107" fmla="*/ 2147483647 h 488"/>
              <a:gd name="T108" fmla="*/ 2147483647 w 230"/>
              <a:gd name="T109" fmla="*/ 2147483647 h 488"/>
              <a:gd name="T110" fmla="*/ 2147483647 w 230"/>
              <a:gd name="T111" fmla="*/ 2147483647 h 488"/>
              <a:gd name="T112" fmla="*/ 2147483647 w 230"/>
              <a:gd name="T113" fmla="*/ 2147483647 h 48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0"/>
              <a:gd name="T172" fmla="*/ 0 h 488"/>
              <a:gd name="T173" fmla="*/ 230 w 230"/>
              <a:gd name="T174" fmla="*/ 488 h 48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0" h="488">
                <a:moveTo>
                  <a:pt x="229" y="27"/>
                </a:moveTo>
                <a:lnTo>
                  <a:pt x="229" y="27"/>
                </a:lnTo>
                <a:lnTo>
                  <a:pt x="224" y="30"/>
                </a:lnTo>
                <a:lnTo>
                  <a:pt x="215" y="28"/>
                </a:lnTo>
                <a:lnTo>
                  <a:pt x="215" y="30"/>
                </a:lnTo>
                <a:lnTo>
                  <a:pt x="215" y="32"/>
                </a:lnTo>
                <a:lnTo>
                  <a:pt x="215" y="35"/>
                </a:lnTo>
                <a:lnTo>
                  <a:pt x="215" y="36"/>
                </a:lnTo>
                <a:lnTo>
                  <a:pt x="209" y="41"/>
                </a:lnTo>
                <a:lnTo>
                  <a:pt x="206" y="45"/>
                </a:lnTo>
                <a:lnTo>
                  <a:pt x="205" y="49"/>
                </a:lnTo>
                <a:lnTo>
                  <a:pt x="206" y="54"/>
                </a:lnTo>
                <a:lnTo>
                  <a:pt x="208" y="58"/>
                </a:lnTo>
                <a:lnTo>
                  <a:pt x="211" y="61"/>
                </a:lnTo>
                <a:lnTo>
                  <a:pt x="212" y="63"/>
                </a:lnTo>
                <a:lnTo>
                  <a:pt x="214" y="64"/>
                </a:lnTo>
                <a:lnTo>
                  <a:pt x="217" y="64"/>
                </a:lnTo>
                <a:lnTo>
                  <a:pt x="220" y="65"/>
                </a:lnTo>
                <a:lnTo>
                  <a:pt x="220" y="66"/>
                </a:lnTo>
                <a:lnTo>
                  <a:pt x="220" y="68"/>
                </a:lnTo>
                <a:lnTo>
                  <a:pt x="220" y="69"/>
                </a:lnTo>
                <a:lnTo>
                  <a:pt x="218" y="71"/>
                </a:lnTo>
                <a:lnTo>
                  <a:pt x="217" y="71"/>
                </a:lnTo>
                <a:lnTo>
                  <a:pt x="217" y="72"/>
                </a:lnTo>
                <a:lnTo>
                  <a:pt x="209" y="72"/>
                </a:lnTo>
                <a:lnTo>
                  <a:pt x="203" y="74"/>
                </a:lnTo>
                <a:lnTo>
                  <a:pt x="199" y="77"/>
                </a:lnTo>
                <a:lnTo>
                  <a:pt x="196" y="79"/>
                </a:lnTo>
                <a:lnTo>
                  <a:pt x="194" y="84"/>
                </a:lnTo>
                <a:lnTo>
                  <a:pt x="191" y="87"/>
                </a:lnTo>
                <a:lnTo>
                  <a:pt x="191" y="88"/>
                </a:lnTo>
                <a:lnTo>
                  <a:pt x="191" y="90"/>
                </a:lnTo>
                <a:lnTo>
                  <a:pt x="193" y="94"/>
                </a:lnTo>
                <a:lnTo>
                  <a:pt x="193" y="99"/>
                </a:lnTo>
                <a:lnTo>
                  <a:pt x="194" y="104"/>
                </a:lnTo>
                <a:lnTo>
                  <a:pt x="194" y="108"/>
                </a:lnTo>
                <a:lnTo>
                  <a:pt x="194" y="112"/>
                </a:lnTo>
                <a:lnTo>
                  <a:pt x="194" y="117"/>
                </a:lnTo>
                <a:lnTo>
                  <a:pt x="193" y="120"/>
                </a:lnTo>
                <a:lnTo>
                  <a:pt x="191" y="124"/>
                </a:lnTo>
                <a:lnTo>
                  <a:pt x="191" y="127"/>
                </a:lnTo>
                <a:lnTo>
                  <a:pt x="190" y="131"/>
                </a:lnTo>
                <a:lnTo>
                  <a:pt x="188" y="134"/>
                </a:lnTo>
                <a:lnTo>
                  <a:pt x="188" y="135"/>
                </a:lnTo>
                <a:lnTo>
                  <a:pt x="187" y="138"/>
                </a:lnTo>
                <a:lnTo>
                  <a:pt x="185" y="140"/>
                </a:lnTo>
                <a:lnTo>
                  <a:pt x="179" y="138"/>
                </a:lnTo>
                <a:lnTo>
                  <a:pt x="173" y="137"/>
                </a:lnTo>
                <a:lnTo>
                  <a:pt x="173" y="135"/>
                </a:lnTo>
                <a:lnTo>
                  <a:pt x="175" y="132"/>
                </a:lnTo>
                <a:lnTo>
                  <a:pt x="175" y="127"/>
                </a:lnTo>
                <a:lnTo>
                  <a:pt x="176" y="123"/>
                </a:lnTo>
                <a:lnTo>
                  <a:pt x="178" y="117"/>
                </a:lnTo>
                <a:lnTo>
                  <a:pt x="178" y="111"/>
                </a:lnTo>
                <a:lnTo>
                  <a:pt x="178" y="107"/>
                </a:lnTo>
                <a:lnTo>
                  <a:pt x="178" y="105"/>
                </a:lnTo>
                <a:lnTo>
                  <a:pt x="176" y="99"/>
                </a:lnTo>
                <a:lnTo>
                  <a:pt x="175" y="97"/>
                </a:lnTo>
                <a:lnTo>
                  <a:pt x="173" y="96"/>
                </a:lnTo>
                <a:lnTo>
                  <a:pt x="172" y="97"/>
                </a:lnTo>
                <a:lnTo>
                  <a:pt x="172" y="98"/>
                </a:lnTo>
                <a:lnTo>
                  <a:pt x="170" y="101"/>
                </a:lnTo>
                <a:lnTo>
                  <a:pt x="170" y="102"/>
                </a:lnTo>
                <a:lnTo>
                  <a:pt x="169" y="104"/>
                </a:lnTo>
                <a:lnTo>
                  <a:pt x="169" y="105"/>
                </a:lnTo>
                <a:lnTo>
                  <a:pt x="167" y="109"/>
                </a:lnTo>
                <a:lnTo>
                  <a:pt x="165" y="112"/>
                </a:lnTo>
                <a:lnTo>
                  <a:pt x="163" y="117"/>
                </a:lnTo>
                <a:lnTo>
                  <a:pt x="163" y="120"/>
                </a:lnTo>
                <a:lnTo>
                  <a:pt x="161" y="123"/>
                </a:lnTo>
                <a:lnTo>
                  <a:pt x="160" y="123"/>
                </a:lnTo>
                <a:lnTo>
                  <a:pt x="155" y="121"/>
                </a:lnTo>
                <a:lnTo>
                  <a:pt x="152" y="121"/>
                </a:lnTo>
                <a:lnTo>
                  <a:pt x="151" y="123"/>
                </a:lnTo>
                <a:lnTo>
                  <a:pt x="151" y="124"/>
                </a:lnTo>
                <a:lnTo>
                  <a:pt x="151" y="126"/>
                </a:lnTo>
                <a:lnTo>
                  <a:pt x="145" y="129"/>
                </a:lnTo>
                <a:lnTo>
                  <a:pt x="145" y="132"/>
                </a:lnTo>
                <a:lnTo>
                  <a:pt x="143" y="135"/>
                </a:lnTo>
                <a:lnTo>
                  <a:pt x="143" y="140"/>
                </a:lnTo>
                <a:lnTo>
                  <a:pt x="143" y="142"/>
                </a:lnTo>
                <a:lnTo>
                  <a:pt x="143" y="144"/>
                </a:lnTo>
                <a:lnTo>
                  <a:pt x="143" y="145"/>
                </a:lnTo>
                <a:lnTo>
                  <a:pt x="137" y="148"/>
                </a:lnTo>
                <a:lnTo>
                  <a:pt x="134" y="151"/>
                </a:lnTo>
                <a:lnTo>
                  <a:pt x="133" y="154"/>
                </a:lnTo>
                <a:lnTo>
                  <a:pt x="132" y="156"/>
                </a:lnTo>
                <a:lnTo>
                  <a:pt x="130" y="159"/>
                </a:lnTo>
                <a:lnTo>
                  <a:pt x="132" y="162"/>
                </a:lnTo>
                <a:lnTo>
                  <a:pt x="133" y="164"/>
                </a:lnTo>
                <a:lnTo>
                  <a:pt x="134" y="167"/>
                </a:lnTo>
                <a:lnTo>
                  <a:pt x="134" y="171"/>
                </a:lnTo>
                <a:lnTo>
                  <a:pt x="134" y="175"/>
                </a:lnTo>
                <a:lnTo>
                  <a:pt x="134" y="180"/>
                </a:lnTo>
                <a:lnTo>
                  <a:pt x="133" y="184"/>
                </a:lnTo>
                <a:lnTo>
                  <a:pt x="132" y="190"/>
                </a:lnTo>
                <a:lnTo>
                  <a:pt x="130" y="194"/>
                </a:lnTo>
                <a:lnTo>
                  <a:pt x="130" y="198"/>
                </a:lnTo>
                <a:lnTo>
                  <a:pt x="128" y="204"/>
                </a:lnTo>
                <a:lnTo>
                  <a:pt x="127" y="208"/>
                </a:lnTo>
                <a:lnTo>
                  <a:pt x="125" y="213"/>
                </a:lnTo>
                <a:lnTo>
                  <a:pt x="124" y="217"/>
                </a:lnTo>
                <a:lnTo>
                  <a:pt x="122" y="220"/>
                </a:lnTo>
                <a:lnTo>
                  <a:pt x="121" y="223"/>
                </a:lnTo>
                <a:lnTo>
                  <a:pt x="121" y="225"/>
                </a:lnTo>
                <a:lnTo>
                  <a:pt x="122" y="228"/>
                </a:lnTo>
                <a:lnTo>
                  <a:pt x="124" y="234"/>
                </a:lnTo>
                <a:lnTo>
                  <a:pt x="125" y="238"/>
                </a:lnTo>
                <a:lnTo>
                  <a:pt x="125" y="243"/>
                </a:lnTo>
                <a:lnTo>
                  <a:pt x="127" y="247"/>
                </a:lnTo>
                <a:lnTo>
                  <a:pt x="127" y="250"/>
                </a:lnTo>
                <a:lnTo>
                  <a:pt x="127" y="253"/>
                </a:lnTo>
                <a:lnTo>
                  <a:pt x="124" y="255"/>
                </a:lnTo>
                <a:lnTo>
                  <a:pt x="122" y="256"/>
                </a:lnTo>
                <a:lnTo>
                  <a:pt x="121" y="259"/>
                </a:lnTo>
                <a:lnTo>
                  <a:pt x="121" y="261"/>
                </a:lnTo>
                <a:lnTo>
                  <a:pt x="122" y="266"/>
                </a:lnTo>
                <a:lnTo>
                  <a:pt x="124" y="270"/>
                </a:lnTo>
                <a:lnTo>
                  <a:pt x="125" y="276"/>
                </a:lnTo>
                <a:lnTo>
                  <a:pt x="128" y="280"/>
                </a:lnTo>
                <a:lnTo>
                  <a:pt x="130" y="286"/>
                </a:lnTo>
                <a:lnTo>
                  <a:pt x="132" y="291"/>
                </a:lnTo>
                <a:lnTo>
                  <a:pt x="134" y="296"/>
                </a:lnTo>
                <a:lnTo>
                  <a:pt x="137" y="300"/>
                </a:lnTo>
                <a:lnTo>
                  <a:pt x="139" y="303"/>
                </a:lnTo>
                <a:lnTo>
                  <a:pt x="140" y="306"/>
                </a:lnTo>
                <a:lnTo>
                  <a:pt x="142" y="309"/>
                </a:lnTo>
                <a:lnTo>
                  <a:pt x="143" y="309"/>
                </a:lnTo>
                <a:lnTo>
                  <a:pt x="146" y="313"/>
                </a:lnTo>
                <a:lnTo>
                  <a:pt x="149" y="319"/>
                </a:lnTo>
                <a:lnTo>
                  <a:pt x="151" y="326"/>
                </a:lnTo>
                <a:lnTo>
                  <a:pt x="154" y="333"/>
                </a:lnTo>
                <a:lnTo>
                  <a:pt x="154" y="340"/>
                </a:lnTo>
                <a:lnTo>
                  <a:pt x="155" y="349"/>
                </a:lnTo>
                <a:lnTo>
                  <a:pt x="155" y="357"/>
                </a:lnTo>
                <a:lnTo>
                  <a:pt x="155" y="366"/>
                </a:lnTo>
                <a:lnTo>
                  <a:pt x="155" y="375"/>
                </a:lnTo>
                <a:lnTo>
                  <a:pt x="155" y="382"/>
                </a:lnTo>
                <a:lnTo>
                  <a:pt x="155" y="389"/>
                </a:lnTo>
                <a:lnTo>
                  <a:pt x="154" y="396"/>
                </a:lnTo>
                <a:lnTo>
                  <a:pt x="154" y="400"/>
                </a:lnTo>
                <a:lnTo>
                  <a:pt x="152" y="405"/>
                </a:lnTo>
                <a:lnTo>
                  <a:pt x="152" y="408"/>
                </a:lnTo>
                <a:lnTo>
                  <a:pt x="152" y="409"/>
                </a:lnTo>
                <a:lnTo>
                  <a:pt x="145" y="420"/>
                </a:lnTo>
                <a:lnTo>
                  <a:pt x="140" y="427"/>
                </a:lnTo>
                <a:lnTo>
                  <a:pt x="137" y="433"/>
                </a:lnTo>
                <a:lnTo>
                  <a:pt x="137" y="439"/>
                </a:lnTo>
                <a:lnTo>
                  <a:pt x="137" y="442"/>
                </a:lnTo>
                <a:lnTo>
                  <a:pt x="137" y="445"/>
                </a:lnTo>
                <a:lnTo>
                  <a:pt x="137" y="447"/>
                </a:lnTo>
                <a:lnTo>
                  <a:pt x="133" y="453"/>
                </a:lnTo>
                <a:lnTo>
                  <a:pt x="130" y="455"/>
                </a:lnTo>
                <a:lnTo>
                  <a:pt x="128" y="459"/>
                </a:lnTo>
                <a:lnTo>
                  <a:pt x="125" y="460"/>
                </a:lnTo>
                <a:lnTo>
                  <a:pt x="124" y="463"/>
                </a:lnTo>
                <a:lnTo>
                  <a:pt x="121" y="465"/>
                </a:lnTo>
                <a:lnTo>
                  <a:pt x="121" y="466"/>
                </a:lnTo>
                <a:lnTo>
                  <a:pt x="119" y="466"/>
                </a:lnTo>
                <a:lnTo>
                  <a:pt x="110" y="472"/>
                </a:lnTo>
                <a:lnTo>
                  <a:pt x="103" y="478"/>
                </a:lnTo>
                <a:lnTo>
                  <a:pt x="98" y="481"/>
                </a:lnTo>
                <a:lnTo>
                  <a:pt x="91" y="484"/>
                </a:lnTo>
                <a:lnTo>
                  <a:pt x="86" y="486"/>
                </a:lnTo>
                <a:lnTo>
                  <a:pt x="82" y="487"/>
                </a:lnTo>
                <a:lnTo>
                  <a:pt x="77" y="487"/>
                </a:lnTo>
                <a:lnTo>
                  <a:pt x="74" y="486"/>
                </a:lnTo>
                <a:lnTo>
                  <a:pt x="71" y="486"/>
                </a:lnTo>
                <a:lnTo>
                  <a:pt x="70" y="484"/>
                </a:lnTo>
                <a:lnTo>
                  <a:pt x="68" y="483"/>
                </a:lnTo>
                <a:lnTo>
                  <a:pt x="67" y="480"/>
                </a:lnTo>
                <a:lnTo>
                  <a:pt x="65" y="478"/>
                </a:lnTo>
                <a:lnTo>
                  <a:pt x="65" y="477"/>
                </a:lnTo>
                <a:lnTo>
                  <a:pt x="65" y="475"/>
                </a:lnTo>
                <a:lnTo>
                  <a:pt x="61" y="471"/>
                </a:lnTo>
                <a:lnTo>
                  <a:pt x="58" y="466"/>
                </a:lnTo>
                <a:lnTo>
                  <a:pt x="56" y="462"/>
                </a:lnTo>
                <a:lnTo>
                  <a:pt x="55" y="457"/>
                </a:lnTo>
                <a:lnTo>
                  <a:pt x="53" y="454"/>
                </a:lnTo>
                <a:lnTo>
                  <a:pt x="53" y="451"/>
                </a:lnTo>
                <a:lnTo>
                  <a:pt x="53" y="450"/>
                </a:lnTo>
                <a:lnTo>
                  <a:pt x="53" y="448"/>
                </a:lnTo>
                <a:lnTo>
                  <a:pt x="52" y="447"/>
                </a:lnTo>
                <a:lnTo>
                  <a:pt x="52" y="444"/>
                </a:lnTo>
                <a:lnTo>
                  <a:pt x="50" y="441"/>
                </a:lnTo>
                <a:lnTo>
                  <a:pt x="50" y="439"/>
                </a:lnTo>
                <a:lnTo>
                  <a:pt x="43" y="435"/>
                </a:lnTo>
                <a:lnTo>
                  <a:pt x="38" y="430"/>
                </a:lnTo>
                <a:lnTo>
                  <a:pt x="35" y="426"/>
                </a:lnTo>
                <a:lnTo>
                  <a:pt x="35" y="421"/>
                </a:lnTo>
                <a:lnTo>
                  <a:pt x="35" y="417"/>
                </a:lnTo>
                <a:lnTo>
                  <a:pt x="35" y="414"/>
                </a:lnTo>
                <a:lnTo>
                  <a:pt x="35" y="411"/>
                </a:lnTo>
                <a:lnTo>
                  <a:pt x="35" y="394"/>
                </a:lnTo>
                <a:lnTo>
                  <a:pt x="34" y="387"/>
                </a:lnTo>
                <a:lnTo>
                  <a:pt x="35" y="370"/>
                </a:lnTo>
                <a:lnTo>
                  <a:pt x="35" y="364"/>
                </a:lnTo>
                <a:lnTo>
                  <a:pt x="34" y="363"/>
                </a:lnTo>
                <a:lnTo>
                  <a:pt x="34" y="361"/>
                </a:lnTo>
                <a:lnTo>
                  <a:pt x="32" y="359"/>
                </a:lnTo>
                <a:lnTo>
                  <a:pt x="32" y="357"/>
                </a:lnTo>
                <a:lnTo>
                  <a:pt x="30" y="355"/>
                </a:lnTo>
                <a:lnTo>
                  <a:pt x="30" y="354"/>
                </a:lnTo>
                <a:lnTo>
                  <a:pt x="29" y="352"/>
                </a:lnTo>
                <a:lnTo>
                  <a:pt x="26" y="346"/>
                </a:lnTo>
                <a:lnTo>
                  <a:pt x="25" y="339"/>
                </a:lnTo>
                <a:lnTo>
                  <a:pt x="23" y="331"/>
                </a:lnTo>
                <a:lnTo>
                  <a:pt x="22" y="324"/>
                </a:lnTo>
                <a:lnTo>
                  <a:pt x="22" y="318"/>
                </a:lnTo>
                <a:lnTo>
                  <a:pt x="23" y="312"/>
                </a:lnTo>
                <a:lnTo>
                  <a:pt x="23" y="304"/>
                </a:lnTo>
                <a:lnTo>
                  <a:pt x="25" y="298"/>
                </a:lnTo>
                <a:lnTo>
                  <a:pt x="26" y="293"/>
                </a:lnTo>
                <a:lnTo>
                  <a:pt x="28" y="289"/>
                </a:lnTo>
                <a:lnTo>
                  <a:pt x="29" y="285"/>
                </a:lnTo>
                <a:lnTo>
                  <a:pt x="30" y="280"/>
                </a:lnTo>
                <a:lnTo>
                  <a:pt x="32" y="277"/>
                </a:lnTo>
                <a:lnTo>
                  <a:pt x="32" y="274"/>
                </a:lnTo>
                <a:lnTo>
                  <a:pt x="32" y="273"/>
                </a:lnTo>
                <a:lnTo>
                  <a:pt x="32" y="271"/>
                </a:lnTo>
                <a:lnTo>
                  <a:pt x="32" y="264"/>
                </a:lnTo>
                <a:lnTo>
                  <a:pt x="30" y="259"/>
                </a:lnTo>
                <a:lnTo>
                  <a:pt x="29" y="253"/>
                </a:lnTo>
                <a:lnTo>
                  <a:pt x="29" y="247"/>
                </a:lnTo>
                <a:lnTo>
                  <a:pt x="30" y="243"/>
                </a:lnTo>
                <a:lnTo>
                  <a:pt x="30" y="237"/>
                </a:lnTo>
                <a:lnTo>
                  <a:pt x="32" y="234"/>
                </a:lnTo>
                <a:lnTo>
                  <a:pt x="32" y="230"/>
                </a:lnTo>
                <a:lnTo>
                  <a:pt x="34" y="227"/>
                </a:lnTo>
                <a:lnTo>
                  <a:pt x="35" y="225"/>
                </a:lnTo>
                <a:lnTo>
                  <a:pt x="37" y="222"/>
                </a:lnTo>
                <a:lnTo>
                  <a:pt x="38" y="220"/>
                </a:lnTo>
                <a:lnTo>
                  <a:pt x="40" y="217"/>
                </a:lnTo>
                <a:lnTo>
                  <a:pt x="41" y="217"/>
                </a:lnTo>
                <a:lnTo>
                  <a:pt x="41" y="216"/>
                </a:lnTo>
                <a:lnTo>
                  <a:pt x="41" y="205"/>
                </a:lnTo>
                <a:lnTo>
                  <a:pt x="41" y="198"/>
                </a:lnTo>
                <a:lnTo>
                  <a:pt x="41" y="190"/>
                </a:lnTo>
                <a:lnTo>
                  <a:pt x="43" y="183"/>
                </a:lnTo>
                <a:lnTo>
                  <a:pt x="44" y="175"/>
                </a:lnTo>
                <a:lnTo>
                  <a:pt x="46" y="170"/>
                </a:lnTo>
                <a:lnTo>
                  <a:pt x="47" y="164"/>
                </a:lnTo>
                <a:lnTo>
                  <a:pt x="49" y="160"/>
                </a:lnTo>
                <a:lnTo>
                  <a:pt x="52" y="156"/>
                </a:lnTo>
                <a:lnTo>
                  <a:pt x="53" y="151"/>
                </a:lnTo>
                <a:lnTo>
                  <a:pt x="55" y="148"/>
                </a:lnTo>
                <a:lnTo>
                  <a:pt x="56" y="145"/>
                </a:lnTo>
                <a:lnTo>
                  <a:pt x="58" y="144"/>
                </a:lnTo>
                <a:lnTo>
                  <a:pt x="59" y="142"/>
                </a:lnTo>
                <a:lnTo>
                  <a:pt x="59" y="141"/>
                </a:lnTo>
                <a:lnTo>
                  <a:pt x="61" y="141"/>
                </a:lnTo>
                <a:lnTo>
                  <a:pt x="59" y="138"/>
                </a:lnTo>
                <a:lnTo>
                  <a:pt x="59" y="134"/>
                </a:lnTo>
                <a:lnTo>
                  <a:pt x="61" y="129"/>
                </a:lnTo>
                <a:lnTo>
                  <a:pt x="62" y="126"/>
                </a:lnTo>
                <a:lnTo>
                  <a:pt x="65" y="123"/>
                </a:lnTo>
                <a:lnTo>
                  <a:pt x="65" y="120"/>
                </a:lnTo>
                <a:lnTo>
                  <a:pt x="67" y="117"/>
                </a:lnTo>
                <a:lnTo>
                  <a:pt x="68" y="117"/>
                </a:lnTo>
                <a:lnTo>
                  <a:pt x="68" y="105"/>
                </a:lnTo>
                <a:lnTo>
                  <a:pt x="71" y="104"/>
                </a:lnTo>
                <a:lnTo>
                  <a:pt x="71" y="96"/>
                </a:lnTo>
                <a:lnTo>
                  <a:pt x="67" y="96"/>
                </a:lnTo>
                <a:lnTo>
                  <a:pt x="65" y="96"/>
                </a:lnTo>
                <a:lnTo>
                  <a:pt x="65" y="97"/>
                </a:lnTo>
                <a:lnTo>
                  <a:pt x="64" y="99"/>
                </a:lnTo>
                <a:lnTo>
                  <a:pt x="61" y="102"/>
                </a:lnTo>
                <a:lnTo>
                  <a:pt x="59" y="105"/>
                </a:lnTo>
                <a:lnTo>
                  <a:pt x="56" y="108"/>
                </a:lnTo>
                <a:lnTo>
                  <a:pt x="55" y="109"/>
                </a:lnTo>
                <a:lnTo>
                  <a:pt x="53" y="109"/>
                </a:lnTo>
                <a:lnTo>
                  <a:pt x="49" y="118"/>
                </a:lnTo>
                <a:lnTo>
                  <a:pt x="46" y="126"/>
                </a:lnTo>
                <a:lnTo>
                  <a:pt x="46" y="131"/>
                </a:lnTo>
                <a:lnTo>
                  <a:pt x="46" y="135"/>
                </a:lnTo>
                <a:lnTo>
                  <a:pt x="46" y="138"/>
                </a:lnTo>
                <a:lnTo>
                  <a:pt x="46" y="141"/>
                </a:lnTo>
                <a:lnTo>
                  <a:pt x="37" y="142"/>
                </a:lnTo>
                <a:lnTo>
                  <a:pt x="32" y="145"/>
                </a:lnTo>
                <a:lnTo>
                  <a:pt x="28" y="148"/>
                </a:lnTo>
                <a:lnTo>
                  <a:pt x="25" y="151"/>
                </a:lnTo>
                <a:lnTo>
                  <a:pt x="23" y="156"/>
                </a:lnTo>
                <a:lnTo>
                  <a:pt x="23" y="159"/>
                </a:lnTo>
                <a:lnTo>
                  <a:pt x="23" y="162"/>
                </a:lnTo>
                <a:lnTo>
                  <a:pt x="22" y="162"/>
                </a:lnTo>
                <a:lnTo>
                  <a:pt x="19" y="167"/>
                </a:lnTo>
                <a:lnTo>
                  <a:pt x="14" y="171"/>
                </a:lnTo>
                <a:lnTo>
                  <a:pt x="11" y="175"/>
                </a:lnTo>
                <a:lnTo>
                  <a:pt x="8" y="178"/>
                </a:lnTo>
                <a:lnTo>
                  <a:pt x="5" y="181"/>
                </a:lnTo>
                <a:lnTo>
                  <a:pt x="4" y="183"/>
                </a:lnTo>
                <a:lnTo>
                  <a:pt x="2" y="183"/>
                </a:lnTo>
                <a:lnTo>
                  <a:pt x="1" y="181"/>
                </a:lnTo>
                <a:lnTo>
                  <a:pt x="0" y="174"/>
                </a:lnTo>
                <a:lnTo>
                  <a:pt x="0" y="168"/>
                </a:lnTo>
                <a:lnTo>
                  <a:pt x="1" y="162"/>
                </a:lnTo>
                <a:lnTo>
                  <a:pt x="4" y="159"/>
                </a:lnTo>
                <a:lnTo>
                  <a:pt x="5" y="154"/>
                </a:lnTo>
                <a:lnTo>
                  <a:pt x="8" y="151"/>
                </a:lnTo>
                <a:lnTo>
                  <a:pt x="10" y="150"/>
                </a:lnTo>
                <a:lnTo>
                  <a:pt x="10" y="148"/>
                </a:lnTo>
                <a:lnTo>
                  <a:pt x="11" y="144"/>
                </a:lnTo>
                <a:lnTo>
                  <a:pt x="17" y="135"/>
                </a:lnTo>
                <a:lnTo>
                  <a:pt x="29" y="127"/>
                </a:lnTo>
                <a:lnTo>
                  <a:pt x="29" y="126"/>
                </a:lnTo>
                <a:lnTo>
                  <a:pt x="28" y="123"/>
                </a:lnTo>
                <a:lnTo>
                  <a:pt x="28" y="121"/>
                </a:lnTo>
                <a:lnTo>
                  <a:pt x="28" y="120"/>
                </a:lnTo>
                <a:lnTo>
                  <a:pt x="32" y="108"/>
                </a:lnTo>
                <a:lnTo>
                  <a:pt x="32" y="109"/>
                </a:lnTo>
                <a:lnTo>
                  <a:pt x="32" y="108"/>
                </a:lnTo>
                <a:lnTo>
                  <a:pt x="32" y="107"/>
                </a:lnTo>
                <a:lnTo>
                  <a:pt x="32" y="104"/>
                </a:lnTo>
                <a:lnTo>
                  <a:pt x="34" y="101"/>
                </a:lnTo>
                <a:lnTo>
                  <a:pt x="35" y="97"/>
                </a:lnTo>
                <a:lnTo>
                  <a:pt x="38" y="93"/>
                </a:lnTo>
                <a:lnTo>
                  <a:pt x="40" y="88"/>
                </a:lnTo>
                <a:lnTo>
                  <a:pt x="43" y="84"/>
                </a:lnTo>
                <a:lnTo>
                  <a:pt x="46" y="79"/>
                </a:lnTo>
                <a:lnTo>
                  <a:pt x="49" y="74"/>
                </a:lnTo>
                <a:lnTo>
                  <a:pt x="50" y="69"/>
                </a:lnTo>
                <a:lnTo>
                  <a:pt x="53" y="65"/>
                </a:lnTo>
                <a:lnTo>
                  <a:pt x="55" y="63"/>
                </a:lnTo>
                <a:lnTo>
                  <a:pt x="58" y="58"/>
                </a:lnTo>
                <a:lnTo>
                  <a:pt x="59" y="57"/>
                </a:lnTo>
                <a:lnTo>
                  <a:pt x="59" y="55"/>
                </a:lnTo>
                <a:lnTo>
                  <a:pt x="61" y="54"/>
                </a:lnTo>
                <a:lnTo>
                  <a:pt x="61" y="47"/>
                </a:lnTo>
                <a:lnTo>
                  <a:pt x="62" y="39"/>
                </a:lnTo>
                <a:lnTo>
                  <a:pt x="64" y="35"/>
                </a:lnTo>
                <a:lnTo>
                  <a:pt x="65" y="33"/>
                </a:lnTo>
                <a:lnTo>
                  <a:pt x="65" y="31"/>
                </a:lnTo>
                <a:lnTo>
                  <a:pt x="67" y="31"/>
                </a:lnTo>
                <a:lnTo>
                  <a:pt x="68" y="31"/>
                </a:lnTo>
                <a:lnTo>
                  <a:pt x="67" y="33"/>
                </a:lnTo>
                <a:lnTo>
                  <a:pt x="67" y="36"/>
                </a:lnTo>
                <a:lnTo>
                  <a:pt x="67" y="39"/>
                </a:lnTo>
                <a:lnTo>
                  <a:pt x="67" y="44"/>
                </a:lnTo>
                <a:lnTo>
                  <a:pt x="67" y="47"/>
                </a:lnTo>
                <a:lnTo>
                  <a:pt x="67" y="49"/>
                </a:lnTo>
                <a:lnTo>
                  <a:pt x="68" y="52"/>
                </a:lnTo>
                <a:lnTo>
                  <a:pt x="83" y="42"/>
                </a:lnTo>
                <a:lnTo>
                  <a:pt x="83" y="35"/>
                </a:lnTo>
                <a:lnTo>
                  <a:pt x="91" y="33"/>
                </a:lnTo>
                <a:lnTo>
                  <a:pt x="95" y="30"/>
                </a:lnTo>
                <a:lnTo>
                  <a:pt x="98" y="33"/>
                </a:lnTo>
                <a:lnTo>
                  <a:pt x="98" y="35"/>
                </a:lnTo>
                <a:lnTo>
                  <a:pt x="97" y="38"/>
                </a:lnTo>
                <a:lnTo>
                  <a:pt x="95" y="39"/>
                </a:lnTo>
                <a:lnTo>
                  <a:pt x="94" y="42"/>
                </a:lnTo>
                <a:lnTo>
                  <a:pt x="91" y="45"/>
                </a:lnTo>
                <a:lnTo>
                  <a:pt x="91" y="48"/>
                </a:lnTo>
                <a:lnTo>
                  <a:pt x="91" y="49"/>
                </a:lnTo>
                <a:lnTo>
                  <a:pt x="91" y="54"/>
                </a:lnTo>
                <a:lnTo>
                  <a:pt x="91" y="57"/>
                </a:lnTo>
                <a:lnTo>
                  <a:pt x="92" y="57"/>
                </a:lnTo>
                <a:lnTo>
                  <a:pt x="94" y="55"/>
                </a:lnTo>
                <a:lnTo>
                  <a:pt x="95" y="54"/>
                </a:lnTo>
                <a:lnTo>
                  <a:pt x="97" y="52"/>
                </a:lnTo>
                <a:lnTo>
                  <a:pt x="97" y="51"/>
                </a:lnTo>
                <a:lnTo>
                  <a:pt x="98" y="49"/>
                </a:lnTo>
                <a:lnTo>
                  <a:pt x="106" y="39"/>
                </a:lnTo>
                <a:lnTo>
                  <a:pt x="107" y="39"/>
                </a:lnTo>
                <a:lnTo>
                  <a:pt x="110" y="38"/>
                </a:lnTo>
                <a:lnTo>
                  <a:pt x="113" y="35"/>
                </a:lnTo>
                <a:lnTo>
                  <a:pt x="115" y="35"/>
                </a:lnTo>
                <a:lnTo>
                  <a:pt x="113" y="31"/>
                </a:lnTo>
                <a:lnTo>
                  <a:pt x="113" y="27"/>
                </a:lnTo>
                <a:lnTo>
                  <a:pt x="115" y="24"/>
                </a:lnTo>
                <a:lnTo>
                  <a:pt x="116" y="21"/>
                </a:lnTo>
                <a:lnTo>
                  <a:pt x="119" y="19"/>
                </a:lnTo>
                <a:lnTo>
                  <a:pt x="122" y="18"/>
                </a:lnTo>
                <a:lnTo>
                  <a:pt x="124" y="18"/>
                </a:lnTo>
                <a:lnTo>
                  <a:pt x="125" y="16"/>
                </a:lnTo>
                <a:lnTo>
                  <a:pt x="145" y="18"/>
                </a:lnTo>
                <a:lnTo>
                  <a:pt x="145" y="14"/>
                </a:lnTo>
                <a:lnTo>
                  <a:pt x="160" y="14"/>
                </a:lnTo>
                <a:lnTo>
                  <a:pt x="169" y="0"/>
                </a:lnTo>
                <a:lnTo>
                  <a:pt x="202" y="2"/>
                </a:lnTo>
                <a:lnTo>
                  <a:pt x="202" y="3"/>
                </a:lnTo>
                <a:lnTo>
                  <a:pt x="205" y="5"/>
                </a:lnTo>
                <a:lnTo>
                  <a:pt x="208" y="6"/>
                </a:lnTo>
                <a:lnTo>
                  <a:pt x="211" y="9"/>
                </a:lnTo>
                <a:lnTo>
                  <a:pt x="217" y="12"/>
                </a:lnTo>
                <a:lnTo>
                  <a:pt x="229" y="2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72" name="Freeform 263"/>
          <p:cNvSpPr>
            <a:spLocks/>
          </p:cNvSpPr>
          <p:nvPr/>
        </p:nvSpPr>
        <p:spPr bwMode="blackWhite">
          <a:xfrm>
            <a:off x="6437313" y="2052638"/>
            <a:ext cx="947737" cy="700087"/>
          </a:xfrm>
          <a:custGeom>
            <a:avLst/>
            <a:gdLst>
              <a:gd name="T0" fmla="*/ 2147483647 w 525"/>
              <a:gd name="T1" fmla="*/ 2147483647 h 400"/>
              <a:gd name="T2" fmla="*/ 2147483647 w 525"/>
              <a:gd name="T3" fmla="*/ 2147483647 h 400"/>
              <a:gd name="T4" fmla="*/ 2147483647 w 525"/>
              <a:gd name="T5" fmla="*/ 2147483647 h 400"/>
              <a:gd name="T6" fmla="*/ 2147483647 w 525"/>
              <a:gd name="T7" fmla="*/ 2147483647 h 400"/>
              <a:gd name="T8" fmla="*/ 2147483647 w 525"/>
              <a:gd name="T9" fmla="*/ 2147483647 h 400"/>
              <a:gd name="T10" fmla="*/ 2147483647 w 525"/>
              <a:gd name="T11" fmla="*/ 2147483647 h 400"/>
              <a:gd name="T12" fmla="*/ 2147483647 w 525"/>
              <a:gd name="T13" fmla="*/ 2147483647 h 400"/>
              <a:gd name="T14" fmla="*/ 2147483647 w 525"/>
              <a:gd name="T15" fmla="*/ 2147483647 h 400"/>
              <a:gd name="T16" fmla="*/ 2147483647 w 525"/>
              <a:gd name="T17" fmla="*/ 2147483647 h 400"/>
              <a:gd name="T18" fmla="*/ 2147483647 w 525"/>
              <a:gd name="T19" fmla="*/ 2147483647 h 400"/>
              <a:gd name="T20" fmla="*/ 2147483647 w 525"/>
              <a:gd name="T21" fmla="*/ 2147483647 h 400"/>
              <a:gd name="T22" fmla="*/ 2147483647 w 525"/>
              <a:gd name="T23" fmla="*/ 2147483647 h 400"/>
              <a:gd name="T24" fmla="*/ 2147483647 w 525"/>
              <a:gd name="T25" fmla="*/ 2147483647 h 400"/>
              <a:gd name="T26" fmla="*/ 2147483647 w 525"/>
              <a:gd name="T27" fmla="*/ 2147483647 h 400"/>
              <a:gd name="T28" fmla="*/ 2147483647 w 525"/>
              <a:gd name="T29" fmla="*/ 2147483647 h 400"/>
              <a:gd name="T30" fmla="*/ 2147483647 w 525"/>
              <a:gd name="T31" fmla="*/ 2147483647 h 400"/>
              <a:gd name="T32" fmla="*/ 2147483647 w 525"/>
              <a:gd name="T33" fmla="*/ 2147483647 h 400"/>
              <a:gd name="T34" fmla="*/ 2147483647 w 525"/>
              <a:gd name="T35" fmla="*/ 2147483647 h 400"/>
              <a:gd name="T36" fmla="*/ 2147483647 w 525"/>
              <a:gd name="T37" fmla="*/ 2147483647 h 400"/>
              <a:gd name="T38" fmla="*/ 2147483647 w 525"/>
              <a:gd name="T39" fmla="*/ 2147483647 h 400"/>
              <a:gd name="T40" fmla="*/ 2147483647 w 525"/>
              <a:gd name="T41" fmla="*/ 2147483647 h 400"/>
              <a:gd name="T42" fmla="*/ 2147483647 w 525"/>
              <a:gd name="T43" fmla="*/ 2147483647 h 400"/>
              <a:gd name="T44" fmla="*/ 2147483647 w 525"/>
              <a:gd name="T45" fmla="*/ 2147483647 h 400"/>
              <a:gd name="T46" fmla="*/ 2147483647 w 525"/>
              <a:gd name="T47" fmla="*/ 2147483647 h 400"/>
              <a:gd name="T48" fmla="*/ 2147483647 w 525"/>
              <a:gd name="T49" fmla="*/ 2147483647 h 400"/>
              <a:gd name="T50" fmla="*/ 2147483647 w 525"/>
              <a:gd name="T51" fmla="*/ 2147483647 h 400"/>
              <a:gd name="T52" fmla="*/ 2147483647 w 525"/>
              <a:gd name="T53" fmla="*/ 2147483647 h 400"/>
              <a:gd name="T54" fmla="*/ 2147483647 w 525"/>
              <a:gd name="T55" fmla="*/ 2147483647 h 400"/>
              <a:gd name="T56" fmla="*/ 2147483647 w 525"/>
              <a:gd name="T57" fmla="*/ 2147483647 h 400"/>
              <a:gd name="T58" fmla="*/ 2147483647 w 525"/>
              <a:gd name="T59" fmla="*/ 2147483647 h 400"/>
              <a:gd name="T60" fmla="*/ 2147483647 w 525"/>
              <a:gd name="T61" fmla="*/ 2147483647 h 400"/>
              <a:gd name="T62" fmla="*/ 2147483647 w 525"/>
              <a:gd name="T63" fmla="*/ 2147483647 h 400"/>
              <a:gd name="T64" fmla="*/ 2147483647 w 525"/>
              <a:gd name="T65" fmla="*/ 2147483647 h 400"/>
              <a:gd name="T66" fmla="*/ 2147483647 w 525"/>
              <a:gd name="T67" fmla="*/ 2147483647 h 400"/>
              <a:gd name="T68" fmla="*/ 2147483647 w 525"/>
              <a:gd name="T69" fmla="*/ 2147483647 h 400"/>
              <a:gd name="T70" fmla="*/ 2147483647 w 525"/>
              <a:gd name="T71" fmla="*/ 2147483647 h 400"/>
              <a:gd name="T72" fmla="*/ 2147483647 w 525"/>
              <a:gd name="T73" fmla="*/ 2147483647 h 400"/>
              <a:gd name="T74" fmla="*/ 2147483647 w 525"/>
              <a:gd name="T75" fmla="*/ 2147483647 h 400"/>
              <a:gd name="T76" fmla="*/ 2147483647 w 525"/>
              <a:gd name="T77" fmla="*/ 2147483647 h 400"/>
              <a:gd name="T78" fmla="*/ 2147483647 w 525"/>
              <a:gd name="T79" fmla="*/ 2147483647 h 400"/>
              <a:gd name="T80" fmla="*/ 2147483647 w 525"/>
              <a:gd name="T81" fmla="*/ 2147483647 h 400"/>
              <a:gd name="T82" fmla="*/ 2147483647 w 525"/>
              <a:gd name="T83" fmla="*/ 2147483647 h 400"/>
              <a:gd name="T84" fmla="*/ 2147483647 w 525"/>
              <a:gd name="T85" fmla="*/ 2147483647 h 400"/>
              <a:gd name="T86" fmla="*/ 2147483647 w 525"/>
              <a:gd name="T87" fmla="*/ 2147483647 h 400"/>
              <a:gd name="T88" fmla="*/ 2147483647 w 525"/>
              <a:gd name="T89" fmla="*/ 2147483647 h 400"/>
              <a:gd name="T90" fmla="*/ 2147483647 w 525"/>
              <a:gd name="T91" fmla="*/ 2147483647 h 400"/>
              <a:gd name="T92" fmla="*/ 2147483647 w 525"/>
              <a:gd name="T93" fmla="*/ 2147483647 h 400"/>
              <a:gd name="T94" fmla="*/ 2147483647 w 525"/>
              <a:gd name="T95" fmla="*/ 2147483647 h 400"/>
              <a:gd name="T96" fmla="*/ 2147483647 w 525"/>
              <a:gd name="T97" fmla="*/ 2147483647 h 400"/>
              <a:gd name="T98" fmla="*/ 2147483647 w 525"/>
              <a:gd name="T99" fmla="*/ 2147483647 h 400"/>
              <a:gd name="T100" fmla="*/ 2147483647 w 525"/>
              <a:gd name="T101" fmla="*/ 2147483647 h 400"/>
              <a:gd name="T102" fmla="*/ 2147483647 w 525"/>
              <a:gd name="T103" fmla="*/ 2147483647 h 400"/>
              <a:gd name="T104" fmla="*/ 2147483647 w 525"/>
              <a:gd name="T105" fmla="*/ 2147483647 h 400"/>
              <a:gd name="T106" fmla="*/ 2147483647 w 525"/>
              <a:gd name="T107" fmla="*/ 2147483647 h 400"/>
              <a:gd name="T108" fmla="*/ 2147483647 w 525"/>
              <a:gd name="T109" fmla="*/ 2147483647 h 400"/>
              <a:gd name="T110" fmla="*/ 2147483647 w 525"/>
              <a:gd name="T111" fmla="*/ 2147483647 h 400"/>
              <a:gd name="T112" fmla="*/ 2147483647 w 525"/>
              <a:gd name="T113" fmla="*/ 2147483647 h 4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5"/>
              <a:gd name="T172" fmla="*/ 0 h 400"/>
              <a:gd name="T173" fmla="*/ 525 w 525"/>
              <a:gd name="T174" fmla="*/ 400 h 4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5" h="400">
                <a:moveTo>
                  <a:pt x="65" y="265"/>
                </a:moveTo>
                <a:lnTo>
                  <a:pt x="65" y="265"/>
                </a:lnTo>
                <a:lnTo>
                  <a:pt x="65" y="267"/>
                </a:lnTo>
                <a:lnTo>
                  <a:pt x="64" y="270"/>
                </a:lnTo>
                <a:lnTo>
                  <a:pt x="62" y="273"/>
                </a:lnTo>
                <a:lnTo>
                  <a:pt x="62" y="276"/>
                </a:lnTo>
                <a:lnTo>
                  <a:pt x="61" y="278"/>
                </a:lnTo>
                <a:lnTo>
                  <a:pt x="61" y="281"/>
                </a:lnTo>
                <a:lnTo>
                  <a:pt x="62" y="281"/>
                </a:lnTo>
                <a:lnTo>
                  <a:pt x="68" y="284"/>
                </a:lnTo>
                <a:lnTo>
                  <a:pt x="72" y="285"/>
                </a:lnTo>
                <a:lnTo>
                  <a:pt x="75" y="287"/>
                </a:lnTo>
                <a:lnTo>
                  <a:pt x="75" y="290"/>
                </a:lnTo>
                <a:lnTo>
                  <a:pt x="75" y="291"/>
                </a:lnTo>
                <a:lnTo>
                  <a:pt x="75" y="293"/>
                </a:lnTo>
                <a:lnTo>
                  <a:pt x="72" y="294"/>
                </a:lnTo>
                <a:lnTo>
                  <a:pt x="71" y="297"/>
                </a:lnTo>
                <a:lnTo>
                  <a:pt x="68" y="298"/>
                </a:lnTo>
                <a:lnTo>
                  <a:pt x="64" y="300"/>
                </a:lnTo>
                <a:lnTo>
                  <a:pt x="61" y="301"/>
                </a:lnTo>
                <a:lnTo>
                  <a:pt x="57" y="303"/>
                </a:lnTo>
                <a:lnTo>
                  <a:pt x="54" y="304"/>
                </a:lnTo>
                <a:lnTo>
                  <a:pt x="51" y="304"/>
                </a:lnTo>
                <a:lnTo>
                  <a:pt x="50" y="304"/>
                </a:lnTo>
                <a:lnTo>
                  <a:pt x="48" y="304"/>
                </a:lnTo>
                <a:lnTo>
                  <a:pt x="38" y="306"/>
                </a:lnTo>
                <a:lnTo>
                  <a:pt x="30" y="309"/>
                </a:lnTo>
                <a:lnTo>
                  <a:pt x="27" y="314"/>
                </a:lnTo>
                <a:lnTo>
                  <a:pt x="26" y="320"/>
                </a:lnTo>
                <a:lnTo>
                  <a:pt x="26" y="326"/>
                </a:lnTo>
                <a:lnTo>
                  <a:pt x="26" y="330"/>
                </a:lnTo>
                <a:lnTo>
                  <a:pt x="26" y="334"/>
                </a:lnTo>
                <a:lnTo>
                  <a:pt x="27" y="336"/>
                </a:lnTo>
                <a:lnTo>
                  <a:pt x="30" y="336"/>
                </a:lnTo>
                <a:lnTo>
                  <a:pt x="32" y="336"/>
                </a:lnTo>
                <a:lnTo>
                  <a:pt x="36" y="337"/>
                </a:lnTo>
                <a:lnTo>
                  <a:pt x="41" y="338"/>
                </a:lnTo>
                <a:lnTo>
                  <a:pt x="45" y="338"/>
                </a:lnTo>
                <a:lnTo>
                  <a:pt x="48" y="338"/>
                </a:lnTo>
                <a:lnTo>
                  <a:pt x="50" y="338"/>
                </a:lnTo>
                <a:lnTo>
                  <a:pt x="53" y="333"/>
                </a:lnTo>
                <a:lnTo>
                  <a:pt x="57" y="331"/>
                </a:lnTo>
                <a:lnTo>
                  <a:pt x="61" y="331"/>
                </a:lnTo>
                <a:lnTo>
                  <a:pt x="65" y="333"/>
                </a:lnTo>
                <a:lnTo>
                  <a:pt x="68" y="336"/>
                </a:lnTo>
                <a:lnTo>
                  <a:pt x="71" y="337"/>
                </a:lnTo>
                <a:lnTo>
                  <a:pt x="72" y="338"/>
                </a:lnTo>
                <a:lnTo>
                  <a:pt x="74" y="338"/>
                </a:lnTo>
                <a:lnTo>
                  <a:pt x="75" y="330"/>
                </a:lnTo>
                <a:lnTo>
                  <a:pt x="81" y="321"/>
                </a:lnTo>
                <a:lnTo>
                  <a:pt x="89" y="314"/>
                </a:lnTo>
                <a:lnTo>
                  <a:pt x="97" y="308"/>
                </a:lnTo>
                <a:lnTo>
                  <a:pt x="105" y="306"/>
                </a:lnTo>
                <a:lnTo>
                  <a:pt x="113" y="301"/>
                </a:lnTo>
                <a:lnTo>
                  <a:pt x="117" y="300"/>
                </a:lnTo>
                <a:lnTo>
                  <a:pt x="120" y="298"/>
                </a:lnTo>
                <a:lnTo>
                  <a:pt x="124" y="287"/>
                </a:lnTo>
                <a:lnTo>
                  <a:pt x="128" y="276"/>
                </a:lnTo>
                <a:lnTo>
                  <a:pt x="134" y="270"/>
                </a:lnTo>
                <a:lnTo>
                  <a:pt x="140" y="263"/>
                </a:lnTo>
                <a:lnTo>
                  <a:pt x="147" y="258"/>
                </a:lnTo>
                <a:lnTo>
                  <a:pt x="154" y="254"/>
                </a:lnTo>
                <a:lnTo>
                  <a:pt x="161" y="252"/>
                </a:lnTo>
                <a:lnTo>
                  <a:pt x="168" y="249"/>
                </a:lnTo>
                <a:lnTo>
                  <a:pt x="176" y="249"/>
                </a:lnTo>
                <a:lnTo>
                  <a:pt x="183" y="249"/>
                </a:lnTo>
                <a:lnTo>
                  <a:pt x="190" y="249"/>
                </a:lnTo>
                <a:lnTo>
                  <a:pt x="196" y="249"/>
                </a:lnTo>
                <a:lnTo>
                  <a:pt x="200" y="251"/>
                </a:lnTo>
                <a:lnTo>
                  <a:pt x="203" y="251"/>
                </a:lnTo>
                <a:lnTo>
                  <a:pt x="206" y="252"/>
                </a:lnTo>
                <a:lnTo>
                  <a:pt x="250" y="248"/>
                </a:lnTo>
                <a:lnTo>
                  <a:pt x="248" y="248"/>
                </a:lnTo>
                <a:lnTo>
                  <a:pt x="246" y="246"/>
                </a:lnTo>
                <a:lnTo>
                  <a:pt x="243" y="246"/>
                </a:lnTo>
                <a:lnTo>
                  <a:pt x="239" y="245"/>
                </a:lnTo>
                <a:lnTo>
                  <a:pt x="233" y="245"/>
                </a:lnTo>
                <a:lnTo>
                  <a:pt x="230" y="244"/>
                </a:lnTo>
                <a:lnTo>
                  <a:pt x="227" y="244"/>
                </a:lnTo>
                <a:lnTo>
                  <a:pt x="226" y="243"/>
                </a:lnTo>
                <a:lnTo>
                  <a:pt x="227" y="240"/>
                </a:lnTo>
                <a:lnTo>
                  <a:pt x="229" y="237"/>
                </a:lnTo>
                <a:lnTo>
                  <a:pt x="232" y="234"/>
                </a:lnTo>
                <a:lnTo>
                  <a:pt x="235" y="230"/>
                </a:lnTo>
                <a:lnTo>
                  <a:pt x="239" y="227"/>
                </a:lnTo>
                <a:lnTo>
                  <a:pt x="243" y="224"/>
                </a:lnTo>
                <a:lnTo>
                  <a:pt x="247" y="221"/>
                </a:lnTo>
                <a:lnTo>
                  <a:pt x="253" y="219"/>
                </a:lnTo>
                <a:lnTo>
                  <a:pt x="257" y="216"/>
                </a:lnTo>
                <a:lnTo>
                  <a:pt x="263" y="215"/>
                </a:lnTo>
                <a:lnTo>
                  <a:pt x="268" y="213"/>
                </a:lnTo>
                <a:lnTo>
                  <a:pt x="270" y="211"/>
                </a:lnTo>
                <a:lnTo>
                  <a:pt x="275" y="210"/>
                </a:lnTo>
                <a:lnTo>
                  <a:pt x="277" y="210"/>
                </a:lnTo>
                <a:lnTo>
                  <a:pt x="278" y="208"/>
                </a:lnTo>
                <a:lnTo>
                  <a:pt x="281" y="208"/>
                </a:lnTo>
                <a:lnTo>
                  <a:pt x="286" y="207"/>
                </a:lnTo>
                <a:lnTo>
                  <a:pt x="295" y="205"/>
                </a:lnTo>
                <a:lnTo>
                  <a:pt x="304" y="202"/>
                </a:lnTo>
                <a:lnTo>
                  <a:pt x="311" y="201"/>
                </a:lnTo>
                <a:lnTo>
                  <a:pt x="319" y="198"/>
                </a:lnTo>
                <a:lnTo>
                  <a:pt x="325" y="197"/>
                </a:lnTo>
                <a:lnTo>
                  <a:pt x="326" y="195"/>
                </a:lnTo>
                <a:lnTo>
                  <a:pt x="320" y="189"/>
                </a:lnTo>
                <a:lnTo>
                  <a:pt x="316" y="183"/>
                </a:lnTo>
                <a:lnTo>
                  <a:pt x="313" y="177"/>
                </a:lnTo>
                <a:lnTo>
                  <a:pt x="311" y="172"/>
                </a:lnTo>
                <a:lnTo>
                  <a:pt x="310" y="169"/>
                </a:lnTo>
                <a:lnTo>
                  <a:pt x="310" y="167"/>
                </a:lnTo>
                <a:lnTo>
                  <a:pt x="310" y="165"/>
                </a:lnTo>
                <a:lnTo>
                  <a:pt x="306" y="168"/>
                </a:lnTo>
                <a:lnTo>
                  <a:pt x="302" y="171"/>
                </a:lnTo>
                <a:lnTo>
                  <a:pt x="299" y="172"/>
                </a:lnTo>
                <a:lnTo>
                  <a:pt x="295" y="174"/>
                </a:lnTo>
                <a:lnTo>
                  <a:pt x="290" y="174"/>
                </a:lnTo>
                <a:lnTo>
                  <a:pt x="286" y="174"/>
                </a:lnTo>
                <a:lnTo>
                  <a:pt x="281" y="174"/>
                </a:lnTo>
                <a:lnTo>
                  <a:pt x="277" y="172"/>
                </a:lnTo>
                <a:lnTo>
                  <a:pt x="275" y="172"/>
                </a:lnTo>
                <a:lnTo>
                  <a:pt x="270" y="171"/>
                </a:lnTo>
                <a:lnTo>
                  <a:pt x="268" y="169"/>
                </a:lnTo>
                <a:lnTo>
                  <a:pt x="265" y="168"/>
                </a:lnTo>
                <a:lnTo>
                  <a:pt x="263" y="168"/>
                </a:lnTo>
                <a:lnTo>
                  <a:pt x="260" y="167"/>
                </a:lnTo>
                <a:lnTo>
                  <a:pt x="260" y="165"/>
                </a:lnTo>
                <a:lnTo>
                  <a:pt x="275" y="129"/>
                </a:lnTo>
                <a:lnTo>
                  <a:pt x="302" y="104"/>
                </a:lnTo>
                <a:lnTo>
                  <a:pt x="306" y="102"/>
                </a:lnTo>
                <a:lnTo>
                  <a:pt x="311" y="101"/>
                </a:lnTo>
                <a:lnTo>
                  <a:pt x="317" y="98"/>
                </a:lnTo>
                <a:lnTo>
                  <a:pt x="326" y="95"/>
                </a:lnTo>
                <a:lnTo>
                  <a:pt x="335" y="91"/>
                </a:lnTo>
                <a:lnTo>
                  <a:pt x="344" y="88"/>
                </a:lnTo>
                <a:lnTo>
                  <a:pt x="355" y="84"/>
                </a:lnTo>
                <a:lnTo>
                  <a:pt x="365" y="79"/>
                </a:lnTo>
                <a:lnTo>
                  <a:pt x="374" y="76"/>
                </a:lnTo>
                <a:lnTo>
                  <a:pt x="383" y="72"/>
                </a:lnTo>
                <a:lnTo>
                  <a:pt x="392" y="69"/>
                </a:lnTo>
                <a:lnTo>
                  <a:pt x="400" y="66"/>
                </a:lnTo>
                <a:lnTo>
                  <a:pt x="403" y="65"/>
                </a:lnTo>
                <a:lnTo>
                  <a:pt x="407" y="63"/>
                </a:lnTo>
                <a:lnTo>
                  <a:pt x="409" y="63"/>
                </a:lnTo>
                <a:lnTo>
                  <a:pt x="415" y="65"/>
                </a:lnTo>
                <a:lnTo>
                  <a:pt x="421" y="66"/>
                </a:lnTo>
                <a:lnTo>
                  <a:pt x="424" y="66"/>
                </a:lnTo>
                <a:lnTo>
                  <a:pt x="427" y="66"/>
                </a:lnTo>
                <a:lnTo>
                  <a:pt x="428" y="65"/>
                </a:lnTo>
                <a:lnTo>
                  <a:pt x="430" y="63"/>
                </a:lnTo>
                <a:lnTo>
                  <a:pt x="431" y="63"/>
                </a:lnTo>
                <a:lnTo>
                  <a:pt x="433" y="65"/>
                </a:lnTo>
                <a:lnTo>
                  <a:pt x="438" y="68"/>
                </a:lnTo>
                <a:lnTo>
                  <a:pt x="439" y="69"/>
                </a:lnTo>
                <a:lnTo>
                  <a:pt x="442" y="69"/>
                </a:lnTo>
                <a:lnTo>
                  <a:pt x="443" y="69"/>
                </a:lnTo>
                <a:lnTo>
                  <a:pt x="446" y="69"/>
                </a:lnTo>
                <a:lnTo>
                  <a:pt x="448" y="69"/>
                </a:lnTo>
                <a:lnTo>
                  <a:pt x="463" y="60"/>
                </a:lnTo>
                <a:lnTo>
                  <a:pt x="460" y="48"/>
                </a:lnTo>
                <a:lnTo>
                  <a:pt x="443" y="55"/>
                </a:lnTo>
                <a:lnTo>
                  <a:pt x="441" y="45"/>
                </a:lnTo>
                <a:lnTo>
                  <a:pt x="431" y="52"/>
                </a:lnTo>
                <a:lnTo>
                  <a:pt x="413" y="51"/>
                </a:lnTo>
                <a:lnTo>
                  <a:pt x="428" y="43"/>
                </a:lnTo>
                <a:lnTo>
                  <a:pt x="446" y="33"/>
                </a:lnTo>
                <a:lnTo>
                  <a:pt x="446" y="35"/>
                </a:lnTo>
                <a:lnTo>
                  <a:pt x="446" y="36"/>
                </a:lnTo>
                <a:lnTo>
                  <a:pt x="446" y="39"/>
                </a:lnTo>
                <a:lnTo>
                  <a:pt x="448" y="42"/>
                </a:lnTo>
                <a:lnTo>
                  <a:pt x="448" y="45"/>
                </a:lnTo>
                <a:lnTo>
                  <a:pt x="448" y="46"/>
                </a:lnTo>
                <a:lnTo>
                  <a:pt x="449" y="48"/>
                </a:lnTo>
                <a:lnTo>
                  <a:pt x="451" y="48"/>
                </a:lnTo>
                <a:lnTo>
                  <a:pt x="458" y="39"/>
                </a:lnTo>
                <a:lnTo>
                  <a:pt x="465" y="32"/>
                </a:lnTo>
                <a:lnTo>
                  <a:pt x="471" y="28"/>
                </a:lnTo>
                <a:lnTo>
                  <a:pt x="475" y="25"/>
                </a:lnTo>
                <a:lnTo>
                  <a:pt x="479" y="24"/>
                </a:lnTo>
                <a:lnTo>
                  <a:pt x="482" y="24"/>
                </a:lnTo>
                <a:lnTo>
                  <a:pt x="484" y="24"/>
                </a:lnTo>
                <a:lnTo>
                  <a:pt x="485" y="22"/>
                </a:lnTo>
                <a:lnTo>
                  <a:pt x="488" y="19"/>
                </a:lnTo>
                <a:lnTo>
                  <a:pt x="493" y="16"/>
                </a:lnTo>
                <a:lnTo>
                  <a:pt x="496" y="12"/>
                </a:lnTo>
                <a:lnTo>
                  <a:pt x="502" y="9"/>
                </a:lnTo>
                <a:lnTo>
                  <a:pt x="508" y="5"/>
                </a:lnTo>
                <a:lnTo>
                  <a:pt x="512" y="2"/>
                </a:lnTo>
                <a:lnTo>
                  <a:pt x="515" y="0"/>
                </a:lnTo>
                <a:lnTo>
                  <a:pt x="517" y="0"/>
                </a:lnTo>
                <a:lnTo>
                  <a:pt x="524" y="5"/>
                </a:lnTo>
                <a:lnTo>
                  <a:pt x="499" y="33"/>
                </a:lnTo>
                <a:lnTo>
                  <a:pt x="511" y="33"/>
                </a:lnTo>
                <a:lnTo>
                  <a:pt x="520" y="41"/>
                </a:lnTo>
                <a:lnTo>
                  <a:pt x="515" y="54"/>
                </a:lnTo>
                <a:lnTo>
                  <a:pt x="514" y="55"/>
                </a:lnTo>
                <a:lnTo>
                  <a:pt x="511" y="57"/>
                </a:lnTo>
                <a:lnTo>
                  <a:pt x="508" y="58"/>
                </a:lnTo>
                <a:lnTo>
                  <a:pt x="508" y="60"/>
                </a:lnTo>
                <a:lnTo>
                  <a:pt x="514" y="63"/>
                </a:lnTo>
                <a:lnTo>
                  <a:pt x="517" y="68"/>
                </a:lnTo>
                <a:lnTo>
                  <a:pt x="520" y="72"/>
                </a:lnTo>
                <a:lnTo>
                  <a:pt x="520" y="78"/>
                </a:lnTo>
                <a:lnTo>
                  <a:pt x="520" y="82"/>
                </a:lnTo>
                <a:lnTo>
                  <a:pt x="520" y="87"/>
                </a:lnTo>
                <a:lnTo>
                  <a:pt x="520" y="90"/>
                </a:lnTo>
                <a:lnTo>
                  <a:pt x="512" y="91"/>
                </a:lnTo>
                <a:lnTo>
                  <a:pt x="507" y="93"/>
                </a:lnTo>
                <a:lnTo>
                  <a:pt x="501" y="99"/>
                </a:lnTo>
                <a:lnTo>
                  <a:pt x="496" y="104"/>
                </a:lnTo>
                <a:lnTo>
                  <a:pt x="493" y="109"/>
                </a:lnTo>
                <a:lnTo>
                  <a:pt x="490" y="114"/>
                </a:lnTo>
                <a:lnTo>
                  <a:pt x="487" y="117"/>
                </a:lnTo>
                <a:lnTo>
                  <a:pt x="487" y="118"/>
                </a:lnTo>
                <a:lnTo>
                  <a:pt x="485" y="120"/>
                </a:lnTo>
                <a:lnTo>
                  <a:pt x="484" y="121"/>
                </a:lnTo>
                <a:lnTo>
                  <a:pt x="481" y="122"/>
                </a:lnTo>
                <a:lnTo>
                  <a:pt x="478" y="125"/>
                </a:lnTo>
                <a:lnTo>
                  <a:pt x="474" y="126"/>
                </a:lnTo>
                <a:lnTo>
                  <a:pt x="471" y="129"/>
                </a:lnTo>
                <a:lnTo>
                  <a:pt x="468" y="131"/>
                </a:lnTo>
                <a:lnTo>
                  <a:pt x="466" y="131"/>
                </a:lnTo>
                <a:lnTo>
                  <a:pt x="461" y="128"/>
                </a:lnTo>
                <a:lnTo>
                  <a:pt x="455" y="128"/>
                </a:lnTo>
                <a:lnTo>
                  <a:pt x="449" y="129"/>
                </a:lnTo>
                <a:lnTo>
                  <a:pt x="445" y="131"/>
                </a:lnTo>
                <a:lnTo>
                  <a:pt x="441" y="134"/>
                </a:lnTo>
                <a:lnTo>
                  <a:pt x="436" y="135"/>
                </a:lnTo>
                <a:lnTo>
                  <a:pt x="433" y="137"/>
                </a:lnTo>
                <a:lnTo>
                  <a:pt x="433" y="138"/>
                </a:lnTo>
                <a:lnTo>
                  <a:pt x="432" y="139"/>
                </a:lnTo>
                <a:lnTo>
                  <a:pt x="416" y="138"/>
                </a:lnTo>
                <a:lnTo>
                  <a:pt x="415" y="137"/>
                </a:lnTo>
                <a:lnTo>
                  <a:pt x="412" y="135"/>
                </a:lnTo>
                <a:lnTo>
                  <a:pt x="410" y="135"/>
                </a:lnTo>
                <a:lnTo>
                  <a:pt x="397" y="135"/>
                </a:lnTo>
                <a:lnTo>
                  <a:pt x="382" y="137"/>
                </a:lnTo>
                <a:lnTo>
                  <a:pt x="370" y="138"/>
                </a:lnTo>
                <a:lnTo>
                  <a:pt x="361" y="139"/>
                </a:lnTo>
                <a:lnTo>
                  <a:pt x="352" y="141"/>
                </a:lnTo>
                <a:lnTo>
                  <a:pt x="343" y="144"/>
                </a:lnTo>
                <a:lnTo>
                  <a:pt x="338" y="147"/>
                </a:lnTo>
                <a:lnTo>
                  <a:pt x="332" y="150"/>
                </a:lnTo>
                <a:lnTo>
                  <a:pt x="328" y="151"/>
                </a:lnTo>
                <a:lnTo>
                  <a:pt x="325" y="153"/>
                </a:lnTo>
                <a:lnTo>
                  <a:pt x="322" y="156"/>
                </a:lnTo>
                <a:lnTo>
                  <a:pt x="319" y="158"/>
                </a:lnTo>
                <a:lnTo>
                  <a:pt x="319" y="161"/>
                </a:lnTo>
                <a:lnTo>
                  <a:pt x="317" y="162"/>
                </a:lnTo>
                <a:lnTo>
                  <a:pt x="316" y="164"/>
                </a:lnTo>
                <a:lnTo>
                  <a:pt x="317" y="168"/>
                </a:lnTo>
                <a:lnTo>
                  <a:pt x="319" y="172"/>
                </a:lnTo>
                <a:lnTo>
                  <a:pt x="320" y="177"/>
                </a:lnTo>
                <a:lnTo>
                  <a:pt x="323" y="181"/>
                </a:lnTo>
                <a:lnTo>
                  <a:pt x="325" y="184"/>
                </a:lnTo>
                <a:lnTo>
                  <a:pt x="328" y="186"/>
                </a:lnTo>
                <a:lnTo>
                  <a:pt x="329" y="186"/>
                </a:lnTo>
                <a:lnTo>
                  <a:pt x="329" y="188"/>
                </a:lnTo>
                <a:lnTo>
                  <a:pt x="331" y="189"/>
                </a:lnTo>
                <a:lnTo>
                  <a:pt x="334" y="191"/>
                </a:lnTo>
                <a:lnTo>
                  <a:pt x="335" y="194"/>
                </a:lnTo>
                <a:lnTo>
                  <a:pt x="337" y="195"/>
                </a:lnTo>
                <a:lnTo>
                  <a:pt x="337" y="201"/>
                </a:lnTo>
                <a:lnTo>
                  <a:pt x="335" y="205"/>
                </a:lnTo>
                <a:lnTo>
                  <a:pt x="335" y="208"/>
                </a:lnTo>
                <a:lnTo>
                  <a:pt x="334" y="211"/>
                </a:lnTo>
                <a:lnTo>
                  <a:pt x="332" y="213"/>
                </a:lnTo>
                <a:lnTo>
                  <a:pt x="331" y="214"/>
                </a:lnTo>
                <a:lnTo>
                  <a:pt x="329" y="215"/>
                </a:lnTo>
                <a:lnTo>
                  <a:pt x="325" y="221"/>
                </a:lnTo>
                <a:lnTo>
                  <a:pt x="317" y="235"/>
                </a:lnTo>
                <a:lnTo>
                  <a:pt x="305" y="248"/>
                </a:lnTo>
                <a:lnTo>
                  <a:pt x="306" y="246"/>
                </a:lnTo>
                <a:lnTo>
                  <a:pt x="305" y="246"/>
                </a:lnTo>
                <a:lnTo>
                  <a:pt x="299" y="255"/>
                </a:lnTo>
                <a:lnTo>
                  <a:pt x="293" y="261"/>
                </a:lnTo>
                <a:lnTo>
                  <a:pt x="289" y="265"/>
                </a:lnTo>
                <a:lnTo>
                  <a:pt x="286" y="268"/>
                </a:lnTo>
                <a:lnTo>
                  <a:pt x="283" y="270"/>
                </a:lnTo>
                <a:lnTo>
                  <a:pt x="280" y="271"/>
                </a:lnTo>
                <a:lnTo>
                  <a:pt x="278" y="273"/>
                </a:lnTo>
                <a:lnTo>
                  <a:pt x="275" y="276"/>
                </a:lnTo>
                <a:lnTo>
                  <a:pt x="270" y="279"/>
                </a:lnTo>
                <a:lnTo>
                  <a:pt x="265" y="282"/>
                </a:lnTo>
                <a:lnTo>
                  <a:pt x="260" y="285"/>
                </a:lnTo>
                <a:lnTo>
                  <a:pt x="256" y="290"/>
                </a:lnTo>
                <a:lnTo>
                  <a:pt x="251" y="293"/>
                </a:lnTo>
                <a:lnTo>
                  <a:pt x="247" y="295"/>
                </a:lnTo>
                <a:lnTo>
                  <a:pt x="245" y="298"/>
                </a:lnTo>
                <a:lnTo>
                  <a:pt x="240" y="301"/>
                </a:lnTo>
                <a:lnTo>
                  <a:pt x="236" y="304"/>
                </a:lnTo>
                <a:lnTo>
                  <a:pt x="233" y="306"/>
                </a:lnTo>
                <a:lnTo>
                  <a:pt x="230" y="308"/>
                </a:lnTo>
                <a:lnTo>
                  <a:pt x="229" y="311"/>
                </a:lnTo>
                <a:lnTo>
                  <a:pt x="226" y="312"/>
                </a:lnTo>
                <a:lnTo>
                  <a:pt x="224" y="312"/>
                </a:lnTo>
                <a:lnTo>
                  <a:pt x="224" y="314"/>
                </a:lnTo>
                <a:lnTo>
                  <a:pt x="215" y="317"/>
                </a:lnTo>
                <a:lnTo>
                  <a:pt x="209" y="320"/>
                </a:lnTo>
                <a:lnTo>
                  <a:pt x="200" y="324"/>
                </a:lnTo>
                <a:lnTo>
                  <a:pt x="193" y="330"/>
                </a:lnTo>
                <a:lnTo>
                  <a:pt x="184" y="336"/>
                </a:lnTo>
                <a:lnTo>
                  <a:pt x="177" y="341"/>
                </a:lnTo>
                <a:lnTo>
                  <a:pt x="170" y="345"/>
                </a:lnTo>
                <a:lnTo>
                  <a:pt x="164" y="351"/>
                </a:lnTo>
                <a:lnTo>
                  <a:pt x="157" y="357"/>
                </a:lnTo>
                <a:lnTo>
                  <a:pt x="153" y="361"/>
                </a:lnTo>
                <a:lnTo>
                  <a:pt x="147" y="367"/>
                </a:lnTo>
                <a:lnTo>
                  <a:pt x="143" y="371"/>
                </a:lnTo>
                <a:lnTo>
                  <a:pt x="140" y="374"/>
                </a:lnTo>
                <a:lnTo>
                  <a:pt x="137" y="377"/>
                </a:lnTo>
                <a:lnTo>
                  <a:pt x="135" y="378"/>
                </a:lnTo>
                <a:lnTo>
                  <a:pt x="134" y="378"/>
                </a:lnTo>
                <a:lnTo>
                  <a:pt x="133" y="378"/>
                </a:lnTo>
                <a:lnTo>
                  <a:pt x="130" y="378"/>
                </a:lnTo>
                <a:lnTo>
                  <a:pt x="125" y="378"/>
                </a:lnTo>
                <a:lnTo>
                  <a:pt x="123" y="380"/>
                </a:lnTo>
                <a:lnTo>
                  <a:pt x="120" y="380"/>
                </a:lnTo>
                <a:lnTo>
                  <a:pt x="117" y="380"/>
                </a:lnTo>
                <a:lnTo>
                  <a:pt x="116" y="380"/>
                </a:lnTo>
                <a:lnTo>
                  <a:pt x="113" y="383"/>
                </a:lnTo>
                <a:lnTo>
                  <a:pt x="108" y="386"/>
                </a:lnTo>
                <a:lnTo>
                  <a:pt x="104" y="387"/>
                </a:lnTo>
                <a:lnTo>
                  <a:pt x="101" y="389"/>
                </a:lnTo>
                <a:lnTo>
                  <a:pt x="97" y="390"/>
                </a:lnTo>
                <a:lnTo>
                  <a:pt x="95" y="391"/>
                </a:lnTo>
                <a:lnTo>
                  <a:pt x="92" y="391"/>
                </a:lnTo>
                <a:lnTo>
                  <a:pt x="87" y="396"/>
                </a:lnTo>
                <a:lnTo>
                  <a:pt x="83" y="397"/>
                </a:lnTo>
                <a:lnTo>
                  <a:pt x="78" y="397"/>
                </a:lnTo>
                <a:lnTo>
                  <a:pt x="75" y="396"/>
                </a:lnTo>
                <a:lnTo>
                  <a:pt x="71" y="394"/>
                </a:lnTo>
                <a:lnTo>
                  <a:pt x="68" y="393"/>
                </a:lnTo>
                <a:lnTo>
                  <a:pt x="66" y="393"/>
                </a:lnTo>
                <a:lnTo>
                  <a:pt x="66" y="391"/>
                </a:lnTo>
                <a:lnTo>
                  <a:pt x="62" y="394"/>
                </a:lnTo>
                <a:lnTo>
                  <a:pt x="59" y="397"/>
                </a:lnTo>
                <a:lnTo>
                  <a:pt x="56" y="399"/>
                </a:lnTo>
                <a:lnTo>
                  <a:pt x="51" y="399"/>
                </a:lnTo>
                <a:lnTo>
                  <a:pt x="48" y="399"/>
                </a:lnTo>
                <a:lnTo>
                  <a:pt x="45" y="399"/>
                </a:lnTo>
                <a:lnTo>
                  <a:pt x="44" y="399"/>
                </a:lnTo>
                <a:lnTo>
                  <a:pt x="51" y="391"/>
                </a:lnTo>
                <a:lnTo>
                  <a:pt x="62" y="386"/>
                </a:lnTo>
                <a:lnTo>
                  <a:pt x="54" y="381"/>
                </a:lnTo>
                <a:lnTo>
                  <a:pt x="48" y="387"/>
                </a:lnTo>
                <a:lnTo>
                  <a:pt x="39" y="387"/>
                </a:lnTo>
                <a:lnTo>
                  <a:pt x="35" y="383"/>
                </a:lnTo>
                <a:lnTo>
                  <a:pt x="30" y="380"/>
                </a:lnTo>
                <a:lnTo>
                  <a:pt x="24" y="377"/>
                </a:lnTo>
                <a:lnTo>
                  <a:pt x="20" y="375"/>
                </a:lnTo>
                <a:lnTo>
                  <a:pt x="15" y="375"/>
                </a:lnTo>
                <a:lnTo>
                  <a:pt x="11" y="375"/>
                </a:lnTo>
                <a:lnTo>
                  <a:pt x="9" y="375"/>
                </a:lnTo>
                <a:lnTo>
                  <a:pt x="8" y="375"/>
                </a:lnTo>
                <a:lnTo>
                  <a:pt x="6" y="377"/>
                </a:lnTo>
                <a:lnTo>
                  <a:pt x="3" y="378"/>
                </a:lnTo>
                <a:lnTo>
                  <a:pt x="0" y="380"/>
                </a:lnTo>
                <a:lnTo>
                  <a:pt x="0" y="374"/>
                </a:lnTo>
                <a:lnTo>
                  <a:pt x="2" y="367"/>
                </a:lnTo>
                <a:lnTo>
                  <a:pt x="5" y="360"/>
                </a:lnTo>
                <a:lnTo>
                  <a:pt x="8" y="354"/>
                </a:lnTo>
                <a:lnTo>
                  <a:pt x="12" y="348"/>
                </a:lnTo>
                <a:lnTo>
                  <a:pt x="17" y="344"/>
                </a:lnTo>
                <a:lnTo>
                  <a:pt x="18" y="341"/>
                </a:lnTo>
                <a:lnTo>
                  <a:pt x="20" y="339"/>
                </a:lnTo>
                <a:lnTo>
                  <a:pt x="18" y="331"/>
                </a:lnTo>
                <a:lnTo>
                  <a:pt x="18" y="324"/>
                </a:lnTo>
                <a:lnTo>
                  <a:pt x="20" y="317"/>
                </a:lnTo>
                <a:lnTo>
                  <a:pt x="21" y="312"/>
                </a:lnTo>
                <a:lnTo>
                  <a:pt x="24" y="308"/>
                </a:lnTo>
                <a:lnTo>
                  <a:pt x="27" y="306"/>
                </a:lnTo>
                <a:lnTo>
                  <a:pt x="29" y="304"/>
                </a:lnTo>
                <a:lnTo>
                  <a:pt x="30" y="304"/>
                </a:lnTo>
                <a:lnTo>
                  <a:pt x="36" y="295"/>
                </a:lnTo>
                <a:lnTo>
                  <a:pt x="38" y="287"/>
                </a:lnTo>
                <a:lnTo>
                  <a:pt x="38" y="285"/>
                </a:lnTo>
                <a:lnTo>
                  <a:pt x="38" y="284"/>
                </a:lnTo>
                <a:lnTo>
                  <a:pt x="39" y="282"/>
                </a:lnTo>
                <a:lnTo>
                  <a:pt x="39" y="281"/>
                </a:lnTo>
                <a:lnTo>
                  <a:pt x="42" y="278"/>
                </a:lnTo>
                <a:lnTo>
                  <a:pt x="42" y="276"/>
                </a:lnTo>
                <a:lnTo>
                  <a:pt x="41" y="274"/>
                </a:lnTo>
                <a:lnTo>
                  <a:pt x="42" y="270"/>
                </a:lnTo>
                <a:lnTo>
                  <a:pt x="42" y="267"/>
                </a:lnTo>
                <a:lnTo>
                  <a:pt x="45" y="265"/>
                </a:lnTo>
                <a:lnTo>
                  <a:pt x="47" y="265"/>
                </a:lnTo>
                <a:lnTo>
                  <a:pt x="50" y="264"/>
                </a:lnTo>
                <a:lnTo>
                  <a:pt x="51" y="265"/>
                </a:lnTo>
                <a:lnTo>
                  <a:pt x="53" y="265"/>
                </a:lnTo>
                <a:lnTo>
                  <a:pt x="54" y="265"/>
                </a:lnTo>
                <a:lnTo>
                  <a:pt x="54" y="270"/>
                </a:lnTo>
                <a:lnTo>
                  <a:pt x="56" y="271"/>
                </a:lnTo>
                <a:lnTo>
                  <a:pt x="57" y="271"/>
                </a:lnTo>
                <a:lnTo>
                  <a:pt x="57" y="270"/>
                </a:lnTo>
                <a:lnTo>
                  <a:pt x="59" y="268"/>
                </a:lnTo>
                <a:lnTo>
                  <a:pt x="59" y="267"/>
                </a:lnTo>
                <a:lnTo>
                  <a:pt x="60" y="265"/>
                </a:lnTo>
                <a:lnTo>
                  <a:pt x="59" y="265"/>
                </a:lnTo>
                <a:lnTo>
                  <a:pt x="65" y="265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73" name="Freeform 264"/>
          <p:cNvSpPr>
            <a:spLocks/>
          </p:cNvSpPr>
          <p:nvPr/>
        </p:nvSpPr>
        <p:spPr bwMode="blackWhite">
          <a:xfrm>
            <a:off x="6149975" y="1828800"/>
            <a:ext cx="715963" cy="692150"/>
          </a:xfrm>
          <a:custGeom>
            <a:avLst/>
            <a:gdLst>
              <a:gd name="T0" fmla="*/ 2147483647 w 397"/>
              <a:gd name="T1" fmla="*/ 2147483647 h 395"/>
              <a:gd name="T2" fmla="*/ 2147483647 w 397"/>
              <a:gd name="T3" fmla="*/ 2147483647 h 395"/>
              <a:gd name="T4" fmla="*/ 2147483647 w 397"/>
              <a:gd name="T5" fmla="*/ 2147483647 h 395"/>
              <a:gd name="T6" fmla="*/ 2147483647 w 397"/>
              <a:gd name="T7" fmla="*/ 2147483647 h 395"/>
              <a:gd name="T8" fmla="*/ 2147483647 w 397"/>
              <a:gd name="T9" fmla="*/ 2147483647 h 395"/>
              <a:gd name="T10" fmla="*/ 2147483647 w 397"/>
              <a:gd name="T11" fmla="*/ 2147483647 h 395"/>
              <a:gd name="T12" fmla="*/ 2147483647 w 397"/>
              <a:gd name="T13" fmla="*/ 2147483647 h 395"/>
              <a:gd name="T14" fmla="*/ 2147483647 w 397"/>
              <a:gd name="T15" fmla="*/ 2147483647 h 395"/>
              <a:gd name="T16" fmla="*/ 2147483647 w 397"/>
              <a:gd name="T17" fmla="*/ 2147483647 h 395"/>
              <a:gd name="T18" fmla="*/ 2147483647 w 397"/>
              <a:gd name="T19" fmla="*/ 2147483647 h 395"/>
              <a:gd name="T20" fmla="*/ 2147483647 w 397"/>
              <a:gd name="T21" fmla="*/ 2147483647 h 395"/>
              <a:gd name="T22" fmla="*/ 2147483647 w 397"/>
              <a:gd name="T23" fmla="*/ 2147483647 h 395"/>
              <a:gd name="T24" fmla="*/ 2147483647 w 397"/>
              <a:gd name="T25" fmla="*/ 2147483647 h 395"/>
              <a:gd name="T26" fmla="*/ 2147483647 w 397"/>
              <a:gd name="T27" fmla="*/ 2147483647 h 395"/>
              <a:gd name="T28" fmla="*/ 2147483647 w 397"/>
              <a:gd name="T29" fmla="*/ 2147483647 h 395"/>
              <a:gd name="T30" fmla="*/ 2147483647 w 397"/>
              <a:gd name="T31" fmla="*/ 2147483647 h 395"/>
              <a:gd name="T32" fmla="*/ 2147483647 w 397"/>
              <a:gd name="T33" fmla="*/ 2147483647 h 395"/>
              <a:gd name="T34" fmla="*/ 2147483647 w 397"/>
              <a:gd name="T35" fmla="*/ 2147483647 h 395"/>
              <a:gd name="T36" fmla="*/ 2147483647 w 397"/>
              <a:gd name="T37" fmla="*/ 2147483647 h 395"/>
              <a:gd name="T38" fmla="*/ 2147483647 w 397"/>
              <a:gd name="T39" fmla="*/ 2147483647 h 395"/>
              <a:gd name="T40" fmla="*/ 2147483647 w 397"/>
              <a:gd name="T41" fmla="*/ 2147483647 h 395"/>
              <a:gd name="T42" fmla="*/ 2147483647 w 397"/>
              <a:gd name="T43" fmla="*/ 2147483647 h 395"/>
              <a:gd name="T44" fmla="*/ 0 w 397"/>
              <a:gd name="T45" fmla="*/ 2147483647 h 395"/>
              <a:gd name="T46" fmla="*/ 2147483647 w 397"/>
              <a:gd name="T47" fmla="*/ 2147483647 h 395"/>
              <a:gd name="T48" fmla="*/ 2147483647 w 397"/>
              <a:gd name="T49" fmla="*/ 2147483647 h 395"/>
              <a:gd name="T50" fmla="*/ 2147483647 w 397"/>
              <a:gd name="T51" fmla="*/ 2147483647 h 395"/>
              <a:gd name="T52" fmla="*/ 2147483647 w 397"/>
              <a:gd name="T53" fmla="*/ 2147483647 h 395"/>
              <a:gd name="T54" fmla="*/ 2147483647 w 397"/>
              <a:gd name="T55" fmla="*/ 2147483647 h 395"/>
              <a:gd name="T56" fmla="*/ 2147483647 w 397"/>
              <a:gd name="T57" fmla="*/ 2147483647 h 395"/>
              <a:gd name="T58" fmla="*/ 2147483647 w 397"/>
              <a:gd name="T59" fmla="*/ 2147483647 h 395"/>
              <a:gd name="T60" fmla="*/ 2147483647 w 397"/>
              <a:gd name="T61" fmla="*/ 2147483647 h 395"/>
              <a:gd name="T62" fmla="*/ 2147483647 w 397"/>
              <a:gd name="T63" fmla="*/ 2147483647 h 395"/>
              <a:gd name="T64" fmla="*/ 2147483647 w 397"/>
              <a:gd name="T65" fmla="*/ 2147483647 h 395"/>
              <a:gd name="T66" fmla="*/ 2147483647 w 397"/>
              <a:gd name="T67" fmla="*/ 2147483647 h 395"/>
              <a:gd name="T68" fmla="*/ 2147483647 w 397"/>
              <a:gd name="T69" fmla="*/ 2147483647 h 395"/>
              <a:gd name="T70" fmla="*/ 2147483647 w 397"/>
              <a:gd name="T71" fmla="*/ 2147483647 h 395"/>
              <a:gd name="T72" fmla="*/ 2147483647 w 397"/>
              <a:gd name="T73" fmla="*/ 2147483647 h 395"/>
              <a:gd name="T74" fmla="*/ 2147483647 w 397"/>
              <a:gd name="T75" fmla="*/ 2147483647 h 395"/>
              <a:gd name="T76" fmla="*/ 2147483647 w 397"/>
              <a:gd name="T77" fmla="*/ 2147483647 h 395"/>
              <a:gd name="T78" fmla="*/ 2147483647 w 397"/>
              <a:gd name="T79" fmla="*/ 2147483647 h 395"/>
              <a:gd name="T80" fmla="*/ 2147483647 w 397"/>
              <a:gd name="T81" fmla="*/ 2147483647 h 395"/>
              <a:gd name="T82" fmla="*/ 2147483647 w 397"/>
              <a:gd name="T83" fmla="*/ 2147483647 h 395"/>
              <a:gd name="T84" fmla="*/ 2147483647 w 397"/>
              <a:gd name="T85" fmla="*/ 2147483647 h 395"/>
              <a:gd name="T86" fmla="*/ 2147483647 w 397"/>
              <a:gd name="T87" fmla="*/ 2147483647 h 395"/>
              <a:gd name="T88" fmla="*/ 2147483647 w 397"/>
              <a:gd name="T89" fmla="*/ 2147483647 h 395"/>
              <a:gd name="T90" fmla="*/ 2147483647 w 397"/>
              <a:gd name="T91" fmla="*/ 2147483647 h 395"/>
              <a:gd name="T92" fmla="*/ 2147483647 w 397"/>
              <a:gd name="T93" fmla="*/ 2147483647 h 395"/>
              <a:gd name="T94" fmla="*/ 2147483647 w 397"/>
              <a:gd name="T95" fmla="*/ 2147483647 h 395"/>
              <a:gd name="T96" fmla="*/ 2147483647 w 397"/>
              <a:gd name="T97" fmla="*/ 2147483647 h 395"/>
              <a:gd name="T98" fmla="*/ 2147483647 w 397"/>
              <a:gd name="T99" fmla="*/ 2147483647 h 395"/>
              <a:gd name="T100" fmla="*/ 2147483647 w 397"/>
              <a:gd name="T101" fmla="*/ 2147483647 h 395"/>
              <a:gd name="T102" fmla="*/ 2147483647 w 397"/>
              <a:gd name="T103" fmla="*/ 2147483647 h 395"/>
              <a:gd name="T104" fmla="*/ 2147483647 w 397"/>
              <a:gd name="T105" fmla="*/ 2147483647 h 395"/>
              <a:gd name="T106" fmla="*/ 2147483647 w 397"/>
              <a:gd name="T107" fmla="*/ 2147483647 h 395"/>
              <a:gd name="T108" fmla="*/ 2147483647 w 397"/>
              <a:gd name="T109" fmla="*/ 2147483647 h 395"/>
              <a:gd name="T110" fmla="*/ 2147483647 w 397"/>
              <a:gd name="T111" fmla="*/ 2147483647 h 395"/>
              <a:gd name="T112" fmla="*/ 2147483647 w 397"/>
              <a:gd name="T113" fmla="*/ 2147483647 h 395"/>
              <a:gd name="T114" fmla="*/ 2147483647 w 397"/>
              <a:gd name="T115" fmla="*/ 2147483647 h 395"/>
              <a:gd name="T116" fmla="*/ 2147483647 w 397"/>
              <a:gd name="T117" fmla="*/ 2147483647 h 395"/>
              <a:gd name="T118" fmla="*/ 2147483647 w 397"/>
              <a:gd name="T119" fmla="*/ 2147483647 h 395"/>
              <a:gd name="T120" fmla="*/ 2147483647 w 397"/>
              <a:gd name="T121" fmla="*/ 2147483647 h 395"/>
              <a:gd name="T122" fmla="*/ 2147483647 w 397"/>
              <a:gd name="T123" fmla="*/ 2147483647 h 395"/>
              <a:gd name="T124" fmla="*/ 2147483647 w 397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7"/>
              <a:gd name="T190" fmla="*/ 0 h 395"/>
              <a:gd name="T191" fmla="*/ 397 w 397"/>
              <a:gd name="T192" fmla="*/ 395 h 3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7" h="395">
                <a:moveTo>
                  <a:pt x="217" y="394"/>
                </a:moveTo>
                <a:lnTo>
                  <a:pt x="218" y="394"/>
                </a:lnTo>
                <a:lnTo>
                  <a:pt x="220" y="357"/>
                </a:lnTo>
                <a:lnTo>
                  <a:pt x="220" y="359"/>
                </a:lnTo>
                <a:lnTo>
                  <a:pt x="220" y="357"/>
                </a:lnTo>
                <a:lnTo>
                  <a:pt x="215" y="336"/>
                </a:lnTo>
                <a:lnTo>
                  <a:pt x="210" y="318"/>
                </a:lnTo>
                <a:lnTo>
                  <a:pt x="206" y="303"/>
                </a:lnTo>
                <a:lnTo>
                  <a:pt x="201" y="290"/>
                </a:lnTo>
                <a:lnTo>
                  <a:pt x="197" y="279"/>
                </a:lnTo>
                <a:lnTo>
                  <a:pt x="192" y="270"/>
                </a:lnTo>
                <a:lnTo>
                  <a:pt x="188" y="263"/>
                </a:lnTo>
                <a:lnTo>
                  <a:pt x="185" y="258"/>
                </a:lnTo>
                <a:lnTo>
                  <a:pt x="182" y="255"/>
                </a:lnTo>
                <a:lnTo>
                  <a:pt x="180" y="252"/>
                </a:lnTo>
                <a:lnTo>
                  <a:pt x="177" y="251"/>
                </a:lnTo>
                <a:lnTo>
                  <a:pt x="174" y="249"/>
                </a:lnTo>
                <a:lnTo>
                  <a:pt x="173" y="249"/>
                </a:lnTo>
                <a:lnTo>
                  <a:pt x="170" y="251"/>
                </a:lnTo>
                <a:lnTo>
                  <a:pt x="168" y="251"/>
                </a:lnTo>
                <a:lnTo>
                  <a:pt x="167" y="252"/>
                </a:lnTo>
                <a:lnTo>
                  <a:pt x="164" y="254"/>
                </a:lnTo>
                <a:lnTo>
                  <a:pt x="161" y="257"/>
                </a:lnTo>
                <a:lnTo>
                  <a:pt x="156" y="258"/>
                </a:lnTo>
                <a:lnTo>
                  <a:pt x="154" y="260"/>
                </a:lnTo>
                <a:lnTo>
                  <a:pt x="152" y="261"/>
                </a:lnTo>
                <a:lnTo>
                  <a:pt x="150" y="262"/>
                </a:lnTo>
                <a:lnTo>
                  <a:pt x="149" y="262"/>
                </a:lnTo>
                <a:lnTo>
                  <a:pt x="149" y="263"/>
                </a:lnTo>
                <a:lnTo>
                  <a:pt x="144" y="266"/>
                </a:lnTo>
                <a:lnTo>
                  <a:pt x="141" y="273"/>
                </a:lnTo>
                <a:lnTo>
                  <a:pt x="141" y="276"/>
                </a:lnTo>
                <a:lnTo>
                  <a:pt x="140" y="279"/>
                </a:lnTo>
                <a:lnTo>
                  <a:pt x="138" y="284"/>
                </a:lnTo>
                <a:lnTo>
                  <a:pt x="135" y="287"/>
                </a:lnTo>
                <a:lnTo>
                  <a:pt x="134" y="291"/>
                </a:lnTo>
                <a:lnTo>
                  <a:pt x="131" y="294"/>
                </a:lnTo>
                <a:lnTo>
                  <a:pt x="128" y="294"/>
                </a:lnTo>
                <a:lnTo>
                  <a:pt x="128" y="297"/>
                </a:lnTo>
                <a:lnTo>
                  <a:pt x="126" y="300"/>
                </a:lnTo>
                <a:lnTo>
                  <a:pt x="125" y="303"/>
                </a:lnTo>
                <a:lnTo>
                  <a:pt x="123" y="305"/>
                </a:lnTo>
                <a:lnTo>
                  <a:pt x="122" y="306"/>
                </a:lnTo>
                <a:lnTo>
                  <a:pt x="121" y="308"/>
                </a:lnTo>
                <a:lnTo>
                  <a:pt x="120" y="308"/>
                </a:lnTo>
                <a:lnTo>
                  <a:pt x="117" y="308"/>
                </a:lnTo>
                <a:lnTo>
                  <a:pt x="116" y="306"/>
                </a:lnTo>
                <a:lnTo>
                  <a:pt x="114" y="306"/>
                </a:lnTo>
                <a:lnTo>
                  <a:pt x="113" y="306"/>
                </a:lnTo>
                <a:lnTo>
                  <a:pt x="110" y="305"/>
                </a:lnTo>
                <a:lnTo>
                  <a:pt x="102" y="305"/>
                </a:lnTo>
                <a:lnTo>
                  <a:pt x="99" y="300"/>
                </a:lnTo>
                <a:lnTo>
                  <a:pt x="96" y="296"/>
                </a:lnTo>
                <a:lnTo>
                  <a:pt x="96" y="293"/>
                </a:lnTo>
                <a:lnTo>
                  <a:pt x="96" y="287"/>
                </a:lnTo>
                <a:lnTo>
                  <a:pt x="98" y="282"/>
                </a:lnTo>
                <a:lnTo>
                  <a:pt x="98" y="279"/>
                </a:lnTo>
                <a:lnTo>
                  <a:pt x="99" y="278"/>
                </a:lnTo>
                <a:lnTo>
                  <a:pt x="99" y="273"/>
                </a:lnTo>
                <a:lnTo>
                  <a:pt x="101" y="270"/>
                </a:lnTo>
                <a:lnTo>
                  <a:pt x="102" y="269"/>
                </a:lnTo>
                <a:lnTo>
                  <a:pt x="105" y="267"/>
                </a:lnTo>
                <a:lnTo>
                  <a:pt x="107" y="266"/>
                </a:lnTo>
                <a:lnTo>
                  <a:pt x="110" y="266"/>
                </a:lnTo>
                <a:lnTo>
                  <a:pt x="111" y="265"/>
                </a:lnTo>
                <a:lnTo>
                  <a:pt x="120" y="257"/>
                </a:lnTo>
                <a:lnTo>
                  <a:pt x="122" y="237"/>
                </a:lnTo>
                <a:lnTo>
                  <a:pt x="134" y="228"/>
                </a:lnTo>
                <a:lnTo>
                  <a:pt x="134" y="227"/>
                </a:lnTo>
                <a:lnTo>
                  <a:pt x="134" y="224"/>
                </a:lnTo>
                <a:lnTo>
                  <a:pt x="134" y="218"/>
                </a:lnTo>
                <a:lnTo>
                  <a:pt x="134" y="213"/>
                </a:lnTo>
                <a:lnTo>
                  <a:pt x="134" y="207"/>
                </a:lnTo>
                <a:lnTo>
                  <a:pt x="134" y="202"/>
                </a:lnTo>
                <a:lnTo>
                  <a:pt x="134" y="197"/>
                </a:lnTo>
                <a:lnTo>
                  <a:pt x="134" y="189"/>
                </a:lnTo>
                <a:lnTo>
                  <a:pt x="132" y="182"/>
                </a:lnTo>
                <a:lnTo>
                  <a:pt x="131" y="177"/>
                </a:lnTo>
                <a:lnTo>
                  <a:pt x="128" y="173"/>
                </a:lnTo>
                <a:lnTo>
                  <a:pt x="126" y="170"/>
                </a:lnTo>
                <a:lnTo>
                  <a:pt x="123" y="167"/>
                </a:lnTo>
                <a:lnTo>
                  <a:pt x="122" y="166"/>
                </a:lnTo>
                <a:lnTo>
                  <a:pt x="121" y="164"/>
                </a:lnTo>
                <a:lnTo>
                  <a:pt x="117" y="162"/>
                </a:lnTo>
                <a:lnTo>
                  <a:pt x="116" y="159"/>
                </a:lnTo>
                <a:lnTo>
                  <a:pt x="116" y="156"/>
                </a:lnTo>
                <a:lnTo>
                  <a:pt x="116" y="153"/>
                </a:lnTo>
                <a:lnTo>
                  <a:pt x="117" y="152"/>
                </a:lnTo>
                <a:lnTo>
                  <a:pt x="119" y="150"/>
                </a:lnTo>
                <a:lnTo>
                  <a:pt x="120" y="149"/>
                </a:lnTo>
                <a:lnTo>
                  <a:pt x="121" y="149"/>
                </a:lnTo>
                <a:lnTo>
                  <a:pt x="125" y="153"/>
                </a:lnTo>
                <a:lnTo>
                  <a:pt x="128" y="153"/>
                </a:lnTo>
                <a:lnTo>
                  <a:pt x="129" y="153"/>
                </a:lnTo>
                <a:lnTo>
                  <a:pt x="129" y="152"/>
                </a:lnTo>
                <a:lnTo>
                  <a:pt x="129" y="150"/>
                </a:lnTo>
                <a:lnTo>
                  <a:pt x="128" y="149"/>
                </a:lnTo>
                <a:lnTo>
                  <a:pt x="128" y="147"/>
                </a:lnTo>
                <a:lnTo>
                  <a:pt x="126" y="146"/>
                </a:lnTo>
                <a:lnTo>
                  <a:pt x="111" y="123"/>
                </a:lnTo>
                <a:lnTo>
                  <a:pt x="104" y="122"/>
                </a:lnTo>
                <a:lnTo>
                  <a:pt x="96" y="120"/>
                </a:lnTo>
                <a:lnTo>
                  <a:pt x="91" y="119"/>
                </a:lnTo>
                <a:lnTo>
                  <a:pt x="87" y="117"/>
                </a:lnTo>
                <a:lnTo>
                  <a:pt x="83" y="116"/>
                </a:lnTo>
                <a:lnTo>
                  <a:pt x="80" y="113"/>
                </a:lnTo>
                <a:lnTo>
                  <a:pt x="78" y="111"/>
                </a:lnTo>
                <a:lnTo>
                  <a:pt x="77" y="111"/>
                </a:lnTo>
                <a:lnTo>
                  <a:pt x="63" y="111"/>
                </a:lnTo>
                <a:lnTo>
                  <a:pt x="52" y="98"/>
                </a:lnTo>
                <a:lnTo>
                  <a:pt x="30" y="98"/>
                </a:lnTo>
                <a:lnTo>
                  <a:pt x="18" y="89"/>
                </a:lnTo>
                <a:lnTo>
                  <a:pt x="11" y="89"/>
                </a:lnTo>
                <a:lnTo>
                  <a:pt x="0" y="76"/>
                </a:lnTo>
                <a:lnTo>
                  <a:pt x="0" y="74"/>
                </a:lnTo>
                <a:lnTo>
                  <a:pt x="0" y="76"/>
                </a:lnTo>
                <a:lnTo>
                  <a:pt x="6" y="78"/>
                </a:lnTo>
                <a:lnTo>
                  <a:pt x="11" y="81"/>
                </a:lnTo>
                <a:lnTo>
                  <a:pt x="14" y="83"/>
                </a:lnTo>
                <a:lnTo>
                  <a:pt x="15" y="81"/>
                </a:lnTo>
                <a:lnTo>
                  <a:pt x="15" y="80"/>
                </a:lnTo>
                <a:lnTo>
                  <a:pt x="14" y="78"/>
                </a:lnTo>
                <a:lnTo>
                  <a:pt x="14" y="74"/>
                </a:lnTo>
                <a:lnTo>
                  <a:pt x="12" y="71"/>
                </a:lnTo>
                <a:lnTo>
                  <a:pt x="12" y="67"/>
                </a:lnTo>
                <a:lnTo>
                  <a:pt x="14" y="65"/>
                </a:lnTo>
                <a:lnTo>
                  <a:pt x="14" y="63"/>
                </a:lnTo>
                <a:lnTo>
                  <a:pt x="17" y="62"/>
                </a:lnTo>
                <a:lnTo>
                  <a:pt x="18" y="60"/>
                </a:lnTo>
                <a:lnTo>
                  <a:pt x="19" y="60"/>
                </a:lnTo>
                <a:lnTo>
                  <a:pt x="21" y="60"/>
                </a:lnTo>
                <a:lnTo>
                  <a:pt x="21" y="63"/>
                </a:lnTo>
                <a:lnTo>
                  <a:pt x="24" y="65"/>
                </a:lnTo>
                <a:lnTo>
                  <a:pt x="27" y="65"/>
                </a:lnTo>
                <a:lnTo>
                  <a:pt x="30" y="65"/>
                </a:lnTo>
                <a:lnTo>
                  <a:pt x="33" y="63"/>
                </a:lnTo>
                <a:lnTo>
                  <a:pt x="36" y="62"/>
                </a:lnTo>
                <a:lnTo>
                  <a:pt x="39" y="62"/>
                </a:lnTo>
                <a:lnTo>
                  <a:pt x="39" y="60"/>
                </a:lnTo>
                <a:lnTo>
                  <a:pt x="65" y="60"/>
                </a:lnTo>
                <a:lnTo>
                  <a:pt x="66" y="56"/>
                </a:lnTo>
                <a:lnTo>
                  <a:pt x="62" y="56"/>
                </a:lnTo>
                <a:lnTo>
                  <a:pt x="55" y="43"/>
                </a:lnTo>
                <a:lnTo>
                  <a:pt x="44" y="43"/>
                </a:lnTo>
                <a:lnTo>
                  <a:pt x="44" y="41"/>
                </a:lnTo>
                <a:lnTo>
                  <a:pt x="44" y="40"/>
                </a:lnTo>
                <a:lnTo>
                  <a:pt x="44" y="38"/>
                </a:lnTo>
                <a:lnTo>
                  <a:pt x="42" y="35"/>
                </a:lnTo>
                <a:lnTo>
                  <a:pt x="42" y="34"/>
                </a:lnTo>
                <a:lnTo>
                  <a:pt x="42" y="32"/>
                </a:lnTo>
                <a:lnTo>
                  <a:pt x="42" y="23"/>
                </a:lnTo>
                <a:lnTo>
                  <a:pt x="41" y="18"/>
                </a:lnTo>
                <a:lnTo>
                  <a:pt x="38" y="15"/>
                </a:lnTo>
                <a:lnTo>
                  <a:pt x="35" y="14"/>
                </a:lnTo>
                <a:lnTo>
                  <a:pt x="32" y="14"/>
                </a:lnTo>
                <a:lnTo>
                  <a:pt x="30" y="14"/>
                </a:lnTo>
                <a:lnTo>
                  <a:pt x="28" y="15"/>
                </a:lnTo>
                <a:lnTo>
                  <a:pt x="30" y="14"/>
                </a:lnTo>
                <a:lnTo>
                  <a:pt x="44" y="0"/>
                </a:lnTo>
                <a:lnTo>
                  <a:pt x="52" y="4"/>
                </a:lnTo>
                <a:lnTo>
                  <a:pt x="52" y="7"/>
                </a:lnTo>
                <a:lnTo>
                  <a:pt x="54" y="10"/>
                </a:lnTo>
                <a:lnTo>
                  <a:pt x="54" y="13"/>
                </a:lnTo>
                <a:lnTo>
                  <a:pt x="55" y="17"/>
                </a:lnTo>
                <a:lnTo>
                  <a:pt x="55" y="20"/>
                </a:lnTo>
                <a:lnTo>
                  <a:pt x="57" y="21"/>
                </a:lnTo>
                <a:lnTo>
                  <a:pt x="57" y="23"/>
                </a:lnTo>
                <a:lnTo>
                  <a:pt x="62" y="24"/>
                </a:lnTo>
                <a:lnTo>
                  <a:pt x="69" y="26"/>
                </a:lnTo>
                <a:lnTo>
                  <a:pt x="80" y="27"/>
                </a:lnTo>
                <a:lnTo>
                  <a:pt x="88" y="27"/>
                </a:lnTo>
                <a:lnTo>
                  <a:pt x="99" y="29"/>
                </a:lnTo>
                <a:lnTo>
                  <a:pt x="110" y="29"/>
                </a:lnTo>
                <a:lnTo>
                  <a:pt x="121" y="29"/>
                </a:lnTo>
                <a:lnTo>
                  <a:pt x="131" y="27"/>
                </a:lnTo>
                <a:lnTo>
                  <a:pt x="143" y="27"/>
                </a:lnTo>
                <a:lnTo>
                  <a:pt x="152" y="27"/>
                </a:lnTo>
                <a:lnTo>
                  <a:pt x="161" y="26"/>
                </a:lnTo>
                <a:lnTo>
                  <a:pt x="170" y="26"/>
                </a:lnTo>
                <a:lnTo>
                  <a:pt x="176" y="24"/>
                </a:lnTo>
                <a:lnTo>
                  <a:pt x="182" y="24"/>
                </a:lnTo>
                <a:lnTo>
                  <a:pt x="184" y="23"/>
                </a:lnTo>
                <a:lnTo>
                  <a:pt x="185" y="23"/>
                </a:lnTo>
                <a:lnTo>
                  <a:pt x="234" y="24"/>
                </a:lnTo>
                <a:lnTo>
                  <a:pt x="242" y="32"/>
                </a:lnTo>
                <a:lnTo>
                  <a:pt x="243" y="32"/>
                </a:lnTo>
                <a:lnTo>
                  <a:pt x="248" y="32"/>
                </a:lnTo>
                <a:lnTo>
                  <a:pt x="256" y="32"/>
                </a:lnTo>
                <a:lnTo>
                  <a:pt x="263" y="32"/>
                </a:lnTo>
                <a:lnTo>
                  <a:pt x="270" y="30"/>
                </a:lnTo>
                <a:lnTo>
                  <a:pt x="277" y="29"/>
                </a:lnTo>
                <a:lnTo>
                  <a:pt x="281" y="27"/>
                </a:lnTo>
                <a:lnTo>
                  <a:pt x="284" y="27"/>
                </a:lnTo>
                <a:lnTo>
                  <a:pt x="289" y="20"/>
                </a:lnTo>
                <a:lnTo>
                  <a:pt x="292" y="18"/>
                </a:lnTo>
                <a:lnTo>
                  <a:pt x="294" y="20"/>
                </a:lnTo>
                <a:lnTo>
                  <a:pt x="297" y="23"/>
                </a:lnTo>
                <a:lnTo>
                  <a:pt x="300" y="27"/>
                </a:lnTo>
                <a:lnTo>
                  <a:pt x="302" y="32"/>
                </a:lnTo>
                <a:lnTo>
                  <a:pt x="302" y="34"/>
                </a:lnTo>
                <a:lnTo>
                  <a:pt x="303" y="35"/>
                </a:lnTo>
                <a:lnTo>
                  <a:pt x="346" y="86"/>
                </a:lnTo>
                <a:lnTo>
                  <a:pt x="353" y="77"/>
                </a:lnTo>
                <a:lnTo>
                  <a:pt x="365" y="84"/>
                </a:lnTo>
                <a:lnTo>
                  <a:pt x="359" y="95"/>
                </a:lnTo>
                <a:lnTo>
                  <a:pt x="363" y="109"/>
                </a:lnTo>
                <a:lnTo>
                  <a:pt x="365" y="110"/>
                </a:lnTo>
                <a:lnTo>
                  <a:pt x="367" y="111"/>
                </a:lnTo>
                <a:lnTo>
                  <a:pt x="370" y="114"/>
                </a:lnTo>
                <a:lnTo>
                  <a:pt x="374" y="117"/>
                </a:lnTo>
                <a:lnTo>
                  <a:pt x="379" y="122"/>
                </a:lnTo>
                <a:lnTo>
                  <a:pt x="382" y="125"/>
                </a:lnTo>
                <a:lnTo>
                  <a:pt x="385" y="126"/>
                </a:lnTo>
                <a:lnTo>
                  <a:pt x="386" y="128"/>
                </a:lnTo>
                <a:lnTo>
                  <a:pt x="392" y="133"/>
                </a:lnTo>
                <a:lnTo>
                  <a:pt x="395" y="139"/>
                </a:lnTo>
                <a:lnTo>
                  <a:pt x="396" y="141"/>
                </a:lnTo>
                <a:lnTo>
                  <a:pt x="395" y="144"/>
                </a:lnTo>
                <a:lnTo>
                  <a:pt x="394" y="144"/>
                </a:lnTo>
                <a:lnTo>
                  <a:pt x="389" y="144"/>
                </a:lnTo>
                <a:lnTo>
                  <a:pt x="386" y="141"/>
                </a:lnTo>
                <a:lnTo>
                  <a:pt x="383" y="139"/>
                </a:lnTo>
                <a:lnTo>
                  <a:pt x="379" y="137"/>
                </a:lnTo>
                <a:lnTo>
                  <a:pt x="374" y="136"/>
                </a:lnTo>
                <a:lnTo>
                  <a:pt x="370" y="137"/>
                </a:lnTo>
                <a:lnTo>
                  <a:pt x="367" y="139"/>
                </a:lnTo>
                <a:lnTo>
                  <a:pt x="365" y="140"/>
                </a:lnTo>
                <a:lnTo>
                  <a:pt x="365" y="143"/>
                </a:lnTo>
                <a:lnTo>
                  <a:pt x="367" y="146"/>
                </a:lnTo>
                <a:lnTo>
                  <a:pt x="374" y="149"/>
                </a:lnTo>
                <a:lnTo>
                  <a:pt x="377" y="150"/>
                </a:lnTo>
                <a:lnTo>
                  <a:pt x="380" y="153"/>
                </a:lnTo>
                <a:lnTo>
                  <a:pt x="380" y="156"/>
                </a:lnTo>
                <a:lnTo>
                  <a:pt x="380" y="158"/>
                </a:lnTo>
                <a:lnTo>
                  <a:pt x="379" y="161"/>
                </a:lnTo>
                <a:lnTo>
                  <a:pt x="377" y="164"/>
                </a:lnTo>
                <a:lnTo>
                  <a:pt x="374" y="166"/>
                </a:lnTo>
                <a:lnTo>
                  <a:pt x="371" y="169"/>
                </a:lnTo>
                <a:lnTo>
                  <a:pt x="367" y="170"/>
                </a:lnTo>
                <a:lnTo>
                  <a:pt x="365" y="171"/>
                </a:lnTo>
                <a:lnTo>
                  <a:pt x="360" y="173"/>
                </a:lnTo>
                <a:lnTo>
                  <a:pt x="356" y="174"/>
                </a:lnTo>
                <a:lnTo>
                  <a:pt x="352" y="173"/>
                </a:lnTo>
                <a:lnTo>
                  <a:pt x="346" y="171"/>
                </a:lnTo>
                <a:lnTo>
                  <a:pt x="343" y="170"/>
                </a:lnTo>
                <a:lnTo>
                  <a:pt x="338" y="167"/>
                </a:lnTo>
                <a:lnTo>
                  <a:pt x="332" y="161"/>
                </a:lnTo>
                <a:lnTo>
                  <a:pt x="326" y="158"/>
                </a:lnTo>
                <a:lnTo>
                  <a:pt x="320" y="158"/>
                </a:lnTo>
                <a:lnTo>
                  <a:pt x="317" y="161"/>
                </a:lnTo>
                <a:lnTo>
                  <a:pt x="314" y="164"/>
                </a:lnTo>
                <a:lnTo>
                  <a:pt x="313" y="169"/>
                </a:lnTo>
                <a:lnTo>
                  <a:pt x="313" y="171"/>
                </a:lnTo>
                <a:lnTo>
                  <a:pt x="313" y="173"/>
                </a:lnTo>
                <a:lnTo>
                  <a:pt x="311" y="171"/>
                </a:lnTo>
                <a:lnTo>
                  <a:pt x="310" y="169"/>
                </a:lnTo>
                <a:lnTo>
                  <a:pt x="307" y="164"/>
                </a:lnTo>
                <a:lnTo>
                  <a:pt x="303" y="158"/>
                </a:lnTo>
                <a:lnTo>
                  <a:pt x="300" y="152"/>
                </a:lnTo>
                <a:lnTo>
                  <a:pt x="297" y="147"/>
                </a:lnTo>
                <a:lnTo>
                  <a:pt x="294" y="143"/>
                </a:lnTo>
                <a:lnTo>
                  <a:pt x="293" y="141"/>
                </a:lnTo>
                <a:lnTo>
                  <a:pt x="286" y="137"/>
                </a:lnTo>
                <a:lnTo>
                  <a:pt x="280" y="131"/>
                </a:lnTo>
                <a:lnTo>
                  <a:pt x="275" y="128"/>
                </a:lnTo>
                <a:lnTo>
                  <a:pt x="274" y="122"/>
                </a:lnTo>
                <a:lnTo>
                  <a:pt x="273" y="117"/>
                </a:lnTo>
                <a:lnTo>
                  <a:pt x="272" y="113"/>
                </a:lnTo>
                <a:lnTo>
                  <a:pt x="273" y="111"/>
                </a:lnTo>
                <a:lnTo>
                  <a:pt x="273" y="110"/>
                </a:lnTo>
                <a:lnTo>
                  <a:pt x="251" y="110"/>
                </a:lnTo>
                <a:lnTo>
                  <a:pt x="242" y="117"/>
                </a:lnTo>
                <a:lnTo>
                  <a:pt x="251" y="119"/>
                </a:lnTo>
                <a:lnTo>
                  <a:pt x="272" y="139"/>
                </a:lnTo>
                <a:lnTo>
                  <a:pt x="272" y="140"/>
                </a:lnTo>
                <a:lnTo>
                  <a:pt x="272" y="141"/>
                </a:lnTo>
                <a:lnTo>
                  <a:pt x="272" y="143"/>
                </a:lnTo>
                <a:lnTo>
                  <a:pt x="272" y="144"/>
                </a:lnTo>
                <a:lnTo>
                  <a:pt x="273" y="146"/>
                </a:lnTo>
                <a:lnTo>
                  <a:pt x="273" y="147"/>
                </a:lnTo>
                <a:lnTo>
                  <a:pt x="273" y="149"/>
                </a:lnTo>
                <a:lnTo>
                  <a:pt x="277" y="153"/>
                </a:lnTo>
                <a:lnTo>
                  <a:pt x="281" y="159"/>
                </a:lnTo>
                <a:lnTo>
                  <a:pt x="283" y="164"/>
                </a:lnTo>
                <a:lnTo>
                  <a:pt x="283" y="169"/>
                </a:lnTo>
                <a:lnTo>
                  <a:pt x="283" y="173"/>
                </a:lnTo>
                <a:lnTo>
                  <a:pt x="281" y="179"/>
                </a:lnTo>
                <a:lnTo>
                  <a:pt x="281" y="183"/>
                </a:lnTo>
                <a:lnTo>
                  <a:pt x="278" y="188"/>
                </a:lnTo>
                <a:lnTo>
                  <a:pt x="275" y="192"/>
                </a:lnTo>
                <a:lnTo>
                  <a:pt x="274" y="195"/>
                </a:lnTo>
                <a:lnTo>
                  <a:pt x="272" y="199"/>
                </a:lnTo>
                <a:lnTo>
                  <a:pt x="269" y="202"/>
                </a:lnTo>
                <a:lnTo>
                  <a:pt x="267" y="203"/>
                </a:lnTo>
                <a:lnTo>
                  <a:pt x="266" y="204"/>
                </a:lnTo>
                <a:lnTo>
                  <a:pt x="264" y="206"/>
                </a:lnTo>
                <a:lnTo>
                  <a:pt x="264" y="221"/>
                </a:lnTo>
                <a:lnTo>
                  <a:pt x="263" y="221"/>
                </a:lnTo>
                <a:lnTo>
                  <a:pt x="263" y="224"/>
                </a:lnTo>
                <a:lnTo>
                  <a:pt x="261" y="227"/>
                </a:lnTo>
                <a:lnTo>
                  <a:pt x="260" y="229"/>
                </a:lnTo>
                <a:lnTo>
                  <a:pt x="258" y="233"/>
                </a:lnTo>
                <a:lnTo>
                  <a:pt x="257" y="236"/>
                </a:lnTo>
                <a:lnTo>
                  <a:pt x="256" y="240"/>
                </a:lnTo>
                <a:lnTo>
                  <a:pt x="257" y="243"/>
                </a:lnTo>
                <a:lnTo>
                  <a:pt x="260" y="257"/>
                </a:lnTo>
                <a:lnTo>
                  <a:pt x="263" y="267"/>
                </a:lnTo>
                <a:lnTo>
                  <a:pt x="266" y="279"/>
                </a:lnTo>
                <a:lnTo>
                  <a:pt x="267" y="288"/>
                </a:lnTo>
                <a:lnTo>
                  <a:pt x="269" y="295"/>
                </a:lnTo>
                <a:lnTo>
                  <a:pt x="269" y="300"/>
                </a:lnTo>
                <a:lnTo>
                  <a:pt x="269" y="306"/>
                </a:lnTo>
                <a:lnTo>
                  <a:pt x="269" y="309"/>
                </a:lnTo>
                <a:lnTo>
                  <a:pt x="269" y="312"/>
                </a:lnTo>
                <a:lnTo>
                  <a:pt x="269" y="315"/>
                </a:lnTo>
                <a:lnTo>
                  <a:pt x="269" y="317"/>
                </a:lnTo>
                <a:lnTo>
                  <a:pt x="267" y="318"/>
                </a:lnTo>
                <a:lnTo>
                  <a:pt x="267" y="320"/>
                </a:lnTo>
                <a:lnTo>
                  <a:pt x="266" y="320"/>
                </a:lnTo>
                <a:lnTo>
                  <a:pt x="230" y="356"/>
                </a:lnTo>
                <a:lnTo>
                  <a:pt x="224" y="369"/>
                </a:lnTo>
                <a:lnTo>
                  <a:pt x="224" y="394"/>
                </a:lnTo>
                <a:lnTo>
                  <a:pt x="217" y="39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2974" name="Rectangle 265"/>
          <p:cNvSpPr>
            <a:spLocks noChangeArrowheads="1"/>
          </p:cNvSpPr>
          <p:nvPr/>
        </p:nvSpPr>
        <p:spPr bwMode="auto">
          <a:xfrm>
            <a:off x="4953000" y="5410200"/>
            <a:ext cx="152400" cy="762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Myriad Web Pro"/>
            </a:endParaRPr>
          </a:p>
        </p:txBody>
      </p:sp>
      <p:sp>
        <p:nvSpPr>
          <p:cNvPr id="32975" name="Rectangle 266"/>
          <p:cNvSpPr>
            <a:spLocks noChangeArrowheads="1"/>
          </p:cNvSpPr>
          <p:nvPr/>
        </p:nvSpPr>
        <p:spPr bwMode="auto">
          <a:xfrm>
            <a:off x="4953000" y="5562600"/>
            <a:ext cx="152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Myriad Web Pro"/>
            </a:endParaRPr>
          </a:p>
        </p:txBody>
      </p:sp>
      <p:sp>
        <p:nvSpPr>
          <p:cNvPr id="32976" name="Rectangle 267"/>
          <p:cNvSpPr>
            <a:spLocks noChangeArrowheads="1"/>
          </p:cNvSpPr>
          <p:nvPr/>
        </p:nvSpPr>
        <p:spPr bwMode="auto">
          <a:xfrm>
            <a:off x="4953000" y="5715000"/>
            <a:ext cx="152400" cy="76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Myriad Web Pro"/>
            </a:endParaRPr>
          </a:p>
        </p:txBody>
      </p:sp>
      <p:sp>
        <p:nvSpPr>
          <p:cNvPr id="32977" name="Rectangle 268"/>
          <p:cNvSpPr>
            <a:spLocks noChangeArrowheads="1"/>
          </p:cNvSpPr>
          <p:nvPr/>
        </p:nvSpPr>
        <p:spPr bwMode="auto">
          <a:xfrm>
            <a:off x="4953000" y="5867400"/>
            <a:ext cx="152400" cy="762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Myriad Web Pro"/>
            </a:endParaRPr>
          </a:p>
        </p:txBody>
      </p:sp>
      <p:sp>
        <p:nvSpPr>
          <p:cNvPr id="32978" name="Rectangle 269"/>
          <p:cNvSpPr>
            <a:spLocks noChangeArrowheads="1"/>
          </p:cNvSpPr>
          <p:nvPr/>
        </p:nvSpPr>
        <p:spPr bwMode="auto">
          <a:xfrm>
            <a:off x="4953000" y="6019800"/>
            <a:ext cx="1524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Myriad Web Pro"/>
            </a:endParaRPr>
          </a:p>
        </p:txBody>
      </p:sp>
      <p:sp>
        <p:nvSpPr>
          <p:cNvPr id="32979" name="Text Box 270"/>
          <p:cNvSpPr txBox="1">
            <a:spLocks noChangeArrowheads="1"/>
          </p:cNvSpPr>
          <p:nvPr/>
        </p:nvSpPr>
        <p:spPr bwMode="auto">
          <a:xfrm>
            <a:off x="5181600" y="5334000"/>
            <a:ext cx="2057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Arctic RTC, Univ of Alaska Anchorage</a:t>
            </a:r>
          </a:p>
        </p:txBody>
      </p:sp>
      <p:sp>
        <p:nvSpPr>
          <p:cNvPr id="32980" name="Text Box 271"/>
          <p:cNvSpPr txBox="1">
            <a:spLocks noChangeArrowheads="1"/>
          </p:cNvSpPr>
          <p:nvPr/>
        </p:nvSpPr>
        <p:spPr bwMode="auto">
          <a:xfrm>
            <a:off x="5181600" y="5486400"/>
            <a:ext cx="1981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Midwestern RTC, Saint Louis Univ</a:t>
            </a:r>
          </a:p>
        </p:txBody>
      </p:sp>
      <p:sp>
        <p:nvSpPr>
          <p:cNvPr id="32981" name="Text Box 272"/>
          <p:cNvSpPr txBox="1">
            <a:spLocks noChangeArrowheads="1"/>
          </p:cNvSpPr>
          <p:nvPr/>
        </p:nvSpPr>
        <p:spPr bwMode="auto">
          <a:xfrm>
            <a:off x="5181600" y="5638800"/>
            <a:ext cx="2057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Great Lakes RTC, Univ of Wisconsin</a:t>
            </a:r>
          </a:p>
        </p:txBody>
      </p:sp>
      <p:sp>
        <p:nvSpPr>
          <p:cNvPr id="32982" name="Text Box 273"/>
          <p:cNvSpPr txBox="1">
            <a:spLocks noChangeArrowheads="1"/>
          </p:cNvSpPr>
          <p:nvPr/>
        </p:nvSpPr>
        <p:spPr bwMode="auto">
          <a:xfrm>
            <a:off x="5181600" y="5791200"/>
            <a:ext cx="2514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Southeastern RTC, Meharry Medical College</a:t>
            </a:r>
          </a:p>
        </p:txBody>
      </p:sp>
      <p:sp>
        <p:nvSpPr>
          <p:cNvPr id="32983" name="Text Box 274"/>
          <p:cNvSpPr txBox="1">
            <a:spLocks noChangeArrowheads="1"/>
          </p:cNvSpPr>
          <p:nvPr/>
        </p:nvSpPr>
        <p:spPr bwMode="auto">
          <a:xfrm>
            <a:off x="5181600" y="5943600"/>
            <a:ext cx="1981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Frontier RTC, Univ of Nevada Reno</a:t>
            </a:r>
          </a:p>
        </p:txBody>
      </p:sp>
      <p:sp>
        <p:nvSpPr>
          <p:cNvPr id="275" name="Slide Number Placeholder 2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C9EF3-E524-4371-AAC2-44F1DFF4412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Oval 2"/>
          <p:cNvSpPr>
            <a:spLocks noChangeArrowheads="1"/>
          </p:cNvSpPr>
          <p:nvPr/>
        </p:nvSpPr>
        <p:spPr bwMode="auto">
          <a:xfrm>
            <a:off x="1929741" y="1700213"/>
            <a:ext cx="5943600" cy="495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400">
              <a:latin typeface="Times New Roman" pitchFamily="18" charset="0"/>
            </a:endParaRPr>
          </a:p>
        </p:txBody>
      </p:sp>
      <p:sp>
        <p:nvSpPr>
          <p:cNvPr id="65538" name="Oval 3"/>
          <p:cNvSpPr>
            <a:spLocks noChangeArrowheads="1"/>
          </p:cNvSpPr>
          <p:nvPr/>
        </p:nvSpPr>
        <p:spPr bwMode="auto">
          <a:xfrm>
            <a:off x="5638800" y="2057400"/>
            <a:ext cx="1981200" cy="3276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Oval 4"/>
          <p:cNvSpPr>
            <a:spLocks noChangeArrowheads="1"/>
          </p:cNvSpPr>
          <p:nvPr/>
        </p:nvSpPr>
        <p:spPr bwMode="auto">
          <a:xfrm>
            <a:off x="6477000" y="2514600"/>
            <a:ext cx="9906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Line 5"/>
          <p:cNvSpPr>
            <a:spLocks noChangeShapeType="1"/>
          </p:cNvSpPr>
          <p:nvPr/>
        </p:nvSpPr>
        <p:spPr bwMode="auto">
          <a:xfrm>
            <a:off x="1524000" y="1905000"/>
            <a:ext cx="2286000" cy="1219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200400" y="3200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Stomach</a:t>
            </a:r>
          </a:p>
        </p:txBody>
      </p:sp>
      <p:sp>
        <p:nvSpPr>
          <p:cNvPr id="65542" name="Line 7"/>
          <p:cNvSpPr>
            <a:spLocks noChangeShapeType="1"/>
          </p:cNvSpPr>
          <p:nvPr/>
        </p:nvSpPr>
        <p:spPr bwMode="auto">
          <a:xfrm flipV="1">
            <a:off x="3962400" y="2057400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3810000" y="1752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Brain</a:t>
            </a:r>
          </a:p>
        </p:txBody>
      </p:sp>
      <p:sp>
        <p:nvSpPr>
          <p:cNvPr id="65544" name="Line 9"/>
          <p:cNvSpPr>
            <a:spLocks noChangeShapeType="1"/>
          </p:cNvSpPr>
          <p:nvPr/>
        </p:nvSpPr>
        <p:spPr bwMode="auto">
          <a:xfrm flipH="1">
            <a:off x="3124200" y="36576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10"/>
          <p:cNvSpPr txBox="1">
            <a:spLocks noChangeArrowheads="1"/>
          </p:cNvSpPr>
          <p:nvPr/>
        </p:nvSpPr>
        <p:spPr bwMode="auto">
          <a:xfrm>
            <a:off x="2819400" y="4724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Liver</a:t>
            </a:r>
          </a:p>
        </p:txBody>
      </p:sp>
      <p:sp>
        <p:nvSpPr>
          <p:cNvPr id="65546" name="Line 11"/>
          <p:cNvSpPr>
            <a:spLocks noChangeShapeType="1"/>
          </p:cNvSpPr>
          <p:nvPr/>
        </p:nvSpPr>
        <p:spPr bwMode="auto">
          <a:xfrm>
            <a:off x="3962400" y="3657600"/>
            <a:ext cx="609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7" name="Text Box 12"/>
          <p:cNvSpPr txBox="1">
            <a:spLocks noChangeArrowheads="1"/>
          </p:cNvSpPr>
          <p:nvPr/>
        </p:nvSpPr>
        <p:spPr bwMode="auto">
          <a:xfrm>
            <a:off x="4343400" y="5334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Kidneys</a:t>
            </a:r>
          </a:p>
        </p:txBody>
      </p:sp>
      <p:sp>
        <p:nvSpPr>
          <p:cNvPr id="65548" name="Line 13"/>
          <p:cNvSpPr>
            <a:spLocks noChangeShapeType="1"/>
          </p:cNvSpPr>
          <p:nvPr/>
        </p:nvSpPr>
        <p:spPr bwMode="auto">
          <a:xfrm>
            <a:off x="4343400" y="3429000"/>
            <a:ext cx="12192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9" name="Text Box 14"/>
          <p:cNvSpPr txBox="1">
            <a:spLocks noChangeArrowheads="1"/>
          </p:cNvSpPr>
          <p:nvPr/>
        </p:nvSpPr>
        <p:spPr bwMode="auto">
          <a:xfrm>
            <a:off x="6629400" y="3429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Fetus</a:t>
            </a:r>
          </a:p>
        </p:txBody>
      </p:sp>
      <p:sp>
        <p:nvSpPr>
          <p:cNvPr id="65550" name="Line 15"/>
          <p:cNvSpPr>
            <a:spLocks noChangeShapeType="1"/>
          </p:cNvSpPr>
          <p:nvPr/>
        </p:nvSpPr>
        <p:spPr bwMode="auto">
          <a:xfrm>
            <a:off x="5791200" y="365760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1" name="Line 16"/>
          <p:cNvSpPr>
            <a:spLocks noChangeShapeType="1"/>
          </p:cNvSpPr>
          <p:nvPr/>
        </p:nvSpPr>
        <p:spPr bwMode="auto">
          <a:xfrm>
            <a:off x="4343400" y="36576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4800600" y="4876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Muscles</a:t>
            </a:r>
          </a:p>
        </p:txBody>
      </p:sp>
      <p:sp>
        <p:nvSpPr>
          <p:cNvPr id="65553" name="Line 18"/>
          <p:cNvSpPr>
            <a:spLocks noChangeShapeType="1"/>
          </p:cNvSpPr>
          <p:nvPr/>
        </p:nvSpPr>
        <p:spPr bwMode="auto">
          <a:xfrm flipV="1">
            <a:off x="4267200" y="2667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4" name="Text Box 19"/>
          <p:cNvSpPr txBox="1">
            <a:spLocks noChangeArrowheads="1"/>
          </p:cNvSpPr>
          <p:nvPr/>
        </p:nvSpPr>
        <p:spPr bwMode="auto">
          <a:xfrm>
            <a:off x="4343400" y="2286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Nerves</a:t>
            </a:r>
          </a:p>
        </p:txBody>
      </p:sp>
      <p:sp>
        <p:nvSpPr>
          <p:cNvPr id="65555" name="Text Box 20"/>
          <p:cNvSpPr txBox="1">
            <a:spLocks noChangeArrowheads="1"/>
          </p:cNvSpPr>
          <p:nvPr/>
        </p:nvSpPr>
        <p:spPr bwMode="auto">
          <a:xfrm>
            <a:off x="4953000" y="3200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Placenta</a:t>
            </a:r>
          </a:p>
        </p:txBody>
      </p:sp>
      <p:sp>
        <p:nvSpPr>
          <p:cNvPr id="65556" name="Line 21"/>
          <p:cNvSpPr>
            <a:spLocks noChangeShapeType="1"/>
          </p:cNvSpPr>
          <p:nvPr/>
        </p:nvSpPr>
        <p:spPr bwMode="auto">
          <a:xfrm flipV="1">
            <a:off x="70104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7" name="Text Box 22"/>
          <p:cNvSpPr txBox="1">
            <a:spLocks noChangeArrowheads="1"/>
          </p:cNvSpPr>
          <p:nvPr/>
        </p:nvSpPr>
        <p:spPr bwMode="auto">
          <a:xfrm>
            <a:off x="6705600" y="28194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Brain</a:t>
            </a:r>
          </a:p>
        </p:txBody>
      </p:sp>
      <p:sp>
        <p:nvSpPr>
          <p:cNvPr id="65558" name="Line 23"/>
          <p:cNvSpPr>
            <a:spLocks noChangeShapeType="1"/>
          </p:cNvSpPr>
          <p:nvPr/>
        </p:nvSpPr>
        <p:spPr bwMode="auto">
          <a:xfrm flipH="1">
            <a:off x="6781800" y="3733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9" name="Text Box 24"/>
          <p:cNvSpPr txBox="1">
            <a:spLocks noChangeArrowheads="1"/>
          </p:cNvSpPr>
          <p:nvPr/>
        </p:nvSpPr>
        <p:spPr bwMode="auto">
          <a:xfrm>
            <a:off x="6553200" y="39624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Heart</a:t>
            </a:r>
          </a:p>
        </p:txBody>
      </p:sp>
      <p:sp>
        <p:nvSpPr>
          <p:cNvPr id="65560" name="Line 25"/>
          <p:cNvSpPr>
            <a:spLocks noChangeShapeType="1"/>
          </p:cNvSpPr>
          <p:nvPr/>
        </p:nvSpPr>
        <p:spPr bwMode="auto">
          <a:xfrm flipH="1">
            <a:off x="7010400" y="38100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61" name="Text Box 26"/>
          <p:cNvSpPr txBox="1">
            <a:spLocks noChangeArrowheads="1"/>
          </p:cNvSpPr>
          <p:nvPr/>
        </p:nvSpPr>
        <p:spPr bwMode="auto">
          <a:xfrm>
            <a:off x="6629400" y="43434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Organs</a:t>
            </a:r>
          </a:p>
        </p:txBody>
      </p:sp>
      <p:sp>
        <p:nvSpPr>
          <p:cNvPr id="65562" name="Rectangle 27"/>
          <p:cNvSpPr>
            <a:spLocks noChangeArrowheads="1"/>
          </p:cNvSpPr>
          <p:nvPr/>
        </p:nvSpPr>
        <p:spPr bwMode="auto">
          <a:xfrm>
            <a:off x="1573213" y="1951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5563" name="Group 28"/>
          <p:cNvGrpSpPr>
            <a:grpSpLocks/>
          </p:cNvGrpSpPr>
          <p:nvPr/>
        </p:nvGrpSpPr>
        <p:grpSpPr bwMode="auto">
          <a:xfrm>
            <a:off x="3429000" y="2727325"/>
            <a:ext cx="2286000" cy="2012950"/>
            <a:chOff x="0" y="0"/>
            <a:chExt cx="1440" cy="1268"/>
          </a:xfrm>
        </p:grpSpPr>
        <p:sp>
          <p:nvSpPr>
            <p:cNvPr id="65568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44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569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440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/>
                <a:t>  </a:t>
              </a:r>
              <a:r>
                <a:rPr lang="en-US" sz="10800" dirty="0"/>
                <a:t> </a:t>
              </a:r>
              <a:r>
                <a:rPr lang="en-US" dirty="0"/>
                <a:t>                            </a:t>
              </a:r>
            </a:p>
          </p:txBody>
        </p:sp>
      </p:grpSp>
      <p:pic>
        <p:nvPicPr>
          <p:cNvPr id="65564" name="Picture 31" descr="GORJOL_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00213"/>
            <a:ext cx="15240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65" name="Line 32"/>
          <p:cNvSpPr>
            <a:spLocks noChangeShapeType="1"/>
          </p:cNvSpPr>
          <p:nvPr/>
        </p:nvSpPr>
        <p:spPr bwMode="auto">
          <a:xfrm flipH="1">
            <a:off x="2667000" y="3505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66" name="Text Box 33"/>
          <p:cNvSpPr txBox="1">
            <a:spLocks noChangeArrowheads="1"/>
          </p:cNvSpPr>
          <p:nvPr/>
        </p:nvSpPr>
        <p:spPr bwMode="auto">
          <a:xfrm>
            <a:off x="2057400" y="3810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Breast</a:t>
            </a:r>
          </a:p>
        </p:txBody>
      </p:sp>
      <p:sp>
        <p:nvSpPr>
          <p:cNvPr id="65567" name="Rectangle 34"/>
          <p:cNvSpPr>
            <a:spLocks noChangeArrowheads="1"/>
          </p:cNvSpPr>
          <p:nvPr/>
        </p:nvSpPr>
        <p:spPr bwMode="auto">
          <a:xfrm>
            <a:off x="608999" y="0"/>
            <a:ext cx="82296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9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known safe amount of  alcohol </a:t>
            </a:r>
            <a:r>
              <a:rPr lang="en-US" sz="39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9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 while pregnant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EA72-42C8-45D4-96A0-CC280C9CE1E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Alcohol and Pregnancy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540750" cy="3127375"/>
          </a:xfrm>
        </p:spPr>
        <p:txBody>
          <a:bodyPr/>
          <a:lstStyle/>
          <a:p>
            <a:r>
              <a:rPr lang="en-US" sz="3200" dirty="0" smtClean="0"/>
              <a:t>Alcohol is a </a:t>
            </a:r>
            <a:r>
              <a:rPr lang="en-US" sz="3200" dirty="0" err="1" smtClean="0"/>
              <a:t>teratogen</a:t>
            </a:r>
            <a:endParaRPr lang="en-US" sz="3200" dirty="0" smtClean="0"/>
          </a:p>
          <a:p>
            <a:r>
              <a:rPr lang="en-US" sz="3200" dirty="0" smtClean="0"/>
              <a:t>Drinking during pregnancy can lead to sudden infant death syndrome and fetal alcohol spectrum disorders.</a:t>
            </a:r>
          </a:p>
          <a:p>
            <a:r>
              <a:rPr lang="en-US" sz="1400" dirty="0" smtClean="0"/>
              <a:t>ACOG. Committee Opinion. Number 496. August 2011</a:t>
            </a:r>
          </a:p>
          <a:p>
            <a:r>
              <a:rPr lang="en-US" sz="1400" dirty="0" smtClean="0"/>
              <a:t>CDC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MO020603f"/>
          <p:cNvPicPr>
            <a:picLocks noChangeAspect="1" noChangeArrowheads="1"/>
          </p:cNvPicPr>
          <p:nvPr/>
        </p:nvPicPr>
        <p:blipFill>
          <a:blip r:embed="rId3" cstate="print"/>
          <a:srcRect t="25424"/>
          <a:stretch>
            <a:fillRect/>
          </a:stretch>
        </p:blipFill>
        <p:spPr bwMode="auto">
          <a:xfrm>
            <a:off x="304800" y="1019175"/>
            <a:ext cx="8686800" cy="43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228600" y="0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 Effects of Ethanol by Trimester of Pregnancy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381000" y="5334506"/>
            <a:ext cx="85344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The most prudent advice you can give to </a:t>
            </a:r>
            <a:r>
              <a:rPr lang="en-US" sz="2400" b="1" i="1" dirty="0">
                <a:latin typeface="Times New Roman" pitchFamily="18" charset="0"/>
              </a:rPr>
              <a:t>all</a:t>
            </a:r>
            <a:r>
              <a:rPr lang="en-US" sz="2400" dirty="0">
                <a:latin typeface="Times New Roman" pitchFamily="18" charset="0"/>
              </a:rPr>
              <a:t> women is to stop drinking before conception and to maintain abstinence through-out pregnancy and during breast feeding.  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</a:rPr>
              <a:t>(UCLA RTC)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EA72-42C8-45D4-96A0-CC280C9CE1E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Alcohol and Breastfeeding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 is reduced milk consumption by infants of lactating women consuming alcohol.</a:t>
            </a:r>
          </a:p>
          <a:p>
            <a:r>
              <a:rPr lang="en-US" sz="3200" dirty="0" smtClean="0"/>
              <a:t>Associated with altered postnatal growth, sleep pattern, and psychomotor patterns.</a:t>
            </a:r>
          </a:p>
          <a:p>
            <a:r>
              <a:rPr lang="en-US" sz="3200" dirty="0" smtClean="0"/>
              <a:t>After breastfeeding is established, mothers should wait 3-4 hours after a single drink before breastfeeding</a:t>
            </a:r>
          </a:p>
          <a:p>
            <a:r>
              <a:rPr lang="en-US" sz="1400" dirty="0" smtClean="0"/>
              <a:t>ACOG. Committee Opinion. Number 496. August 2011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0BF0-8C44-478E-9476-64801FCEB3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problem:  Risky drinking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than 80,000 people in the U.S. die each year due to alcohol-related causes</a:t>
            </a:r>
          </a:p>
          <a:p>
            <a:r>
              <a:rPr lang="en-US" dirty="0" smtClean="0"/>
              <a:t>Third leading cause of death.</a:t>
            </a:r>
          </a:p>
          <a:p>
            <a:r>
              <a:rPr lang="en-US" dirty="0" smtClean="0"/>
              <a:t>In 2006, cost out numbered tobacco and obesity resulting in $223.5 billion in lost productivity, health care, criminal justice, motor vehicle crashes, fetal alcohol syndrome, and fire and property damage (</a:t>
            </a:r>
            <a:r>
              <a:rPr lang="en-US" dirty="0" err="1" smtClean="0"/>
              <a:t>Bouchery</a:t>
            </a:r>
            <a:r>
              <a:rPr lang="en-US" dirty="0" smtClean="0"/>
              <a:t> et al., 2011).  </a:t>
            </a:r>
          </a:p>
          <a:p>
            <a:r>
              <a:rPr lang="en-US" dirty="0" smtClean="0"/>
              <a:t>There is no known safe level of drinking and alcohol causes 10 times as many deaths as it prevents (American Journal of Public Health, 2013).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09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18</TotalTime>
  <Words>2706</Words>
  <Application>Microsoft Macintosh PowerPoint</Application>
  <PresentationFormat>On-screen Show (4:3)</PresentationFormat>
  <Paragraphs>428</Paragraphs>
  <Slides>42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Clarity</vt:lpstr>
      <vt:lpstr>Fasd prevention strategies</vt:lpstr>
      <vt:lpstr>Amount of Alcohol</vt:lpstr>
      <vt:lpstr>Amount of Alcohol</vt:lpstr>
      <vt:lpstr>Researchers’ Discussion</vt:lpstr>
      <vt:lpstr>PowerPoint Presentation</vt:lpstr>
      <vt:lpstr>Alcohol and Pregnancy</vt:lpstr>
      <vt:lpstr>PowerPoint Presentation</vt:lpstr>
      <vt:lpstr>Alcohol and Breastfeeding </vt:lpstr>
      <vt:lpstr>The problem:  Risky drinking</vt:lpstr>
      <vt:lpstr>The Health and Social Effects of Risky Drinking</vt:lpstr>
      <vt:lpstr>The response:  Screening and brief intervention</vt:lpstr>
      <vt:lpstr>Rationale</vt:lpstr>
      <vt:lpstr>The Effect of Marketing</vt:lpstr>
      <vt:lpstr>What is a standard drink?</vt:lpstr>
      <vt:lpstr>Risky Drinking Levels for Healthy Adults</vt:lpstr>
      <vt:lpstr>Other considerations</vt:lpstr>
      <vt:lpstr>Screening Instruments</vt:lpstr>
      <vt:lpstr>The Alcohol Use Disorders Identification Test (AUDIT)</vt:lpstr>
      <vt:lpstr>Protocol using AUDIT 1-3 (US) and AUDIT (US)</vt:lpstr>
      <vt:lpstr>Brochure</vt:lpstr>
      <vt:lpstr>Brochure</vt:lpstr>
      <vt:lpstr>Sample Brief Intervention Protocol</vt:lpstr>
      <vt:lpstr>Sample brief intervention protocol</vt:lpstr>
      <vt:lpstr>SAMHSA 2010 National Survey on Drug use and Health</vt:lpstr>
      <vt:lpstr>PowerPoint Presentation</vt:lpstr>
      <vt:lpstr>Start with the Basics!</vt:lpstr>
      <vt:lpstr>Project CHOICES</vt:lpstr>
      <vt:lpstr>Father’s Effect</vt:lpstr>
      <vt:lpstr>Alcohol Assessment:   Frequency and Quantity</vt:lpstr>
      <vt:lpstr>How Much Do You Drink? Most Doctors Never Ask</vt:lpstr>
      <vt:lpstr>Barriers We Face as Providers</vt:lpstr>
      <vt:lpstr>PowerPoint Presentation</vt:lpstr>
      <vt:lpstr>PowerPoint Presentation</vt:lpstr>
      <vt:lpstr> Vice Adm. Richard Carmona,  U.S. Surgeon General 2002-2006 </vt:lpstr>
      <vt:lpstr>In Summary</vt:lpstr>
      <vt:lpstr>The End</vt:lpstr>
      <vt:lpstr>Information and Treatment Resources</vt:lpstr>
      <vt:lpstr>Information and Treatment Resources</vt:lpstr>
      <vt:lpstr>Tools from www.cdc.gov/fasd </vt:lpstr>
      <vt:lpstr>FASD Prevention Tool Kit</vt:lpstr>
      <vt:lpstr>Information and Treatment Resources</vt:lpstr>
      <vt:lpstr>FASD Regional Training Centers  2011-2014</vt:lpstr>
    </vt:vector>
  </TitlesOfParts>
  <Company>BCM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Fasd prevention strategies</dc:title>
  <dc:creator>Sandra Gonzalez</dc:creator>
  <cp:lastModifiedBy>Sandra Gonzalez</cp:lastModifiedBy>
  <cp:revision>2</cp:revision>
  <dcterms:created xsi:type="dcterms:W3CDTF">2014-09-20T03:49:05Z</dcterms:created>
  <dcterms:modified xsi:type="dcterms:W3CDTF">2014-09-20T04:12:33Z</dcterms:modified>
</cp:coreProperties>
</file>