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5" r:id="rId3"/>
    <p:sldId id="283" r:id="rId4"/>
    <p:sldId id="268" r:id="rId5"/>
    <p:sldId id="481" r:id="rId6"/>
    <p:sldId id="267" r:id="rId7"/>
    <p:sldId id="482" r:id="rId8"/>
    <p:sldId id="527" r:id="rId9"/>
    <p:sldId id="494" r:id="rId10"/>
    <p:sldId id="525" r:id="rId11"/>
    <p:sldId id="502" r:id="rId12"/>
    <p:sldId id="513" r:id="rId13"/>
    <p:sldId id="514" r:id="rId14"/>
    <p:sldId id="516" r:id="rId15"/>
    <p:sldId id="517" r:id="rId16"/>
    <p:sldId id="518" r:id="rId17"/>
    <p:sldId id="519" r:id="rId18"/>
    <p:sldId id="520" r:id="rId19"/>
    <p:sldId id="489" r:id="rId20"/>
    <p:sldId id="487" r:id="rId21"/>
    <p:sldId id="528" r:id="rId22"/>
    <p:sldId id="526" r:id="rId23"/>
    <p:sldId id="522" r:id="rId24"/>
    <p:sldId id="521" r:id="rId25"/>
    <p:sldId id="530" r:id="rId26"/>
    <p:sldId id="523" r:id="rId27"/>
    <p:sldId id="524" r:id="rId28"/>
    <p:sldId id="492" r:id="rId29"/>
    <p:sldId id="529" r:id="rId30"/>
    <p:sldId id="491" r:id="rId31"/>
    <p:sldId id="4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FF6600"/>
    <a:srgbClr val="80D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7DF5B-9DDE-446A-A3ED-428A88DD3958}" v="4" dt="2022-11-03T19:00:16.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Klose" userId="73f2545c544648ef" providerId="LiveId" clId="{9E47DF5B-9DDE-446A-A3ED-428A88DD3958}"/>
    <pc:docChg chg="custSel addSld delSld modSld">
      <pc:chgData name="Laurie Klose" userId="73f2545c544648ef" providerId="LiveId" clId="{9E47DF5B-9DDE-446A-A3ED-428A88DD3958}" dt="2022-11-03T19:04:36.193" v="696" actId="255"/>
      <pc:docMkLst>
        <pc:docMk/>
      </pc:docMkLst>
      <pc:sldChg chg="addSp delSp delDesignElem">
        <pc:chgData name="Laurie Klose" userId="73f2545c544648ef" providerId="LiveId" clId="{9E47DF5B-9DDE-446A-A3ED-428A88DD3958}" dt="2022-11-03T18:47:48.140" v="690"/>
        <pc:sldMkLst>
          <pc:docMk/>
          <pc:sldMk cId="1523796405" sldId="256"/>
        </pc:sldMkLst>
        <pc:spChg chg="add del">
          <ac:chgData name="Laurie Klose" userId="73f2545c544648ef" providerId="LiveId" clId="{9E47DF5B-9DDE-446A-A3ED-428A88DD3958}" dt="2022-11-03T18:47:48.140" v="690"/>
          <ac:spMkLst>
            <pc:docMk/>
            <pc:sldMk cId="1523796405" sldId="256"/>
            <ac:spMk id="72" creationId="{ECD0BF72-0C4D-44AB-AA6C-FD2587C5D76B}"/>
          </ac:spMkLst>
        </pc:spChg>
        <pc:spChg chg="add del">
          <ac:chgData name="Laurie Klose" userId="73f2545c544648ef" providerId="LiveId" clId="{9E47DF5B-9DDE-446A-A3ED-428A88DD3958}" dt="2022-11-03T18:47:48.140" v="690"/>
          <ac:spMkLst>
            <pc:docMk/>
            <pc:sldMk cId="1523796405" sldId="256"/>
            <ac:spMk id="74" creationId="{5523C670-74D7-4ED8-BA51-B6FB6557024C}"/>
          </ac:spMkLst>
        </pc:spChg>
        <pc:spChg chg="add del">
          <ac:chgData name="Laurie Klose" userId="73f2545c544648ef" providerId="LiveId" clId="{9E47DF5B-9DDE-446A-A3ED-428A88DD3958}" dt="2022-11-03T18:47:48.140" v="690"/>
          <ac:spMkLst>
            <pc:docMk/>
            <pc:sldMk cId="1523796405" sldId="256"/>
            <ac:spMk id="76" creationId="{BAEEE533-7CA5-4134-A14A-8575F66C6140}"/>
          </ac:spMkLst>
        </pc:spChg>
        <pc:spChg chg="add del">
          <ac:chgData name="Laurie Klose" userId="73f2545c544648ef" providerId="LiveId" clId="{9E47DF5B-9DDE-446A-A3ED-428A88DD3958}" dt="2022-11-03T18:47:48.140" v="690"/>
          <ac:spMkLst>
            <pc:docMk/>
            <pc:sldMk cId="1523796405" sldId="256"/>
            <ac:spMk id="78" creationId="{E64B7817-E956-406B-A85B-5AEF36B1F50B}"/>
          </ac:spMkLst>
        </pc:spChg>
        <pc:spChg chg="add del">
          <ac:chgData name="Laurie Klose" userId="73f2545c544648ef" providerId="LiveId" clId="{9E47DF5B-9DDE-446A-A3ED-428A88DD3958}" dt="2022-11-03T18:47:48.140" v="690"/>
          <ac:spMkLst>
            <pc:docMk/>
            <pc:sldMk cId="1523796405" sldId="256"/>
            <ac:spMk id="80" creationId="{92FC9C1F-8CBA-4083-8724-3735C556D844}"/>
          </ac:spMkLst>
        </pc:spChg>
      </pc:sldChg>
      <pc:sldChg chg="addSp delSp delDesignElem">
        <pc:chgData name="Laurie Klose" userId="73f2545c544648ef" providerId="LiveId" clId="{9E47DF5B-9DDE-446A-A3ED-428A88DD3958}" dt="2022-11-03T18:47:48.140" v="690"/>
        <pc:sldMkLst>
          <pc:docMk/>
          <pc:sldMk cId="716042522" sldId="267"/>
        </pc:sldMkLst>
        <pc:spChg chg="add del">
          <ac:chgData name="Laurie Klose" userId="73f2545c544648ef" providerId="LiveId" clId="{9E47DF5B-9DDE-446A-A3ED-428A88DD3958}" dt="2022-11-03T18:47:48.140" v="690"/>
          <ac:spMkLst>
            <pc:docMk/>
            <pc:sldMk cId="716042522" sldId="267"/>
            <ac:spMk id="59411" creationId="{0E9C5405-4A49-4E12-98FD-8966C1118F23}"/>
          </ac:spMkLst>
        </pc:spChg>
        <pc:spChg chg="add del">
          <ac:chgData name="Laurie Klose" userId="73f2545c544648ef" providerId="LiveId" clId="{9E47DF5B-9DDE-446A-A3ED-428A88DD3958}" dt="2022-11-03T18:47:48.140" v="690"/>
          <ac:spMkLst>
            <pc:docMk/>
            <pc:sldMk cId="716042522" sldId="267"/>
            <ac:spMk id="59412" creationId="{35B9823A-85C3-4837-8700-3D94F9B36113}"/>
          </ac:spMkLst>
        </pc:spChg>
        <pc:spChg chg="add del">
          <ac:chgData name="Laurie Klose" userId="73f2545c544648ef" providerId="LiveId" clId="{9E47DF5B-9DDE-446A-A3ED-428A88DD3958}" dt="2022-11-03T18:47:48.140" v="690"/>
          <ac:spMkLst>
            <pc:docMk/>
            <pc:sldMk cId="716042522" sldId="267"/>
            <ac:spMk id="59413" creationId="{5BAFBDD6-35EA-4318-81BD-034C73032263}"/>
          </ac:spMkLst>
        </pc:spChg>
        <pc:spChg chg="add del">
          <ac:chgData name="Laurie Klose" userId="73f2545c544648ef" providerId="LiveId" clId="{9E47DF5B-9DDE-446A-A3ED-428A88DD3958}" dt="2022-11-03T18:47:48.140" v="690"/>
          <ac:spMkLst>
            <pc:docMk/>
            <pc:sldMk cId="716042522" sldId="267"/>
            <ac:spMk id="59414" creationId="{9668AFA7-0343-4462-B952-29775C02D4E4}"/>
          </ac:spMkLst>
        </pc:spChg>
        <pc:spChg chg="add del">
          <ac:chgData name="Laurie Klose" userId="73f2545c544648ef" providerId="LiveId" clId="{9E47DF5B-9DDE-446A-A3ED-428A88DD3958}" dt="2022-11-03T18:47:48.140" v="690"/>
          <ac:spMkLst>
            <pc:docMk/>
            <pc:sldMk cId="716042522" sldId="267"/>
            <ac:spMk id="59415" creationId="{FABAF75E-3794-4E38-AFE5-55C262447584}"/>
          </ac:spMkLst>
        </pc:spChg>
      </pc:sldChg>
      <pc:sldChg chg="addSp delSp delDesignElem">
        <pc:chgData name="Laurie Klose" userId="73f2545c544648ef" providerId="LiveId" clId="{9E47DF5B-9DDE-446A-A3ED-428A88DD3958}" dt="2022-11-03T18:47:48.140" v="690"/>
        <pc:sldMkLst>
          <pc:docMk/>
          <pc:sldMk cId="321352654" sldId="268"/>
        </pc:sldMkLst>
        <pc:spChg chg="add del">
          <ac:chgData name="Laurie Klose" userId="73f2545c544648ef" providerId="LiveId" clId="{9E47DF5B-9DDE-446A-A3ED-428A88DD3958}" dt="2022-11-03T18:47:48.140" v="690"/>
          <ac:spMkLst>
            <pc:docMk/>
            <pc:sldMk cId="321352654" sldId="268"/>
            <ac:spMk id="15" creationId="{DE7FFD28-545C-4C88-A2E7-152FB234C92C}"/>
          </ac:spMkLst>
        </pc:spChg>
      </pc:sldChg>
      <pc:sldChg chg="addSp delSp delDesignElem">
        <pc:chgData name="Laurie Klose" userId="73f2545c544648ef" providerId="LiveId" clId="{9E47DF5B-9DDE-446A-A3ED-428A88DD3958}" dt="2022-11-03T18:47:48.140" v="690"/>
        <pc:sldMkLst>
          <pc:docMk/>
          <pc:sldMk cId="617000102" sldId="283"/>
        </pc:sldMkLst>
        <pc:spChg chg="add del">
          <ac:chgData name="Laurie Klose" userId="73f2545c544648ef" providerId="LiveId" clId="{9E47DF5B-9DDE-446A-A3ED-428A88DD3958}" dt="2022-11-03T18:47:48.140" v="690"/>
          <ac:spMkLst>
            <pc:docMk/>
            <pc:sldMk cId="617000102" sldId="283"/>
            <ac:spMk id="26" creationId="{98DED6BC-9A3E-48D4-AD7C-A56D63F547E8}"/>
          </ac:spMkLst>
        </pc:spChg>
        <pc:spChg chg="add del">
          <ac:chgData name="Laurie Klose" userId="73f2545c544648ef" providerId="LiveId" clId="{9E47DF5B-9DDE-446A-A3ED-428A88DD3958}" dt="2022-11-03T18:47:48.140" v="690"/>
          <ac:spMkLst>
            <pc:docMk/>
            <pc:sldMk cId="617000102" sldId="283"/>
            <ac:spMk id="31" creationId="{6B6E033A-DB2E-49B8-B600-B38E0C280263}"/>
          </ac:spMkLst>
        </pc:spChg>
      </pc:sldChg>
      <pc:sldChg chg="addSp delSp delDesignElem">
        <pc:chgData name="Laurie Klose" userId="73f2545c544648ef" providerId="LiveId" clId="{9E47DF5B-9DDE-446A-A3ED-428A88DD3958}" dt="2022-11-03T18:47:48.140" v="690"/>
        <pc:sldMkLst>
          <pc:docMk/>
          <pc:sldMk cId="2352399950" sldId="481"/>
        </pc:sldMkLst>
        <pc:spChg chg="add del">
          <ac:chgData name="Laurie Klose" userId="73f2545c544648ef" providerId="LiveId" clId="{9E47DF5B-9DDE-446A-A3ED-428A88DD3958}" dt="2022-11-03T18:47:48.140" v="690"/>
          <ac:spMkLst>
            <pc:docMk/>
            <pc:sldMk cId="2352399950" sldId="481"/>
            <ac:spMk id="85" creationId="{DCC231C8-C761-4B31-9B1C-C6D19248C6B3}"/>
          </ac:spMkLst>
        </pc:spChg>
      </pc:sldChg>
      <pc:sldChg chg="addSp delSp delDesignElem">
        <pc:chgData name="Laurie Klose" userId="73f2545c544648ef" providerId="LiveId" clId="{9E47DF5B-9DDE-446A-A3ED-428A88DD3958}" dt="2022-11-03T18:47:48.140" v="690"/>
        <pc:sldMkLst>
          <pc:docMk/>
          <pc:sldMk cId="81905005" sldId="482"/>
        </pc:sldMkLst>
        <pc:spChg chg="add del">
          <ac:chgData name="Laurie Klose" userId="73f2545c544648ef" providerId="LiveId" clId="{9E47DF5B-9DDE-446A-A3ED-428A88DD3958}" dt="2022-11-03T18:47:48.140" v="690"/>
          <ac:spMkLst>
            <pc:docMk/>
            <pc:sldMk cId="81905005" sldId="482"/>
            <ac:spMk id="42" creationId="{BACC6370-2D7E-4714-9D71-7542949D7D5D}"/>
          </ac:spMkLst>
        </pc:spChg>
        <pc:spChg chg="add del">
          <ac:chgData name="Laurie Klose" userId="73f2545c544648ef" providerId="LiveId" clId="{9E47DF5B-9DDE-446A-A3ED-428A88DD3958}" dt="2022-11-03T18:47:48.140" v="690"/>
          <ac:spMkLst>
            <pc:docMk/>
            <pc:sldMk cId="81905005" sldId="482"/>
            <ac:spMk id="43" creationId="{F68B3F68-107C-434F-AA38-110D5EA91B85}"/>
          </ac:spMkLst>
        </pc:spChg>
        <pc:spChg chg="add del">
          <ac:chgData name="Laurie Klose" userId="73f2545c544648ef" providerId="LiveId" clId="{9E47DF5B-9DDE-446A-A3ED-428A88DD3958}" dt="2022-11-03T18:47:48.140" v="690"/>
          <ac:spMkLst>
            <pc:docMk/>
            <pc:sldMk cId="81905005" sldId="482"/>
            <ac:spMk id="44" creationId="{AAD0DBB9-1A4B-4391-81D4-CB19F9AB918A}"/>
          </ac:spMkLst>
        </pc:spChg>
        <pc:spChg chg="add del">
          <ac:chgData name="Laurie Klose" userId="73f2545c544648ef" providerId="LiveId" clId="{9E47DF5B-9DDE-446A-A3ED-428A88DD3958}" dt="2022-11-03T18:47:48.140" v="690"/>
          <ac:spMkLst>
            <pc:docMk/>
            <pc:sldMk cId="81905005" sldId="482"/>
            <ac:spMk id="45" creationId="{063BBA22-50EA-4C4D-BE05-F1CE4E63AA56}"/>
          </ac:spMkLst>
        </pc:spChg>
      </pc:sldChg>
      <pc:sldChg chg="addSp delSp delDesignElem">
        <pc:chgData name="Laurie Klose" userId="73f2545c544648ef" providerId="LiveId" clId="{9E47DF5B-9DDE-446A-A3ED-428A88DD3958}" dt="2022-11-03T18:47:48.140" v="690"/>
        <pc:sldMkLst>
          <pc:docMk/>
          <pc:sldMk cId="3121232429" sldId="487"/>
        </pc:sldMkLst>
        <pc:spChg chg="add del">
          <ac:chgData name="Laurie Klose" userId="73f2545c544648ef" providerId="LiveId" clId="{9E47DF5B-9DDE-446A-A3ED-428A88DD3958}" dt="2022-11-03T18:47:48.140" v="690"/>
          <ac:spMkLst>
            <pc:docMk/>
            <pc:sldMk cId="3121232429" sldId="487"/>
            <ac:spMk id="5" creationId="{2AEBC8F2-97B1-41B4-93F1-2D289E197FBA}"/>
          </ac:spMkLst>
        </pc:spChg>
        <pc:spChg chg="add del">
          <ac:chgData name="Laurie Klose" userId="73f2545c544648ef" providerId="LiveId" clId="{9E47DF5B-9DDE-446A-A3ED-428A88DD3958}" dt="2022-11-03T18:47:48.140" v="690"/>
          <ac:spMkLst>
            <pc:docMk/>
            <pc:sldMk cId="3121232429" sldId="487"/>
            <ac:spMk id="8" creationId="{827B839B-9ADE-406B-8590-F1CAEDED45A1}"/>
          </ac:spMkLst>
        </pc:spChg>
        <pc:spChg chg="add del">
          <ac:chgData name="Laurie Klose" userId="73f2545c544648ef" providerId="LiveId" clId="{9E47DF5B-9DDE-446A-A3ED-428A88DD3958}" dt="2022-11-03T18:47:48.140" v="690"/>
          <ac:spMkLst>
            <pc:docMk/>
            <pc:sldMk cId="3121232429" sldId="487"/>
            <ac:spMk id="10" creationId="{CFE45BF0-46DB-408C-B5F7-7B11716805D4}"/>
          </ac:spMkLst>
        </pc:spChg>
        <pc:spChg chg="add del">
          <ac:chgData name="Laurie Klose" userId="73f2545c544648ef" providerId="LiveId" clId="{9E47DF5B-9DDE-446A-A3ED-428A88DD3958}" dt="2022-11-03T18:47:48.140" v="690"/>
          <ac:spMkLst>
            <pc:docMk/>
            <pc:sldMk cId="3121232429" sldId="487"/>
            <ac:spMk id="14" creationId="{472E3A19-F5D5-48FC-BB9C-48C2F68F598B}"/>
          </ac:spMkLst>
        </pc:spChg>
        <pc:spChg chg="add del">
          <ac:chgData name="Laurie Klose" userId="73f2545c544648ef" providerId="LiveId" clId="{9E47DF5B-9DDE-446A-A3ED-428A88DD3958}" dt="2022-11-03T18:47:48.140" v="690"/>
          <ac:spMkLst>
            <pc:docMk/>
            <pc:sldMk cId="3121232429" sldId="487"/>
            <ac:spMk id="16" creationId="{7A62E32F-BB65-43A8-8EB5-92346890E549}"/>
          </ac:spMkLst>
        </pc:spChg>
        <pc:spChg chg="add del">
          <ac:chgData name="Laurie Klose" userId="73f2545c544648ef" providerId="LiveId" clId="{9E47DF5B-9DDE-446A-A3ED-428A88DD3958}" dt="2022-11-03T18:47:48.140" v="690"/>
          <ac:spMkLst>
            <pc:docMk/>
            <pc:sldMk cId="3121232429" sldId="487"/>
            <ac:spMk id="18" creationId="{14E91B64-9FCC-451E-AFB4-A827D6329367}"/>
          </ac:spMkLst>
        </pc:spChg>
      </pc:sldChg>
      <pc:sldChg chg="addSp delSp delDesignElem">
        <pc:chgData name="Laurie Klose" userId="73f2545c544648ef" providerId="LiveId" clId="{9E47DF5B-9DDE-446A-A3ED-428A88DD3958}" dt="2022-11-03T18:47:48.140" v="690"/>
        <pc:sldMkLst>
          <pc:docMk/>
          <pc:sldMk cId="3854625675" sldId="489"/>
        </pc:sldMkLst>
        <pc:spChg chg="add del">
          <ac:chgData name="Laurie Klose" userId="73f2545c544648ef" providerId="LiveId" clId="{9E47DF5B-9DDE-446A-A3ED-428A88DD3958}" dt="2022-11-03T18:47:48.140" v="690"/>
          <ac:spMkLst>
            <pc:docMk/>
            <pc:sldMk cId="3854625675" sldId="489"/>
            <ac:spMk id="22" creationId="{C93D702E-F4E0-47FC-A74C-ECD9647A81AA}"/>
          </ac:spMkLst>
        </pc:spChg>
      </pc:sldChg>
      <pc:sldChg chg="modSp">
        <pc:chgData name="Laurie Klose" userId="73f2545c544648ef" providerId="LiveId" clId="{9E47DF5B-9DDE-446A-A3ED-428A88DD3958}" dt="2022-11-03T18:47:48.140" v="690"/>
        <pc:sldMkLst>
          <pc:docMk/>
          <pc:sldMk cId="2526521174" sldId="490"/>
        </pc:sldMkLst>
        <pc:spChg chg="mod">
          <ac:chgData name="Laurie Klose" userId="73f2545c544648ef" providerId="LiveId" clId="{9E47DF5B-9DDE-446A-A3ED-428A88DD3958}" dt="2022-11-03T18:47:48.140" v="690"/>
          <ac:spMkLst>
            <pc:docMk/>
            <pc:sldMk cId="2526521174" sldId="490"/>
            <ac:spMk id="2" creationId="{96A6C571-25E0-4BB6-9B62-41DC4E6C9F5D}"/>
          </ac:spMkLst>
        </pc:spChg>
      </pc:sldChg>
      <pc:sldChg chg="addSp delSp delDesignElem">
        <pc:chgData name="Laurie Klose" userId="73f2545c544648ef" providerId="LiveId" clId="{9E47DF5B-9DDE-446A-A3ED-428A88DD3958}" dt="2022-11-03T18:47:48.140" v="690"/>
        <pc:sldMkLst>
          <pc:docMk/>
          <pc:sldMk cId="1720832594" sldId="492"/>
        </pc:sldMkLst>
        <pc:spChg chg="add del">
          <ac:chgData name="Laurie Klose" userId="73f2545c544648ef" providerId="LiveId" clId="{9E47DF5B-9DDE-446A-A3ED-428A88DD3958}" dt="2022-11-03T18:47:48.140" v="690"/>
          <ac:spMkLst>
            <pc:docMk/>
            <pc:sldMk cId="1720832594" sldId="492"/>
            <ac:spMk id="133" creationId="{BACC6370-2D7E-4714-9D71-7542949D7D5D}"/>
          </ac:spMkLst>
        </pc:spChg>
        <pc:spChg chg="add del">
          <ac:chgData name="Laurie Klose" userId="73f2545c544648ef" providerId="LiveId" clId="{9E47DF5B-9DDE-446A-A3ED-428A88DD3958}" dt="2022-11-03T18:47:48.140" v="690"/>
          <ac:spMkLst>
            <pc:docMk/>
            <pc:sldMk cId="1720832594" sldId="492"/>
            <ac:spMk id="134" creationId="{F68B3F68-107C-434F-AA38-110D5EA91B85}"/>
          </ac:spMkLst>
        </pc:spChg>
        <pc:spChg chg="add del">
          <ac:chgData name="Laurie Klose" userId="73f2545c544648ef" providerId="LiveId" clId="{9E47DF5B-9DDE-446A-A3ED-428A88DD3958}" dt="2022-11-03T18:47:48.140" v="690"/>
          <ac:spMkLst>
            <pc:docMk/>
            <pc:sldMk cId="1720832594" sldId="492"/>
            <ac:spMk id="135" creationId="{AAD0DBB9-1A4B-4391-81D4-CB19F9AB918A}"/>
          </ac:spMkLst>
        </pc:spChg>
        <pc:spChg chg="add del">
          <ac:chgData name="Laurie Klose" userId="73f2545c544648ef" providerId="LiveId" clId="{9E47DF5B-9DDE-446A-A3ED-428A88DD3958}" dt="2022-11-03T18:47:48.140" v="690"/>
          <ac:spMkLst>
            <pc:docMk/>
            <pc:sldMk cId="1720832594" sldId="492"/>
            <ac:spMk id="136" creationId="{063BBA22-50EA-4C4D-BE05-F1CE4E63AA56}"/>
          </ac:spMkLst>
        </pc:spChg>
      </pc:sldChg>
      <pc:sldChg chg="addSp delSp delDesignElem">
        <pc:chgData name="Laurie Klose" userId="73f2545c544648ef" providerId="LiveId" clId="{9E47DF5B-9DDE-446A-A3ED-428A88DD3958}" dt="2022-11-03T18:47:48.140" v="690"/>
        <pc:sldMkLst>
          <pc:docMk/>
          <pc:sldMk cId="2130483760" sldId="494"/>
        </pc:sldMkLst>
        <pc:spChg chg="add del">
          <ac:chgData name="Laurie Klose" userId="73f2545c544648ef" providerId="LiveId" clId="{9E47DF5B-9DDE-446A-A3ED-428A88DD3958}" dt="2022-11-03T18:47:48.140" v="690"/>
          <ac:spMkLst>
            <pc:docMk/>
            <pc:sldMk cId="2130483760" sldId="494"/>
            <ac:spMk id="20" creationId="{5A92BC41-5AE1-432E-87C7-12BF9E03D928}"/>
          </ac:spMkLst>
        </pc:spChg>
        <pc:cxnChg chg="add del">
          <ac:chgData name="Laurie Klose" userId="73f2545c544648ef" providerId="LiveId" clId="{9E47DF5B-9DDE-446A-A3ED-428A88DD3958}" dt="2022-11-03T18:47:48.140" v="690"/>
          <ac:cxnSpMkLst>
            <pc:docMk/>
            <pc:sldMk cId="2130483760" sldId="494"/>
            <ac:cxnSpMk id="22" creationId="{DC0E1208-0B30-4396-AE7C-AEBFFAEE66DB}"/>
          </ac:cxnSpMkLst>
        </pc:cxnChg>
      </pc:sldChg>
      <pc:sldChg chg="addSp delSp delDesignElem">
        <pc:chgData name="Laurie Klose" userId="73f2545c544648ef" providerId="LiveId" clId="{9E47DF5B-9DDE-446A-A3ED-428A88DD3958}" dt="2022-11-03T18:47:48.140" v="690"/>
        <pc:sldMkLst>
          <pc:docMk/>
          <pc:sldMk cId="2923515056" sldId="502"/>
        </pc:sldMkLst>
        <pc:spChg chg="add del">
          <ac:chgData name="Laurie Klose" userId="73f2545c544648ef" providerId="LiveId" clId="{9E47DF5B-9DDE-446A-A3ED-428A88DD3958}" dt="2022-11-03T18:47:48.140" v="690"/>
          <ac:spMkLst>
            <pc:docMk/>
            <pc:sldMk cId="2923515056" sldId="502"/>
            <ac:spMk id="8" creationId="{488333BA-AE6E-427A-9B16-A39C8073F4EB}"/>
          </ac:spMkLst>
        </pc:spChg>
        <pc:spChg chg="add del">
          <ac:chgData name="Laurie Klose" userId="73f2545c544648ef" providerId="LiveId" clId="{9E47DF5B-9DDE-446A-A3ED-428A88DD3958}" dt="2022-11-03T18:47:48.140" v="690"/>
          <ac:spMkLst>
            <pc:docMk/>
            <pc:sldMk cId="2923515056" sldId="502"/>
            <ac:spMk id="10" creationId="{F98ED85F-DCEE-4B50-802E-71A6E3E12B04}"/>
          </ac:spMkLst>
        </pc:spChg>
      </pc:sldChg>
      <pc:sldChg chg="addSp delSp delDesignElem">
        <pc:chgData name="Laurie Klose" userId="73f2545c544648ef" providerId="LiveId" clId="{9E47DF5B-9DDE-446A-A3ED-428A88DD3958}" dt="2022-11-03T18:47:48.140" v="690"/>
        <pc:sldMkLst>
          <pc:docMk/>
          <pc:sldMk cId="4237737303" sldId="521"/>
        </pc:sldMkLst>
        <pc:spChg chg="add del">
          <ac:chgData name="Laurie Klose" userId="73f2545c544648ef" providerId="LiveId" clId="{9E47DF5B-9DDE-446A-A3ED-428A88DD3958}" dt="2022-11-03T18:47:48.140" v="690"/>
          <ac:spMkLst>
            <pc:docMk/>
            <pc:sldMk cId="4237737303" sldId="521"/>
            <ac:spMk id="15" creationId="{8D70B121-56F4-4848-B38B-182089D909FA}"/>
          </ac:spMkLst>
        </pc:spChg>
        <pc:cxnChg chg="add del">
          <ac:chgData name="Laurie Klose" userId="73f2545c544648ef" providerId="LiveId" clId="{9E47DF5B-9DDE-446A-A3ED-428A88DD3958}" dt="2022-11-03T18:47:48.140" v="690"/>
          <ac:cxnSpMkLst>
            <pc:docMk/>
            <pc:sldMk cId="4237737303" sldId="521"/>
            <ac:cxnSpMk id="17" creationId="{2D72A2C9-F3CA-4216-8BAD-FA4C970C3C4E}"/>
          </ac:cxnSpMkLst>
        </pc:cxnChg>
      </pc:sldChg>
      <pc:sldChg chg="addSp delSp delDesignElem">
        <pc:chgData name="Laurie Klose" userId="73f2545c544648ef" providerId="LiveId" clId="{9E47DF5B-9DDE-446A-A3ED-428A88DD3958}" dt="2022-11-03T18:47:48.140" v="690"/>
        <pc:sldMkLst>
          <pc:docMk/>
          <pc:sldMk cId="311293934" sldId="522"/>
        </pc:sldMkLst>
        <pc:spChg chg="add del">
          <ac:chgData name="Laurie Klose" userId="73f2545c544648ef" providerId="LiveId" clId="{9E47DF5B-9DDE-446A-A3ED-428A88DD3958}" dt="2022-11-03T18:47:48.140" v="690"/>
          <ac:spMkLst>
            <pc:docMk/>
            <pc:sldMk cId="311293934" sldId="522"/>
            <ac:spMk id="17" creationId="{6A1473A6-3F22-483E-8A30-80B9D2B14592}"/>
          </ac:spMkLst>
        </pc:spChg>
        <pc:grpChg chg="add del">
          <ac:chgData name="Laurie Klose" userId="73f2545c544648ef" providerId="LiveId" clId="{9E47DF5B-9DDE-446A-A3ED-428A88DD3958}" dt="2022-11-03T18:47:48.140" v="690"/>
          <ac:grpSpMkLst>
            <pc:docMk/>
            <pc:sldMk cId="311293934" sldId="522"/>
            <ac:grpSpMk id="19" creationId="{AA1375E3-3E53-4D75-BAB7-E5929BFCB25F}"/>
          </ac:grpSpMkLst>
        </pc:grpChg>
      </pc:sldChg>
      <pc:sldChg chg="addSp delSp delDesignElem">
        <pc:chgData name="Laurie Klose" userId="73f2545c544648ef" providerId="LiveId" clId="{9E47DF5B-9DDE-446A-A3ED-428A88DD3958}" dt="2022-11-03T18:47:48.140" v="690"/>
        <pc:sldMkLst>
          <pc:docMk/>
          <pc:sldMk cId="249906508" sldId="523"/>
        </pc:sldMkLst>
        <pc:spChg chg="add del">
          <ac:chgData name="Laurie Klose" userId="73f2545c544648ef" providerId="LiveId" clId="{9E47DF5B-9DDE-446A-A3ED-428A88DD3958}" dt="2022-11-03T18:47:48.140" v="690"/>
          <ac:spMkLst>
            <pc:docMk/>
            <pc:sldMk cId="249906508" sldId="523"/>
            <ac:spMk id="17" creationId="{C2F4CBFA-B385-4B16-B63B-29D40EBF7357}"/>
          </ac:spMkLst>
        </pc:spChg>
        <pc:grpChg chg="add del">
          <ac:chgData name="Laurie Klose" userId="73f2545c544648ef" providerId="LiveId" clId="{9E47DF5B-9DDE-446A-A3ED-428A88DD3958}" dt="2022-11-03T18:47:48.140" v="690"/>
          <ac:grpSpMkLst>
            <pc:docMk/>
            <pc:sldMk cId="249906508" sldId="523"/>
            <ac:grpSpMk id="19" creationId="{F698CE04-5039-4B4D-B676-5DDF9467EA20}"/>
          </ac:grpSpMkLst>
        </pc:grpChg>
      </pc:sldChg>
      <pc:sldChg chg="addSp delSp delDesignElem">
        <pc:chgData name="Laurie Klose" userId="73f2545c544648ef" providerId="LiveId" clId="{9E47DF5B-9DDE-446A-A3ED-428A88DD3958}" dt="2022-11-03T18:47:48.140" v="690"/>
        <pc:sldMkLst>
          <pc:docMk/>
          <pc:sldMk cId="1179320631" sldId="524"/>
        </pc:sldMkLst>
        <pc:spChg chg="add del">
          <ac:chgData name="Laurie Klose" userId="73f2545c544648ef" providerId="LiveId" clId="{9E47DF5B-9DDE-446A-A3ED-428A88DD3958}" dt="2022-11-03T18:47:48.140" v="690"/>
          <ac:spMkLst>
            <pc:docMk/>
            <pc:sldMk cId="1179320631" sldId="524"/>
            <ac:spMk id="15" creationId="{64F519EA-836C-4E21-87EE-CE7AB018636F}"/>
          </ac:spMkLst>
        </pc:spChg>
        <pc:spChg chg="add del">
          <ac:chgData name="Laurie Klose" userId="73f2545c544648ef" providerId="LiveId" clId="{9E47DF5B-9DDE-446A-A3ED-428A88DD3958}" dt="2022-11-03T18:47:48.140" v="690"/>
          <ac:spMkLst>
            <pc:docMk/>
            <pc:sldMk cId="1179320631" sldId="524"/>
            <ac:spMk id="17" creationId="{E3E51905-F374-4E1A-97CF-B741584B74D5}"/>
          </ac:spMkLst>
        </pc:spChg>
        <pc:spChg chg="add del">
          <ac:chgData name="Laurie Klose" userId="73f2545c544648ef" providerId="LiveId" clId="{9E47DF5B-9DDE-446A-A3ED-428A88DD3958}" dt="2022-11-03T18:47:48.140" v="690"/>
          <ac:spMkLst>
            <pc:docMk/>
            <pc:sldMk cId="1179320631" sldId="524"/>
            <ac:spMk id="19" creationId="{A210685A-6235-45A7-850D-A6F555466EF7}"/>
          </ac:spMkLst>
        </pc:spChg>
        <pc:grpChg chg="add del">
          <ac:chgData name="Laurie Klose" userId="73f2545c544648ef" providerId="LiveId" clId="{9E47DF5B-9DDE-446A-A3ED-428A88DD3958}" dt="2022-11-03T18:47:48.140" v="690"/>
          <ac:grpSpMkLst>
            <pc:docMk/>
            <pc:sldMk cId="1179320631" sldId="524"/>
            <ac:grpSpMk id="21" creationId="{C833A70A-9722-46F0-A5EB-C72F78747079}"/>
          </ac:grpSpMkLst>
        </pc:grpChg>
      </pc:sldChg>
      <pc:sldChg chg="addSp delSp delDesignElem">
        <pc:chgData name="Laurie Klose" userId="73f2545c544648ef" providerId="LiveId" clId="{9E47DF5B-9DDE-446A-A3ED-428A88DD3958}" dt="2022-11-03T18:47:48.140" v="690"/>
        <pc:sldMkLst>
          <pc:docMk/>
          <pc:sldMk cId="2833780779" sldId="526"/>
        </pc:sldMkLst>
        <pc:spChg chg="add del">
          <ac:chgData name="Laurie Klose" userId="73f2545c544648ef" providerId="LiveId" clId="{9E47DF5B-9DDE-446A-A3ED-428A88DD3958}" dt="2022-11-03T18:47:48.140" v="690"/>
          <ac:spMkLst>
            <pc:docMk/>
            <pc:sldMk cId="2833780779" sldId="526"/>
            <ac:spMk id="8" creationId="{D91C6979-50E4-4EE2-898F-C6C12778BD34}"/>
          </ac:spMkLst>
        </pc:spChg>
        <pc:spChg chg="add del">
          <ac:chgData name="Laurie Klose" userId="73f2545c544648ef" providerId="LiveId" clId="{9E47DF5B-9DDE-446A-A3ED-428A88DD3958}" dt="2022-11-03T18:47:48.140" v="690"/>
          <ac:spMkLst>
            <pc:docMk/>
            <pc:sldMk cId="2833780779" sldId="526"/>
            <ac:spMk id="10" creationId="{72E44FCB-1CD3-4165-BB80-B9725454FF53}"/>
          </ac:spMkLst>
        </pc:spChg>
        <pc:spChg chg="add del">
          <ac:chgData name="Laurie Klose" userId="73f2545c544648ef" providerId="LiveId" clId="{9E47DF5B-9DDE-446A-A3ED-428A88DD3958}" dt="2022-11-03T18:47:48.140" v="690"/>
          <ac:spMkLst>
            <pc:docMk/>
            <pc:sldMk cId="2833780779" sldId="526"/>
            <ac:spMk id="12" creationId="{81089C96-ABA7-4974-ACD5-74686A5534CB}"/>
          </ac:spMkLst>
        </pc:spChg>
        <pc:spChg chg="add del">
          <ac:chgData name="Laurie Klose" userId="73f2545c544648ef" providerId="LiveId" clId="{9E47DF5B-9DDE-446A-A3ED-428A88DD3958}" dt="2022-11-03T18:47:48.140" v="690"/>
          <ac:spMkLst>
            <pc:docMk/>
            <pc:sldMk cId="2833780779" sldId="526"/>
            <ac:spMk id="14" creationId="{6FA230C2-E9CA-4943-A930-10AA88473A8E}"/>
          </ac:spMkLst>
        </pc:spChg>
        <pc:spChg chg="add del">
          <ac:chgData name="Laurie Klose" userId="73f2545c544648ef" providerId="LiveId" clId="{9E47DF5B-9DDE-446A-A3ED-428A88DD3958}" dt="2022-11-03T18:47:48.140" v="690"/>
          <ac:spMkLst>
            <pc:docMk/>
            <pc:sldMk cId="2833780779" sldId="526"/>
            <ac:spMk id="16" creationId="{CC988297-7FEA-4B53-AC29-C3E10B38F5FE}"/>
          </ac:spMkLst>
        </pc:spChg>
        <pc:spChg chg="add del">
          <ac:chgData name="Laurie Klose" userId="73f2545c544648ef" providerId="LiveId" clId="{9E47DF5B-9DDE-446A-A3ED-428A88DD3958}" dt="2022-11-03T18:47:48.140" v="690"/>
          <ac:spMkLst>
            <pc:docMk/>
            <pc:sldMk cId="2833780779" sldId="526"/>
            <ac:spMk id="18" creationId="{3932437D-69C7-41AF-8DA3-28AE212E1A52}"/>
          </ac:spMkLst>
        </pc:spChg>
        <pc:spChg chg="add del">
          <ac:chgData name="Laurie Klose" userId="73f2545c544648ef" providerId="LiveId" clId="{9E47DF5B-9DDE-446A-A3ED-428A88DD3958}" dt="2022-11-03T18:47:48.140" v="690"/>
          <ac:spMkLst>
            <pc:docMk/>
            <pc:sldMk cId="2833780779" sldId="526"/>
            <ac:spMk id="20" creationId="{47C5A609-4AC8-4DED-80A9-5303643561E9}"/>
          </ac:spMkLst>
        </pc:spChg>
        <pc:spChg chg="add del">
          <ac:chgData name="Laurie Klose" userId="73f2545c544648ef" providerId="LiveId" clId="{9E47DF5B-9DDE-446A-A3ED-428A88DD3958}" dt="2022-11-03T18:47:48.140" v="690"/>
          <ac:spMkLst>
            <pc:docMk/>
            <pc:sldMk cId="2833780779" sldId="526"/>
            <ac:spMk id="22" creationId="{13581BFA-99C5-4E44-9DE8-D2609F86299F}"/>
          </ac:spMkLst>
        </pc:spChg>
      </pc:sldChg>
      <pc:sldChg chg="addSp delSp delDesignElem">
        <pc:chgData name="Laurie Klose" userId="73f2545c544648ef" providerId="LiveId" clId="{9E47DF5B-9DDE-446A-A3ED-428A88DD3958}" dt="2022-11-03T18:47:48.140" v="690"/>
        <pc:sldMkLst>
          <pc:docMk/>
          <pc:sldMk cId="537327024" sldId="527"/>
        </pc:sldMkLst>
        <pc:spChg chg="add del">
          <ac:chgData name="Laurie Klose" userId="73f2545c544648ef" providerId="LiveId" clId="{9E47DF5B-9DDE-446A-A3ED-428A88DD3958}" dt="2022-11-03T18:47:48.140" v="690"/>
          <ac:spMkLst>
            <pc:docMk/>
            <pc:sldMk cId="537327024" sldId="527"/>
            <ac:spMk id="1031" creationId="{21AC6A30-4F22-4C0F-B278-19C5B8A80C55}"/>
          </ac:spMkLst>
        </pc:spChg>
        <pc:spChg chg="add del">
          <ac:chgData name="Laurie Klose" userId="73f2545c544648ef" providerId="LiveId" clId="{9E47DF5B-9DDE-446A-A3ED-428A88DD3958}" dt="2022-11-03T18:47:48.140" v="690"/>
          <ac:spMkLst>
            <pc:docMk/>
            <pc:sldMk cId="537327024" sldId="527"/>
            <ac:spMk id="1033" creationId="{BB4335AD-65B1-44E4-90AF-264024FE4BD2}"/>
          </ac:spMkLst>
        </pc:spChg>
      </pc:sldChg>
      <pc:sldChg chg="addSp delSp delDesignElem">
        <pc:chgData name="Laurie Klose" userId="73f2545c544648ef" providerId="LiveId" clId="{9E47DF5B-9DDE-446A-A3ED-428A88DD3958}" dt="2022-11-03T18:47:48.140" v="690"/>
        <pc:sldMkLst>
          <pc:docMk/>
          <pc:sldMk cId="2996286221" sldId="529"/>
        </pc:sldMkLst>
        <pc:spChg chg="add del">
          <ac:chgData name="Laurie Klose" userId="73f2545c544648ef" providerId="LiveId" clId="{9E47DF5B-9DDE-446A-A3ED-428A88DD3958}" dt="2022-11-03T18:47:48.140" v="690"/>
          <ac:spMkLst>
            <pc:docMk/>
            <pc:sldMk cId="2996286221" sldId="529"/>
            <ac:spMk id="9" creationId="{6B3BAD04-E614-4C16-8360-019FCF0045AC}"/>
          </ac:spMkLst>
        </pc:spChg>
      </pc:sldChg>
      <pc:sldChg chg="addSp modSp new mod setBg chgLayout">
        <pc:chgData name="Laurie Klose" userId="73f2545c544648ef" providerId="LiveId" clId="{9E47DF5B-9DDE-446A-A3ED-428A88DD3958}" dt="2022-11-03T19:04:36.193" v="696" actId="255"/>
        <pc:sldMkLst>
          <pc:docMk/>
          <pc:sldMk cId="3437109875" sldId="530"/>
        </pc:sldMkLst>
        <pc:spChg chg="mod ord">
          <ac:chgData name="Laurie Klose" userId="73f2545c544648ef" providerId="LiveId" clId="{9E47DF5B-9DDE-446A-A3ED-428A88DD3958}" dt="2022-11-03T19:04:36.193" v="696" actId="255"/>
          <ac:spMkLst>
            <pc:docMk/>
            <pc:sldMk cId="3437109875" sldId="530"/>
            <ac:spMk id="2" creationId="{62CB8F31-7A4D-37DB-C416-D8BFC26C16D0}"/>
          </ac:spMkLst>
        </pc:spChg>
        <pc:spChg chg="mod ord">
          <ac:chgData name="Laurie Klose" userId="73f2545c544648ef" providerId="LiveId" clId="{9E47DF5B-9DDE-446A-A3ED-428A88DD3958}" dt="2022-11-03T19:04:15.724" v="694" actId="26606"/>
          <ac:spMkLst>
            <pc:docMk/>
            <pc:sldMk cId="3437109875" sldId="530"/>
            <ac:spMk id="3" creationId="{308B8DFE-D203-6A83-86DD-4388C87240DC}"/>
          </ac:spMkLst>
        </pc:spChg>
        <pc:spChg chg="add">
          <ac:chgData name="Laurie Klose" userId="73f2545c544648ef" providerId="LiveId" clId="{9E47DF5B-9DDE-446A-A3ED-428A88DD3958}" dt="2022-11-03T19:04:15.724" v="694" actId="26606"/>
          <ac:spMkLst>
            <pc:docMk/>
            <pc:sldMk cId="3437109875" sldId="530"/>
            <ac:spMk id="8" creationId="{76EFD3D9-44F0-4267-BCC1-1613E79D8274}"/>
          </ac:spMkLst>
        </pc:spChg>
        <pc:spChg chg="add">
          <ac:chgData name="Laurie Klose" userId="73f2545c544648ef" providerId="LiveId" clId="{9E47DF5B-9DDE-446A-A3ED-428A88DD3958}" dt="2022-11-03T19:04:15.724" v="694" actId="26606"/>
          <ac:spMkLst>
            <pc:docMk/>
            <pc:sldMk cId="3437109875" sldId="530"/>
            <ac:spMk id="10" creationId="{A779A851-95D6-41AF-937A-B0E4B7F6FA8D}"/>
          </ac:spMkLst>
        </pc:spChg>
        <pc:spChg chg="add">
          <ac:chgData name="Laurie Klose" userId="73f2545c544648ef" providerId="LiveId" clId="{9E47DF5B-9DDE-446A-A3ED-428A88DD3958}" dt="2022-11-03T19:04:15.724" v="694" actId="26606"/>
          <ac:spMkLst>
            <pc:docMk/>
            <pc:sldMk cId="3437109875" sldId="530"/>
            <ac:spMk id="12" creationId="{953FB2E7-B6CB-429C-81EB-D9516D6D5C8D}"/>
          </ac:spMkLst>
        </pc:spChg>
        <pc:spChg chg="add">
          <ac:chgData name="Laurie Klose" userId="73f2545c544648ef" providerId="LiveId" clId="{9E47DF5B-9DDE-446A-A3ED-428A88DD3958}" dt="2022-11-03T19:04:15.724" v="694" actId="26606"/>
          <ac:spMkLst>
            <pc:docMk/>
            <pc:sldMk cId="3437109875" sldId="530"/>
            <ac:spMk id="14" creationId="{2EC40DB1-B719-4A13-9A4D-0966B4B27866}"/>
          </ac:spMkLst>
        </pc:spChg>
        <pc:spChg chg="add">
          <ac:chgData name="Laurie Klose" userId="73f2545c544648ef" providerId="LiveId" clId="{9E47DF5B-9DDE-446A-A3ED-428A88DD3958}" dt="2022-11-03T19:04:15.724" v="694" actId="26606"/>
          <ac:spMkLst>
            <pc:docMk/>
            <pc:sldMk cId="3437109875" sldId="530"/>
            <ac:spMk id="16" creationId="{82211336-CFF3-412D-868A-6679C1004C45}"/>
          </ac:spMkLst>
        </pc:spChg>
      </pc:sldChg>
      <pc:sldChg chg="addSp delSp add del setBg delDesignElem">
        <pc:chgData name="Laurie Klose" userId="73f2545c544648ef" providerId="LiveId" clId="{9E47DF5B-9DDE-446A-A3ED-428A88DD3958}" dt="2022-11-03T19:00:16.083" v="693"/>
        <pc:sldMkLst>
          <pc:docMk/>
          <pc:sldMk cId="4096300855" sldId="531"/>
        </pc:sldMkLst>
        <pc:spChg chg="add del">
          <ac:chgData name="Laurie Klose" userId="73f2545c544648ef" providerId="LiveId" clId="{9E47DF5B-9DDE-446A-A3ED-428A88DD3958}" dt="2022-11-03T19:00:16.083" v="693"/>
          <ac:spMkLst>
            <pc:docMk/>
            <pc:sldMk cId="4096300855" sldId="531"/>
            <ac:spMk id="133" creationId="{BACC6370-2D7E-4714-9D71-7542949D7D5D}"/>
          </ac:spMkLst>
        </pc:spChg>
        <pc:spChg chg="add del">
          <ac:chgData name="Laurie Klose" userId="73f2545c544648ef" providerId="LiveId" clId="{9E47DF5B-9DDE-446A-A3ED-428A88DD3958}" dt="2022-11-03T19:00:16.083" v="693"/>
          <ac:spMkLst>
            <pc:docMk/>
            <pc:sldMk cId="4096300855" sldId="531"/>
            <ac:spMk id="134" creationId="{F68B3F68-107C-434F-AA38-110D5EA91B85}"/>
          </ac:spMkLst>
        </pc:spChg>
        <pc:spChg chg="add del">
          <ac:chgData name="Laurie Klose" userId="73f2545c544648ef" providerId="LiveId" clId="{9E47DF5B-9DDE-446A-A3ED-428A88DD3958}" dt="2022-11-03T19:00:16.083" v="693"/>
          <ac:spMkLst>
            <pc:docMk/>
            <pc:sldMk cId="4096300855" sldId="531"/>
            <ac:spMk id="135" creationId="{AAD0DBB9-1A4B-4391-81D4-CB19F9AB918A}"/>
          </ac:spMkLst>
        </pc:spChg>
        <pc:spChg chg="add del">
          <ac:chgData name="Laurie Klose" userId="73f2545c544648ef" providerId="LiveId" clId="{9E47DF5B-9DDE-446A-A3ED-428A88DD3958}" dt="2022-11-03T19:00:16.083" v="693"/>
          <ac:spMkLst>
            <pc:docMk/>
            <pc:sldMk cId="4096300855" sldId="531"/>
            <ac:spMk id="136" creationId="{063BBA22-50EA-4C4D-BE05-F1CE4E63AA56}"/>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1E6A4-F713-45C7-ADC3-B050770185F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1FF2A244-2232-4E39-91AD-4F459D991306}">
      <dgm:prSet/>
      <dgm:spPr/>
      <dgm:t>
        <a:bodyPr/>
        <a:lstStyle/>
        <a:p>
          <a:r>
            <a:rPr lang="en-US"/>
            <a:t>Practice</a:t>
          </a:r>
        </a:p>
      </dgm:t>
    </dgm:pt>
    <dgm:pt modelId="{62F330E5-6415-41A2-B700-1F7B23718980}" type="parTrans" cxnId="{DB7C8251-29E9-4BB8-8F05-894029BD2452}">
      <dgm:prSet/>
      <dgm:spPr/>
      <dgm:t>
        <a:bodyPr/>
        <a:lstStyle/>
        <a:p>
          <a:endParaRPr lang="en-US"/>
        </a:p>
      </dgm:t>
    </dgm:pt>
    <dgm:pt modelId="{72456F90-0D99-4EEC-9D83-F1180DAD6AA7}" type="sibTrans" cxnId="{DB7C8251-29E9-4BB8-8F05-894029BD2452}">
      <dgm:prSet/>
      <dgm:spPr/>
      <dgm:t>
        <a:bodyPr/>
        <a:lstStyle/>
        <a:p>
          <a:endParaRPr lang="en-US"/>
        </a:p>
      </dgm:t>
    </dgm:pt>
    <dgm:pt modelId="{72844BAE-ED32-4ED6-A635-838243AF7361}">
      <dgm:prSet/>
      <dgm:spPr/>
      <dgm:t>
        <a:bodyPr/>
        <a:lstStyle/>
        <a:p>
          <a:r>
            <a:rPr lang="en-US"/>
            <a:t>Practice using a problem-solving model to address ethical issues.</a:t>
          </a:r>
        </a:p>
      </dgm:t>
    </dgm:pt>
    <dgm:pt modelId="{38948064-4A37-44DE-96EB-5A295C01C04E}" type="parTrans" cxnId="{6F58109E-FF11-4949-8320-A2E2816AF43E}">
      <dgm:prSet/>
      <dgm:spPr/>
      <dgm:t>
        <a:bodyPr/>
        <a:lstStyle/>
        <a:p>
          <a:endParaRPr lang="en-US"/>
        </a:p>
      </dgm:t>
    </dgm:pt>
    <dgm:pt modelId="{9FEE7479-4B36-4304-8569-5A90DE2430FB}" type="sibTrans" cxnId="{6F58109E-FF11-4949-8320-A2E2816AF43E}">
      <dgm:prSet/>
      <dgm:spPr/>
      <dgm:t>
        <a:bodyPr/>
        <a:lstStyle/>
        <a:p>
          <a:endParaRPr lang="en-US"/>
        </a:p>
      </dgm:t>
    </dgm:pt>
    <dgm:pt modelId="{28E4DFD1-4A50-496A-AB72-F158FC34F66D}">
      <dgm:prSet/>
      <dgm:spPr/>
      <dgm:t>
        <a:bodyPr/>
        <a:lstStyle/>
        <a:p>
          <a:r>
            <a:rPr lang="en-US"/>
            <a:t>Discuss and examine</a:t>
          </a:r>
        </a:p>
      </dgm:t>
    </dgm:pt>
    <dgm:pt modelId="{43060C51-93E4-44F8-8D30-8CC529E26C60}" type="parTrans" cxnId="{BD1CFAD3-2A96-48F7-AF33-A796A59EE6D9}">
      <dgm:prSet/>
      <dgm:spPr/>
      <dgm:t>
        <a:bodyPr/>
        <a:lstStyle/>
        <a:p>
          <a:endParaRPr lang="en-US"/>
        </a:p>
      </dgm:t>
    </dgm:pt>
    <dgm:pt modelId="{C3877EA1-9CB6-47FC-AE03-7FABBAA6C9D6}" type="sibTrans" cxnId="{BD1CFAD3-2A96-48F7-AF33-A796A59EE6D9}">
      <dgm:prSet/>
      <dgm:spPr/>
      <dgm:t>
        <a:bodyPr/>
        <a:lstStyle/>
        <a:p>
          <a:endParaRPr lang="en-US"/>
        </a:p>
      </dgm:t>
    </dgm:pt>
    <dgm:pt modelId="{8913BDE8-9A5F-4E0B-B734-8301A23EB9AF}">
      <dgm:prSet/>
      <dgm:spPr/>
      <dgm:t>
        <a:bodyPr/>
        <a:lstStyle/>
        <a:p>
          <a:r>
            <a:rPr lang="en-US"/>
            <a:t>Discuss and examine various sources of influence that can contribute to ethical dilemmas, particularly related to equity, access, social justice and anti-racist policies and actions.</a:t>
          </a:r>
        </a:p>
      </dgm:t>
    </dgm:pt>
    <dgm:pt modelId="{EE0EACBD-B4E0-4B07-B59D-0CD11E602F2D}" type="parTrans" cxnId="{6980F265-6771-42C7-B21C-437B3EAC3892}">
      <dgm:prSet/>
      <dgm:spPr/>
      <dgm:t>
        <a:bodyPr/>
        <a:lstStyle/>
        <a:p>
          <a:endParaRPr lang="en-US"/>
        </a:p>
      </dgm:t>
    </dgm:pt>
    <dgm:pt modelId="{FB750EEE-34F4-4D10-AC3C-8DA8594CC49E}" type="sibTrans" cxnId="{6980F265-6771-42C7-B21C-437B3EAC3892}">
      <dgm:prSet/>
      <dgm:spPr/>
      <dgm:t>
        <a:bodyPr/>
        <a:lstStyle/>
        <a:p>
          <a:endParaRPr lang="en-US"/>
        </a:p>
      </dgm:t>
    </dgm:pt>
    <dgm:pt modelId="{92B935B9-3AB4-479D-845A-EDDA7F25E955}">
      <dgm:prSet/>
      <dgm:spPr/>
      <dgm:t>
        <a:bodyPr/>
        <a:lstStyle/>
        <a:p>
          <a:r>
            <a:rPr lang="en-US" dirty="0"/>
            <a:t>Integrate</a:t>
          </a:r>
        </a:p>
      </dgm:t>
    </dgm:pt>
    <dgm:pt modelId="{1100F1CD-A942-41A8-B6AD-033FC84ACE03}" type="parTrans" cxnId="{7B85CBDE-3BA4-41B3-9CD9-F10BA93B44EB}">
      <dgm:prSet/>
      <dgm:spPr/>
      <dgm:t>
        <a:bodyPr/>
        <a:lstStyle/>
        <a:p>
          <a:endParaRPr lang="en-US"/>
        </a:p>
      </dgm:t>
    </dgm:pt>
    <dgm:pt modelId="{6DF861A3-2D07-4EE2-9BF4-83D4E42C0FF1}" type="sibTrans" cxnId="{7B85CBDE-3BA4-41B3-9CD9-F10BA93B44EB}">
      <dgm:prSet/>
      <dgm:spPr/>
      <dgm:t>
        <a:bodyPr/>
        <a:lstStyle/>
        <a:p>
          <a:endParaRPr lang="en-US"/>
        </a:p>
      </dgm:t>
    </dgm:pt>
    <dgm:pt modelId="{147239ED-D8F9-43DA-B3E6-B1517B708957}">
      <dgm:prSet/>
      <dgm:spPr/>
      <dgm:t>
        <a:bodyPr/>
        <a:lstStyle/>
        <a:p>
          <a:r>
            <a:rPr lang="en-US" dirty="0"/>
            <a:t>Integrate accepted and evolving standards and principles pertaining to different scenarios in the current school and community environments. </a:t>
          </a:r>
        </a:p>
      </dgm:t>
    </dgm:pt>
    <dgm:pt modelId="{C41D22FD-E83B-49EE-8B40-94E7C5F45AE0}" type="parTrans" cxnId="{5860A0F1-8141-4358-8205-2EA29429EF5C}">
      <dgm:prSet/>
      <dgm:spPr/>
      <dgm:t>
        <a:bodyPr/>
        <a:lstStyle/>
        <a:p>
          <a:endParaRPr lang="en-US"/>
        </a:p>
      </dgm:t>
    </dgm:pt>
    <dgm:pt modelId="{966B9D41-5C08-46F8-B250-855404DA974A}" type="sibTrans" cxnId="{5860A0F1-8141-4358-8205-2EA29429EF5C}">
      <dgm:prSet/>
      <dgm:spPr/>
      <dgm:t>
        <a:bodyPr/>
        <a:lstStyle/>
        <a:p>
          <a:endParaRPr lang="en-US"/>
        </a:p>
      </dgm:t>
    </dgm:pt>
    <dgm:pt modelId="{CAA01F1D-83E3-4157-8DFE-888E57DB92FA}" type="pres">
      <dgm:prSet presAssocID="{8B11E6A4-F713-45C7-ADC3-B050770185F9}" presName="Name0" presStyleCnt="0">
        <dgm:presLayoutVars>
          <dgm:dir/>
          <dgm:animLvl val="lvl"/>
          <dgm:resizeHandles val="exact"/>
        </dgm:presLayoutVars>
      </dgm:prSet>
      <dgm:spPr/>
    </dgm:pt>
    <dgm:pt modelId="{C69BBC0F-6CB3-455C-A5E2-12A4EA1D62B4}" type="pres">
      <dgm:prSet presAssocID="{1FF2A244-2232-4E39-91AD-4F459D991306}" presName="linNode" presStyleCnt="0"/>
      <dgm:spPr/>
    </dgm:pt>
    <dgm:pt modelId="{5E07D6A3-3164-475E-BF49-23D976351B2B}" type="pres">
      <dgm:prSet presAssocID="{1FF2A244-2232-4E39-91AD-4F459D991306}" presName="parentText" presStyleLbl="solidFgAcc1" presStyleIdx="0" presStyleCnt="3">
        <dgm:presLayoutVars>
          <dgm:chMax val="1"/>
          <dgm:bulletEnabled/>
        </dgm:presLayoutVars>
      </dgm:prSet>
      <dgm:spPr/>
    </dgm:pt>
    <dgm:pt modelId="{EC068B4C-F140-4B78-A603-2E5F2E96A12B}" type="pres">
      <dgm:prSet presAssocID="{1FF2A244-2232-4E39-91AD-4F459D991306}" presName="descendantText" presStyleLbl="alignNode1" presStyleIdx="0" presStyleCnt="3">
        <dgm:presLayoutVars>
          <dgm:bulletEnabled/>
        </dgm:presLayoutVars>
      </dgm:prSet>
      <dgm:spPr/>
    </dgm:pt>
    <dgm:pt modelId="{0D454AA4-7E9E-40FA-806D-461BC2B2A608}" type="pres">
      <dgm:prSet presAssocID="{72456F90-0D99-4EEC-9D83-F1180DAD6AA7}" presName="sp" presStyleCnt="0"/>
      <dgm:spPr/>
    </dgm:pt>
    <dgm:pt modelId="{4A268A13-2449-4B00-843A-C52B5DFC33D9}" type="pres">
      <dgm:prSet presAssocID="{28E4DFD1-4A50-496A-AB72-F158FC34F66D}" presName="linNode" presStyleCnt="0"/>
      <dgm:spPr/>
    </dgm:pt>
    <dgm:pt modelId="{9E17B0CE-12A8-4163-8DF4-1C273AC48ABA}" type="pres">
      <dgm:prSet presAssocID="{28E4DFD1-4A50-496A-AB72-F158FC34F66D}" presName="parentText" presStyleLbl="solidFgAcc1" presStyleIdx="1" presStyleCnt="3">
        <dgm:presLayoutVars>
          <dgm:chMax val="1"/>
          <dgm:bulletEnabled/>
        </dgm:presLayoutVars>
      </dgm:prSet>
      <dgm:spPr/>
    </dgm:pt>
    <dgm:pt modelId="{3BCFF665-C84B-4524-9321-ADC1C9C02125}" type="pres">
      <dgm:prSet presAssocID="{28E4DFD1-4A50-496A-AB72-F158FC34F66D}" presName="descendantText" presStyleLbl="alignNode1" presStyleIdx="1" presStyleCnt="3">
        <dgm:presLayoutVars>
          <dgm:bulletEnabled/>
        </dgm:presLayoutVars>
      </dgm:prSet>
      <dgm:spPr/>
    </dgm:pt>
    <dgm:pt modelId="{E36CED07-F910-4647-B364-3961B6025FF7}" type="pres">
      <dgm:prSet presAssocID="{C3877EA1-9CB6-47FC-AE03-7FABBAA6C9D6}" presName="sp" presStyleCnt="0"/>
      <dgm:spPr/>
    </dgm:pt>
    <dgm:pt modelId="{15F62C5C-27F6-4746-8F9F-C14FA5F32ED1}" type="pres">
      <dgm:prSet presAssocID="{92B935B9-3AB4-479D-845A-EDDA7F25E955}" presName="linNode" presStyleCnt="0"/>
      <dgm:spPr/>
    </dgm:pt>
    <dgm:pt modelId="{2653F876-4559-48EE-8460-F782BF8E443E}" type="pres">
      <dgm:prSet presAssocID="{92B935B9-3AB4-479D-845A-EDDA7F25E955}" presName="parentText" presStyleLbl="solidFgAcc1" presStyleIdx="2" presStyleCnt="3">
        <dgm:presLayoutVars>
          <dgm:chMax val="1"/>
          <dgm:bulletEnabled/>
        </dgm:presLayoutVars>
      </dgm:prSet>
      <dgm:spPr/>
    </dgm:pt>
    <dgm:pt modelId="{E5490202-7022-4DDC-896A-1BB98E937FEF}" type="pres">
      <dgm:prSet presAssocID="{92B935B9-3AB4-479D-845A-EDDA7F25E955}" presName="descendantText" presStyleLbl="alignNode1" presStyleIdx="2" presStyleCnt="3">
        <dgm:presLayoutVars>
          <dgm:bulletEnabled/>
        </dgm:presLayoutVars>
      </dgm:prSet>
      <dgm:spPr/>
    </dgm:pt>
  </dgm:ptLst>
  <dgm:cxnLst>
    <dgm:cxn modelId="{5FECB412-4642-493A-9EB0-42FD32A2B55D}" type="presOf" srcId="{28E4DFD1-4A50-496A-AB72-F158FC34F66D}" destId="{9E17B0CE-12A8-4163-8DF4-1C273AC48ABA}" srcOrd="0" destOrd="0" presId="urn:microsoft.com/office/officeart/2016/7/layout/VerticalHollowActionList"/>
    <dgm:cxn modelId="{398F833E-6448-4B32-97BA-8B3ABCF88772}" type="presOf" srcId="{8B11E6A4-F713-45C7-ADC3-B050770185F9}" destId="{CAA01F1D-83E3-4157-8DFE-888E57DB92FA}" srcOrd="0" destOrd="0" presId="urn:microsoft.com/office/officeart/2016/7/layout/VerticalHollowActionList"/>
    <dgm:cxn modelId="{6980F265-6771-42C7-B21C-437B3EAC3892}" srcId="{28E4DFD1-4A50-496A-AB72-F158FC34F66D}" destId="{8913BDE8-9A5F-4E0B-B734-8301A23EB9AF}" srcOrd="0" destOrd="0" parTransId="{EE0EACBD-B4E0-4B07-B59D-0CD11E602F2D}" sibTransId="{FB750EEE-34F4-4D10-AC3C-8DA8594CC49E}"/>
    <dgm:cxn modelId="{182F2751-8D33-4FCD-A42D-B237A9AFDA25}" type="presOf" srcId="{1FF2A244-2232-4E39-91AD-4F459D991306}" destId="{5E07D6A3-3164-475E-BF49-23D976351B2B}" srcOrd="0" destOrd="0" presId="urn:microsoft.com/office/officeart/2016/7/layout/VerticalHollowActionList"/>
    <dgm:cxn modelId="{DB7C8251-29E9-4BB8-8F05-894029BD2452}" srcId="{8B11E6A4-F713-45C7-ADC3-B050770185F9}" destId="{1FF2A244-2232-4E39-91AD-4F459D991306}" srcOrd="0" destOrd="0" parTransId="{62F330E5-6415-41A2-B700-1F7B23718980}" sibTransId="{72456F90-0D99-4EEC-9D83-F1180DAD6AA7}"/>
    <dgm:cxn modelId="{AFFB127D-491C-41A4-8E28-3787C6AC0649}" type="presOf" srcId="{92B935B9-3AB4-479D-845A-EDDA7F25E955}" destId="{2653F876-4559-48EE-8460-F782BF8E443E}" srcOrd="0" destOrd="0" presId="urn:microsoft.com/office/officeart/2016/7/layout/VerticalHollowActionList"/>
    <dgm:cxn modelId="{6F58109E-FF11-4949-8320-A2E2816AF43E}" srcId="{1FF2A244-2232-4E39-91AD-4F459D991306}" destId="{72844BAE-ED32-4ED6-A635-838243AF7361}" srcOrd="0" destOrd="0" parTransId="{38948064-4A37-44DE-96EB-5A295C01C04E}" sibTransId="{9FEE7479-4B36-4304-8569-5A90DE2430FB}"/>
    <dgm:cxn modelId="{C2445FBF-E96F-4665-8DE3-A16B735E7D3D}" type="presOf" srcId="{8913BDE8-9A5F-4E0B-B734-8301A23EB9AF}" destId="{3BCFF665-C84B-4524-9321-ADC1C9C02125}" srcOrd="0" destOrd="0" presId="urn:microsoft.com/office/officeart/2016/7/layout/VerticalHollowActionList"/>
    <dgm:cxn modelId="{4D49AFC9-3E79-4DC1-9358-1A16D870B791}" type="presOf" srcId="{72844BAE-ED32-4ED6-A635-838243AF7361}" destId="{EC068B4C-F140-4B78-A603-2E5F2E96A12B}" srcOrd="0" destOrd="0" presId="urn:microsoft.com/office/officeart/2016/7/layout/VerticalHollowActionList"/>
    <dgm:cxn modelId="{BD1CFAD3-2A96-48F7-AF33-A796A59EE6D9}" srcId="{8B11E6A4-F713-45C7-ADC3-B050770185F9}" destId="{28E4DFD1-4A50-496A-AB72-F158FC34F66D}" srcOrd="1" destOrd="0" parTransId="{43060C51-93E4-44F8-8D30-8CC529E26C60}" sibTransId="{C3877EA1-9CB6-47FC-AE03-7FABBAA6C9D6}"/>
    <dgm:cxn modelId="{7B85CBDE-3BA4-41B3-9CD9-F10BA93B44EB}" srcId="{8B11E6A4-F713-45C7-ADC3-B050770185F9}" destId="{92B935B9-3AB4-479D-845A-EDDA7F25E955}" srcOrd="2" destOrd="0" parTransId="{1100F1CD-A942-41A8-B6AD-033FC84ACE03}" sibTransId="{6DF861A3-2D07-4EE2-9BF4-83D4E42C0FF1}"/>
    <dgm:cxn modelId="{395BD5E1-D4B6-43CA-A59A-CF4B8A9EDF07}" type="presOf" srcId="{147239ED-D8F9-43DA-B3E6-B1517B708957}" destId="{E5490202-7022-4DDC-896A-1BB98E937FEF}" srcOrd="0" destOrd="0" presId="urn:microsoft.com/office/officeart/2016/7/layout/VerticalHollowActionList"/>
    <dgm:cxn modelId="{5860A0F1-8141-4358-8205-2EA29429EF5C}" srcId="{92B935B9-3AB4-479D-845A-EDDA7F25E955}" destId="{147239ED-D8F9-43DA-B3E6-B1517B708957}" srcOrd="0" destOrd="0" parTransId="{C41D22FD-E83B-49EE-8B40-94E7C5F45AE0}" sibTransId="{966B9D41-5C08-46F8-B250-855404DA974A}"/>
    <dgm:cxn modelId="{81E22840-3FEF-401E-8D0F-99C39D6364F4}" type="presParOf" srcId="{CAA01F1D-83E3-4157-8DFE-888E57DB92FA}" destId="{C69BBC0F-6CB3-455C-A5E2-12A4EA1D62B4}" srcOrd="0" destOrd="0" presId="urn:microsoft.com/office/officeart/2016/7/layout/VerticalHollowActionList"/>
    <dgm:cxn modelId="{39269343-1FCE-4786-8055-0614F878B73B}" type="presParOf" srcId="{C69BBC0F-6CB3-455C-A5E2-12A4EA1D62B4}" destId="{5E07D6A3-3164-475E-BF49-23D976351B2B}" srcOrd="0" destOrd="0" presId="urn:microsoft.com/office/officeart/2016/7/layout/VerticalHollowActionList"/>
    <dgm:cxn modelId="{7936D5F7-E319-48D3-ACB3-1718A5CC7883}" type="presParOf" srcId="{C69BBC0F-6CB3-455C-A5E2-12A4EA1D62B4}" destId="{EC068B4C-F140-4B78-A603-2E5F2E96A12B}" srcOrd="1" destOrd="0" presId="urn:microsoft.com/office/officeart/2016/7/layout/VerticalHollowActionList"/>
    <dgm:cxn modelId="{8140170F-3AEC-4BA6-89CD-CC7E082A7582}" type="presParOf" srcId="{CAA01F1D-83E3-4157-8DFE-888E57DB92FA}" destId="{0D454AA4-7E9E-40FA-806D-461BC2B2A608}" srcOrd="1" destOrd="0" presId="urn:microsoft.com/office/officeart/2016/7/layout/VerticalHollowActionList"/>
    <dgm:cxn modelId="{BBE4D04E-311F-4FBE-A396-9BD2E99EB2AD}" type="presParOf" srcId="{CAA01F1D-83E3-4157-8DFE-888E57DB92FA}" destId="{4A268A13-2449-4B00-843A-C52B5DFC33D9}" srcOrd="2" destOrd="0" presId="urn:microsoft.com/office/officeart/2016/7/layout/VerticalHollowActionList"/>
    <dgm:cxn modelId="{0E9D319B-F9DE-416A-B6EB-8154665BB3BF}" type="presParOf" srcId="{4A268A13-2449-4B00-843A-C52B5DFC33D9}" destId="{9E17B0CE-12A8-4163-8DF4-1C273AC48ABA}" srcOrd="0" destOrd="0" presId="urn:microsoft.com/office/officeart/2016/7/layout/VerticalHollowActionList"/>
    <dgm:cxn modelId="{D86E91F8-CD63-47C9-99B0-E00DB1845779}" type="presParOf" srcId="{4A268A13-2449-4B00-843A-C52B5DFC33D9}" destId="{3BCFF665-C84B-4524-9321-ADC1C9C02125}" srcOrd="1" destOrd="0" presId="urn:microsoft.com/office/officeart/2016/7/layout/VerticalHollowActionList"/>
    <dgm:cxn modelId="{CE52CB44-FF66-4B6B-8BE3-7E9E260300ED}" type="presParOf" srcId="{CAA01F1D-83E3-4157-8DFE-888E57DB92FA}" destId="{E36CED07-F910-4647-B364-3961B6025FF7}" srcOrd="3" destOrd="0" presId="urn:microsoft.com/office/officeart/2016/7/layout/VerticalHollowActionList"/>
    <dgm:cxn modelId="{832E4B22-ACF1-4BFD-97F0-C6466969E5D0}" type="presParOf" srcId="{CAA01F1D-83E3-4157-8DFE-888E57DB92FA}" destId="{15F62C5C-27F6-4746-8F9F-C14FA5F32ED1}" srcOrd="4" destOrd="0" presId="urn:microsoft.com/office/officeart/2016/7/layout/VerticalHollowActionList"/>
    <dgm:cxn modelId="{6921F8D1-075E-4B0F-BC9B-D84785AF6217}" type="presParOf" srcId="{15F62C5C-27F6-4746-8F9F-C14FA5F32ED1}" destId="{2653F876-4559-48EE-8460-F782BF8E443E}" srcOrd="0" destOrd="0" presId="urn:microsoft.com/office/officeart/2016/7/layout/VerticalHollowActionList"/>
    <dgm:cxn modelId="{54FA889F-80C8-42A7-B43B-D01342173933}" type="presParOf" srcId="{15F62C5C-27F6-4746-8F9F-C14FA5F32ED1}" destId="{E5490202-7022-4DDC-896A-1BB98E937FE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8CC9E-0695-40AB-8716-3E5A542667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23B455-F5EB-441B-984B-246D05C0E13B}">
      <dgm:prSet/>
      <dgm:spPr/>
      <dgm:t>
        <a:bodyPr/>
        <a:lstStyle/>
        <a:p>
          <a:r>
            <a:rPr lang="en-US"/>
            <a:t>Although I am the Past President of NASP and former chair of the NASP Ethical and Professional Practices Board, individual professional opinions and information presented in this session are my own. </a:t>
          </a:r>
        </a:p>
      </dgm:t>
    </dgm:pt>
    <dgm:pt modelId="{2A5929CD-C61D-4286-AF1B-8633C4CF261B}" type="parTrans" cxnId="{AB9C43CF-44C4-43BB-BEE7-75007620D04E}">
      <dgm:prSet/>
      <dgm:spPr/>
      <dgm:t>
        <a:bodyPr/>
        <a:lstStyle/>
        <a:p>
          <a:endParaRPr lang="en-US"/>
        </a:p>
      </dgm:t>
    </dgm:pt>
    <dgm:pt modelId="{26945839-E05D-49BF-964A-3027C5941CDD}" type="sibTrans" cxnId="{AB9C43CF-44C4-43BB-BEE7-75007620D04E}">
      <dgm:prSet/>
      <dgm:spPr/>
      <dgm:t>
        <a:bodyPr/>
        <a:lstStyle/>
        <a:p>
          <a:endParaRPr lang="en-US"/>
        </a:p>
      </dgm:t>
    </dgm:pt>
    <dgm:pt modelId="{134953F2-1A7E-4388-B099-ED6B92030A1E}">
      <dgm:prSet/>
      <dgm:spPr/>
      <dgm:t>
        <a:bodyPr/>
        <a:lstStyle/>
        <a:p>
          <a:r>
            <a:rPr lang="en-US"/>
            <a:t>Although I occasionally write and publish about ethical and professional practices, I am not promoting my own work today.</a:t>
          </a:r>
        </a:p>
      </dgm:t>
    </dgm:pt>
    <dgm:pt modelId="{7F1CBC48-959F-4F41-9C3A-FA6A2447FAD0}" type="parTrans" cxnId="{1A44D87D-A84D-4971-BDA9-60261AAE88F7}">
      <dgm:prSet/>
      <dgm:spPr/>
      <dgm:t>
        <a:bodyPr/>
        <a:lstStyle/>
        <a:p>
          <a:endParaRPr lang="en-US"/>
        </a:p>
      </dgm:t>
    </dgm:pt>
    <dgm:pt modelId="{1F25B80F-47C3-4ABC-961E-A1E70A73E28C}" type="sibTrans" cxnId="{1A44D87D-A84D-4971-BDA9-60261AAE88F7}">
      <dgm:prSet/>
      <dgm:spPr/>
      <dgm:t>
        <a:bodyPr/>
        <a:lstStyle/>
        <a:p>
          <a:endParaRPr lang="en-US"/>
        </a:p>
      </dgm:t>
    </dgm:pt>
    <dgm:pt modelId="{8900F32A-99CA-4E72-BAF3-27564E6478D8}">
      <dgm:prSet/>
      <dgm:spPr/>
      <dgm:t>
        <a:bodyPr/>
        <a:lstStyle/>
        <a:p>
          <a:r>
            <a:rPr lang="en-US"/>
            <a:t>I am not an attorney; my opinions should not be regarded as legal advice.</a:t>
          </a:r>
        </a:p>
      </dgm:t>
    </dgm:pt>
    <dgm:pt modelId="{25FA2D44-4C56-4B2A-90F8-2872CE1A14B4}" type="parTrans" cxnId="{E2E5F217-06F9-4018-94DB-2240B92861D8}">
      <dgm:prSet/>
      <dgm:spPr/>
      <dgm:t>
        <a:bodyPr/>
        <a:lstStyle/>
        <a:p>
          <a:endParaRPr lang="en-US"/>
        </a:p>
      </dgm:t>
    </dgm:pt>
    <dgm:pt modelId="{A27ED8A8-4F64-4068-81D7-7ACC0EC466D4}" type="sibTrans" cxnId="{E2E5F217-06F9-4018-94DB-2240B92861D8}">
      <dgm:prSet/>
      <dgm:spPr/>
      <dgm:t>
        <a:bodyPr/>
        <a:lstStyle/>
        <a:p>
          <a:endParaRPr lang="en-US"/>
        </a:p>
      </dgm:t>
    </dgm:pt>
    <dgm:pt modelId="{3AFDF22A-040D-449F-A9EA-9107263D8494}" type="pres">
      <dgm:prSet presAssocID="{13A8CC9E-0695-40AB-8716-3E5A5426676D}" presName="linear" presStyleCnt="0">
        <dgm:presLayoutVars>
          <dgm:animLvl val="lvl"/>
          <dgm:resizeHandles val="exact"/>
        </dgm:presLayoutVars>
      </dgm:prSet>
      <dgm:spPr/>
    </dgm:pt>
    <dgm:pt modelId="{7D77C3CF-9FC4-4527-A0C7-B4EA2A3140BC}" type="pres">
      <dgm:prSet presAssocID="{DC23B455-F5EB-441B-984B-246D05C0E13B}" presName="parentText" presStyleLbl="node1" presStyleIdx="0" presStyleCnt="3">
        <dgm:presLayoutVars>
          <dgm:chMax val="0"/>
          <dgm:bulletEnabled val="1"/>
        </dgm:presLayoutVars>
      </dgm:prSet>
      <dgm:spPr/>
    </dgm:pt>
    <dgm:pt modelId="{8BA2FBA9-BEEB-4B17-A40B-C662201680A3}" type="pres">
      <dgm:prSet presAssocID="{26945839-E05D-49BF-964A-3027C5941CDD}" presName="spacer" presStyleCnt="0"/>
      <dgm:spPr/>
    </dgm:pt>
    <dgm:pt modelId="{646E0DD5-E7B5-4E48-94F2-11933C1D1D9C}" type="pres">
      <dgm:prSet presAssocID="{134953F2-1A7E-4388-B099-ED6B92030A1E}" presName="parentText" presStyleLbl="node1" presStyleIdx="1" presStyleCnt="3">
        <dgm:presLayoutVars>
          <dgm:chMax val="0"/>
          <dgm:bulletEnabled val="1"/>
        </dgm:presLayoutVars>
      </dgm:prSet>
      <dgm:spPr/>
    </dgm:pt>
    <dgm:pt modelId="{C9B3ECAE-F728-4C52-9824-BF6AC090911D}" type="pres">
      <dgm:prSet presAssocID="{1F25B80F-47C3-4ABC-961E-A1E70A73E28C}" presName="spacer" presStyleCnt="0"/>
      <dgm:spPr/>
    </dgm:pt>
    <dgm:pt modelId="{11AABD35-C72B-4D80-B2A2-84040C04B197}" type="pres">
      <dgm:prSet presAssocID="{8900F32A-99CA-4E72-BAF3-27564E6478D8}" presName="parentText" presStyleLbl="node1" presStyleIdx="2" presStyleCnt="3">
        <dgm:presLayoutVars>
          <dgm:chMax val="0"/>
          <dgm:bulletEnabled val="1"/>
        </dgm:presLayoutVars>
      </dgm:prSet>
      <dgm:spPr/>
    </dgm:pt>
  </dgm:ptLst>
  <dgm:cxnLst>
    <dgm:cxn modelId="{E2E5F217-06F9-4018-94DB-2240B92861D8}" srcId="{13A8CC9E-0695-40AB-8716-3E5A5426676D}" destId="{8900F32A-99CA-4E72-BAF3-27564E6478D8}" srcOrd="2" destOrd="0" parTransId="{25FA2D44-4C56-4B2A-90F8-2872CE1A14B4}" sibTransId="{A27ED8A8-4F64-4068-81D7-7ACC0EC466D4}"/>
    <dgm:cxn modelId="{6BA0B171-5531-46AE-95A6-6C3783533297}" type="presOf" srcId="{8900F32A-99CA-4E72-BAF3-27564E6478D8}" destId="{11AABD35-C72B-4D80-B2A2-84040C04B197}" srcOrd="0" destOrd="0" presId="urn:microsoft.com/office/officeart/2005/8/layout/vList2"/>
    <dgm:cxn modelId="{1A44D87D-A84D-4971-BDA9-60261AAE88F7}" srcId="{13A8CC9E-0695-40AB-8716-3E5A5426676D}" destId="{134953F2-1A7E-4388-B099-ED6B92030A1E}" srcOrd="1" destOrd="0" parTransId="{7F1CBC48-959F-4F41-9C3A-FA6A2447FAD0}" sibTransId="{1F25B80F-47C3-4ABC-961E-A1E70A73E28C}"/>
    <dgm:cxn modelId="{7037CA83-CA7C-48A7-801B-181C785BE651}" type="presOf" srcId="{DC23B455-F5EB-441B-984B-246D05C0E13B}" destId="{7D77C3CF-9FC4-4527-A0C7-B4EA2A3140BC}" srcOrd="0" destOrd="0" presId="urn:microsoft.com/office/officeart/2005/8/layout/vList2"/>
    <dgm:cxn modelId="{F4BBE1BF-FBD8-4B23-B907-7908F6FA6F07}" type="presOf" srcId="{134953F2-1A7E-4388-B099-ED6B92030A1E}" destId="{646E0DD5-E7B5-4E48-94F2-11933C1D1D9C}" srcOrd="0" destOrd="0" presId="urn:microsoft.com/office/officeart/2005/8/layout/vList2"/>
    <dgm:cxn modelId="{AB9C43CF-44C4-43BB-BEE7-75007620D04E}" srcId="{13A8CC9E-0695-40AB-8716-3E5A5426676D}" destId="{DC23B455-F5EB-441B-984B-246D05C0E13B}" srcOrd="0" destOrd="0" parTransId="{2A5929CD-C61D-4286-AF1B-8633C4CF261B}" sibTransId="{26945839-E05D-49BF-964A-3027C5941CDD}"/>
    <dgm:cxn modelId="{13E71DEE-9AD2-4C4B-BBDD-A4F75263D2DB}" type="presOf" srcId="{13A8CC9E-0695-40AB-8716-3E5A5426676D}" destId="{3AFDF22A-040D-449F-A9EA-9107263D8494}" srcOrd="0" destOrd="0" presId="urn:microsoft.com/office/officeart/2005/8/layout/vList2"/>
    <dgm:cxn modelId="{0BA7FCA6-D5BC-46D1-94C5-87B43561E2B0}" type="presParOf" srcId="{3AFDF22A-040D-449F-A9EA-9107263D8494}" destId="{7D77C3CF-9FC4-4527-A0C7-B4EA2A3140BC}" srcOrd="0" destOrd="0" presId="urn:microsoft.com/office/officeart/2005/8/layout/vList2"/>
    <dgm:cxn modelId="{C358B5A3-1148-42A1-AC1E-B26FC33F3ED6}" type="presParOf" srcId="{3AFDF22A-040D-449F-A9EA-9107263D8494}" destId="{8BA2FBA9-BEEB-4B17-A40B-C662201680A3}" srcOrd="1" destOrd="0" presId="urn:microsoft.com/office/officeart/2005/8/layout/vList2"/>
    <dgm:cxn modelId="{B8A56BA7-8F4B-4AE2-8685-8EF17A148CF6}" type="presParOf" srcId="{3AFDF22A-040D-449F-A9EA-9107263D8494}" destId="{646E0DD5-E7B5-4E48-94F2-11933C1D1D9C}" srcOrd="2" destOrd="0" presId="urn:microsoft.com/office/officeart/2005/8/layout/vList2"/>
    <dgm:cxn modelId="{39615C89-AE04-485B-86E1-C65EB8035BE0}" type="presParOf" srcId="{3AFDF22A-040D-449F-A9EA-9107263D8494}" destId="{C9B3ECAE-F728-4C52-9824-BF6AC090911D}" srcOrd="3" destOrd="0" presId="urn:microsoft.com/office/officeart/2005/8/layout/vList2"/>
    <dgm:cxn modelId="{B4114D99-F93D-4B6D-8BDF-72D29095ABF5}" type="presParOf" srcId="{3AFDF22A-040D-449F-A9EA-9107263D8494}" destId="{11AABD35-C72B-4D80-B2A2-84040C04B1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BFC14-E1E9-49F3-AD54-5898EF31594E}"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DE3A5D7-D6AB-477A-A2EF-D568172B3DD1}">
      <dgm:prSet/>
      <dgm:spPr/>
      <dgm:t>
        <a:bodyPr/>
        <a:lstStyle/>
        <a:p>
          <a:r>
            <a:rPr lang="en-US"/>
            <a:t>Ethical Codes- for school psychologists and other educational professionals</a:t>
          </a:r>
        </a:p>
      </dgm:t>
    </dgm:pt>
    <dgm:pt modelId="{B3120F9D-3FFB-41D8-A5C6-B8CE75AC6609}" type="parTrans" cxnId="{999EAC46-6ECF-4FA7-9A92-C026FCFFDD9B}">
      <dgm:prSet/>
      <dgm:spPr/>
      <dgm:t>
        <a:bodyPr/>
        <a:lstStyle/>
        <a:p>
          <a:endParaRPr lang="en-US"/>
        </a:p>
      </dgm:t>
    </dgm:pt>
    <dgm:pt modelId="{DE7C38E8-420B-4EF2-B004-AFA386B70DC5}" type="sibTrans" cxnId="{999EAC46-6ECF-4FA7-9A92-C026FCFFDD9B}">
      <dgm:prSet/>
      <dgm:spPr/>
      <dgm:t>
        <a:bodyPr/>
        <a:lstStyle/>
        <a:p>
          <a:endParaRPr lang="en-US"/>
        </a:p>
      </dgm:t>
    </dgm:pt>
    <dgm:pt modelId="{15F09739-C745-4C06-9DC2-2E054A91A12E}">
      <dgm:prSet/>
      <dgm:spPr/>
      <dgm:t>
        <a:bodyPr/>
        <a:lstStyle/>
        <a:p>
          <a:r>
            <a:rPr lang="en-US" dirty="0"/>
            <a:t>Legal Requirements- FERPA, IDEA, ESSA, credentialing requirements, state education laws and regulations, etc.</a:t>
          </a:r>
        </a:p>
      </dgm:t>
    </dgm:pt>
    <dgm:pt modelId="{B82A265D-F00F-4C57-9F71-0C9E04C679CE}" type="parTrans" cxnId="{42FD9342-2D58-47BB-AE33-5989CAEDE9C2}">
      <dgm:prSet/>
      <dgm:spPr/>
      <dgm:t>
        <a:bodyPr/>
        <a:lstStyle/>
        <a:p>
          <a:endParaRPr lang="en-US"/>
        </a:p>
      </dgm:t>
    </dgm:pt>
    <dgm:pt modelId="{797378A0-FEE4-44E6-A867-238D698A159F}" type="sibTrans" cxnId="{42FD9342-2D58-47BB-AE33-5989CAEDE9C2}">
      <dgm:prSet/>
      <dgm:spPr/>
      <dgm:t>
        <a:bodyPr/>
        <a:lstStyle/>
        <a:p>
          <a:endParaRPr lang="en-US"/>
        </a:p>
      </dgm:t>
    </dgm:pt>
    <dgm:pt modelId="{16F21D3E-5F7C-46DE-9AB5-B66E362A5997}">
      <dgm:prSet/>
      <dgm:spPr/>
      <dgm:t>
        <a:bodyPr/>
        <a:lstStyle/>
        <a:p>
          <a:r>
            <a:rPr lang="en-US" dirty="0"/>
            <a:t>Local Policies and Procedures</a:t>
          </a:r>
        </a:p>
      </dgm:t>
    </dgm:pt>
    <dgm:pt modelId="{20CCA355-153C-4252-8848-72169568E965}" type="parTrans" cxnId="{01060B01-BFE1-4E7F-9EBB-74F39C43810B}">
      <dgm:prSet/>
      <dgm:spPr/>
      <dgm:t>
        <a:bodyPr/>
        <a:lstStyle/>
        <a:p>
          <a:endParaRPr lang="en-US"/>
        </a:p>
      </dgm:t>
    </dgm:pt>
    <dgm:pt modelId="{50BE904E-2015-4305-BDEF-2BF3BAC0F58C}" type="sibTrans" cxnId="{01060B01-BFE1-4E7F-9EBB-74F39C43810B}">
      <dgm:prSet/>
      <dgm:spPr/>
      <dgm:t>
        <a:bodyPr/>
        <a:lstStyle/>
        <a:p>
          <a:endParaRPr lang="en-US"/>
        </a:p>
      </dgm:t>
    </dgm:pt>
    <dgm:pt modelId="{B206BC78-CB70-4DE9-A1FA-983ACD4D32BF}" type="pres">
      <dgm:prSet presAssocID="{ED2BFC14-E1E9-49F3-AD54-5898EF31594E}" presName="root" presStyleCnt="0">
        <dgm:presLayoutVars>
          <dgm:dir/>
          <dgm:resizeHandles val="exact"/>
        </dgm:presLayoutVars>
      </dgm:prSet>
      <dgm:spPr/>
    </dgm:pt>
    <dgm:pt modelId="{F25261BF-B7CE-4407-97B9-42A6A99850F0}" type="pres">
      <dgm:prSet presAssocID="{8DE3A5D7-D6AB-477A-A2EF-D568172B3DD1}" presName="compNode" presStyleCnt="0"/>
      <dgm:spPr/>
    </dgm:pt>
    <dgm:pt modelId="{99C0E3D9-2839-4407-A687-F74D9E97287A}" type="pres">
      <dgm:prSet presAssocID="{8DE3A5D7-D6AB-477A-A2EF-D568172B3DD1}" presName="bgRect" presStyleLbl="bgShp" presStyleIdx="0" presStyleCnt="3"/>
      <dgm:spPr/>
    </dgm:pt>
    <dgm:pt modelId="{6775F0BC-809C-4EB2-8497-CA1F18BB90A1}" type="pres">
      <dgm:prSet presAssocID="{8DE3A5D7-D6AB-477A-A2EF-D568172B3D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09F5B05-D30F-47AF-898F-D75166A4E647}" type="pres">
      <dgm:prSet presAssocID="{8DE3A5D7-D6AB-477A-A2EF-D568172B3DD1}" presName="spaceRect" presStyleCnt="0"/>
      <dgm:spPr/>
    </dgm:pt>
    <dgm:pt modelId="{EBA0249A-4C88-4EE1-AFA3-6906DB317673}" type="pres">
      <dgm:prSet presAssocID="{8DE3A5D7-D6AB-477A-A2EF-D568172B3DD1}" presName="parTx" presStyleLbl="revTx" presStyleIdx="0" presStyleCnt="3">
        <dgm:presLayoutVars>
          <dgm:chMax val="0"/>
          <dgm:chPref val="0"/>
        </dgm:presLayoutVars>
      </dgm:prSet>
      <dgm:spPr/>
    </dgm:pt>
    <dgm:pt modelId="{095B714C-0486-4C07-A04E-7B015062DA92}" type="pres">
      <dgm:prSet presAssocID="{DE7C38E8-420B-4EF2-B004-AFA386B70DC5}" presName="sibTrans" presStyleCnt="0"/>
      <dgm:spPr/>
    </dgm:pt>
    <dgm:pt modelId="{174AF444-073D-43E7-B0B9-1490C441DF11}" type="pres">
      <dgm:prSet presAssocID="{15F09739-C745-4C06-9DC2-2E054A91A12E}" presName="compNode" presStyleCnt="0"/>
      <dgm:spPr/>
    </dgm:pt>
    <dgm:pt modelId="{5EC94020-6E1F-48A6-ACC2-86A8A25F49AB}" type="pres">
      <dgm:prSet presAssocID="{15F09739-C745-4C06-9DC2-2E054A91A12E}" presName="bgRect" presStyleLbl="bgShp" presStyleIdx="1" presStyleCnt="3"/>
      <dgm:spPr/>
    </dgm:pt>
    <dgm:pt modelId="{2158BD15-1E0F-497C-9DA5-2D0F7AFC3E1A}" type="pres">
      <dgm:prSet presAssocID="{15F09739-C745-4C06-9DC2-2E054A91A1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3A072CD8-0BF1-41A1-800A-829B4736DE8A}" type="pres">
      <dgm:prSet presAssocID="{15F09739-C745-4C06-9DC2-2E054A91A12E}" presName="spaceRect" presStyleCnt="0"/>
      <dgm:spPr/>
    </dgm:pt>
    <dgm:pt modelId="{97100A6E-E039-4CEC-B56F-C22A40906DEB}" type="pres">
      <dgm:prSet presAssocID="{15F09739-C745-4C06-9DC2-2E054A91A12E}" presName="parTx" presStyleLbl="revTx" presStyleIdx="1" presStyleCnt="3">
        <dgm:presLayoutVars>
          <dgm:chMax val="0"/>
          <dgm:chPref val="0"/>
        </dgm:presLayoutVars>
      </dgm:prSet>
      <dgm:spPr/>
    </dgm:pt>
    <dgm:pt modelId="{D46BC3E7-F0BE-48CE-959B-858A4F403FC1}" type="pres">
      <dgm:prSet presAssocID="{797378A0-FEE4-44E6-A867-238D698A159F}" presName="sibTrans" presStyleCnt="0"/>
      <dgm:spPr/>
    </dgm:pt>
    <dgm:pt modelId="{600BC76F-0F6F-412A-A38F-7A3B921E00D7}" type="pres">
      <dgm:prSet presAssocID="{16F21D3E-5F7C-46DE-9AB5-B66E362A5997}" presName="compNode" presStyleCnt="0"/>
      <dgm:spPr/>
    </dgm:pt>
    <dgm:pt modelId="{7CBC5BDC-6C41-4427-A7ED-AE245CE3FD5F}" type="pres">
      <dgm:prSet presAssocID="{16F21D3E-5F7C-46DE-9AB5-B66E362A5997}" presName="bgRect" presStyleLbl="bgShp" presStyleIdx="2" presStyleCnt="3"/>
      <dgm:spPr/>
    </dgm:pt>
    <dgm:pt modelId="{ECA3A587-4E63-4DD8-8628-AA926C3F1F54}" type="pres">
      <dgm:prSet presAssocID="{16F21D3E-5F7C-46DE-9AB5-B66E362A59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3A5851B6-BA2D-4C3C-B07F-BFC6095CD337}" type="pres">
      <dgm:prSet presAssocID="{16F21D3E-5F7C-46DE-9AB5-B66E362A5997}" presName="spaceRect" presStyleCnt="0"/>
      <dgm:spPr/>
    </dgm:pt>
    <dgm:pt modelId="{920BE7BF-E83C-477F-B41E-CE93B70771E5}" type="pres">
      <dgm:prSet presAssocID="{16F21D3E-5F7C-46DE-9AB5-B66E362A5997}" presName="parTx" presStyleLbl="revTx" presStyleIdx="2" presStyleCnt="3">
        <dgm:presLayoutVars>
          <dgm:chMax val="0"/>
          <dgm:chPref val="0"/>
        </dgm:presLayoutVars>
      </dgm:prSet>
      <dgm:spPr/>
    </dgm:pt>
  </dgm:ptLst>
  <dgm:cxnLst>
    <dgm:cxn modelId="{01060B01-BFE1-4E7F-9EBB-74F39C43810B}" srcId="{ED2BFC14-E1E9-49F3-AD54-5898EF31594E}" destId="{16F21D3E-5F7C-46DE-9AB5-B66E362A5997}" srcOrd="2" destOrd="0" parTransId="{20CCA355-153C-4252-8848-72169568E965}" sibTransId="{50BE904E-2015-4305-BDEF-2BF3BAC0F58C}"/>
    <dgm:cxn modelId="{42FD9342-2D58-47BB-AE33-5989CAEDE9C2}" srcId="{ED2BFC14-E1E9-49F3-AD54-5898EF31594E}" destId="{15F09739-C745-4C06-9DC2-2E054A91A12E}" srcOrd="1" destOrd="0" parTransId="{B82A265D-F00F-4C57-9F71-0C9E04C679CE}" sibTransId="{797378A0-FEE4-44E6-A867-238D698A159F}"/>
    <dgm:cxn modelId="{999EAC46-6ECF-4FA7-9A92-C026FCFFDD9B}" srcId="{ED2BFC14-E1E9-49F3-AD54-5898EF31594E}" destId="{8DE3A5D7-D6AB-477A-A2EF-D568172B3DD1}" srcOrd="0" destOrd="0" parTransId="{B3120F9D-3FFB-41D8-A5C6-B8CE75AC6609}" sibTransId="{DE7C38E8-420B-4EF2-B004-AFA386B70DC5}"/>
    <dgm:cxn modelId="{897B856A-6E56-4CC5-BBBD-16647F180311}" type="presOf" srcId="{15F09739-C745-4C06-9DC2-2E054A91A12E}" destId="{97100A6E-E039-4CEC-B56F-C22A40906DEB}" srcOrd="0" destOrd="0" presId="urn:microsoft.com/office/officeart/2018/2/layout/IconVerticalSolidList"/>
    <dgm:cxn modelId="{621F9B74-8039-4F1A-8C67-02C819C9B7C3}" type="presOf" srcId="{16F21D3E-5F7C-46DE-9AB5-B66E362A5997}" destId="{920BE7BF-E83C-477F-B41E-CE93B70771E5}" srcOrd="0" destOrd="0" presId="urn:microsoft.com/office/officeart/2018/2/layout/IconVerticalSolidList"/>
    <dgm:cxn modelId="{58775985-C19D-4517-9A76-7AA28BD7A3F0}" type="presOf" srcId="{8DE3A5D7-D6AB-477A-A2EF-D568172B3DD1}" destId="{EBA0249A-4C88-4EE1-AFA3-6906DB317673}" srcOrd="0" destOrd="0" presId="urn:microsoft.com/office/officeart/2018/2/layout/IconVerticalSolidList"/>
    <dgm:cxn modelId="{31F75E8F-B0C1-418D-8BFB-96C75A35695D}" type="presOf" srcId="{ED2BFC14-E1E9-49F3-AD54-5898EF31594E}" destId="{B206BC78-CB70-4DE9-A1FA-983ACD4D32BF}" srcOrd="0" destOrd="0" presId="urn:microsoft.com/office/officeart/2018/2/layout/IconVerticalSolidList"/>
    <dgm:cxn modelId="{ABA6477B-D2A6-43F8-AAC4-8313EAAA535C}" type="presParOf" srcId="{B206BC78-CB70-4DE9-A1FA-983ACD4D32BF}" destId="{F25261BF-B7CE-4407-97B9-42A6A99850F0}" srcOrd="0" destOrd="0" presId="urn:microsoft.com/office/officeart/2018/2/layout/IconVerticalSolidList"/>
    <dgm:cxn modelId="{DC62D543-6D41-4184-AE12-74894D137DA7}" type="presParOf" srcId="{F25261BF-B7CE-4407-97B9-42A6A99850F0}" destId="{99C0E3D9-2839-4407-A687-F74D9E97287A}" srcOrd="0" destOrd="0" presId="urn:microsoft.com/office/officeart/2018/2/layout/IconVerticalSolidList"/>
    <dgm:cxn modelId="{EB0A0BD8-377F-41B3-8FF9-4672C2B9214C}" type="presParOf" srcId="{F25261BF-B7CE-4407-97B9-42A6A99850F0}" destId="{6775F0BC-809C-4EB2-8497-CA1F18BB90A1}" srcOrd="1" destOrd="0" presId="urn:microsoft.com/office/officeart/2018/2/layout/IconVerticalSolidList"/>
    <dgm:cxn modelId="{59704721-C3F9-4D1F-9486-E1F02025940A}" type="presParOf" srcId="{F25261BF-B7CE-4407-97B9-42A6A99850F0}" destId="{409F5B05-D30F-47AF-898F-D75166A4E647}" srcOrd="2" destOrd="0" presId="urn:microsoft.com/office/officeart/2018/2/layout/IconVerticalSolidList"/>
    <dgm:cxn modelId="{523B7591-A7A4-42E8-BE30-FEAB9E9C6541}" type="presParOf" srcId="{F25261BF-B7CE-4407-97B9-42A6A99850F0}" destId="{EBA0249A-4C88-4EE1-AFA3-6906DB317673}" srcOrd="3" destOrd="0" presId="urn:microsoft.com/office/officeart/2018/2/layout/IconVerticalSolidList"/>
    <dgm:cxn modelId="{E07BF425-88F5-456E-9056-A566CD1C040D}" type="presParOf" srcId="{B206BC78-CB70-4DE9-A1FA-983ACD4D32BF}" destId="{095B714C-0486-4C07-A04E-7B015062DA92}" srcOrd="1" destOrd="0" presId="urn:microsoft.com/office/officeart/2018/2/layout/IconVerticalSolidList"/>
    <dgm:cxn modelId="{03F2F459-C120-4934-BCD0-4DB8982AC63E}" type="presParOf" srcId="{B206BC78-CB70-4DE9-A1FA-983ACD4D32BF}" destId="{174AF444-073D-43E7-B0B9-1490C441DF11}" srcOrd="2" destOrd="0" presId="urn:microsoft.com/office/officeart/2018/2/layout/IconVerticalSolidList"/>
    <dgm:cxn modelId="{0EB1E57B-5246-4284-8B9E-86CC64EA6275}" type="presParOf" srcId="{174AF444-073D-43E7-B0B9-1490C441DF11}" destId="{5EC94020-6E1F-48A6-ACC2-86A8A25F49AB}" srcOrd="0" destOrd="0" presId="urn:microsoft.com/office/officeart/2018/2/layout/IconVerticalSolidList"/>
    <dgm:cxn modelId="{233162E0-F11F-4C08-9D7F-14E2E93467E3}" type="presParOf" srcId="{174AF444-073D-43E7-B0B9-1490C441DF11}" destId="{2158BD15-1E0F-497C-9DA5-2D0F7AFC3E1A}" srcOrd="1" destOrd="0" presId="urn:microsoft.com/office/officeart/2018/2/layout/IconVerticalSolidList"/>
    <dgm:cxn modelId="{25DDB47F-AAAB-4BCA-A16B-6A88C7523811}" type="presParOf" srcId="{174AF444-073D-43E7-B0B9-1490C441DF11}" destId="{3A072CD8-0BF1-41A1-800A-829B4736DE8A}" srcOrd="2" destOrd="0" presId="urn:microsoft.com/office/officeart/2018/2/layout/IconVerticalSolidList"/>
    <dgm:cxn modelId="{99690D56-F02A-40CE-A767-A53370F10044}" type="presParOf" srcId="{174AF444-073D-43E7-B0B9-1490C441DF11}" destId="{97100A6E-E039-4CEC-B56F-C22A40906DEB}" srcOrd="3" destOrd="0" presId="urn:microsoft.com/office/officeart/2018/2/layout/IconVerticalSolidList"/>
    <dgm:cxn modelId="{DFCAFAD7-BDE9-4785-9F00-1815E923AAC5}" type="presParOf" srcId="{B206BC78-CB70-4DE9-A1FA-983ACD4D32BF}" destId="{D46BC3E7-F0BE-48CE-959B-858A4F403FC1}" srcOrd="3" destOrd="0" presId="urn:microsoft.com/office/officeart/2018/2/layout/IconVerticalSolidList"/>
    <dgm:cxn modelId="{2FC85AA8-D514-431A-918A-F534CB934158}" type="presParOf" srcId="{B206BC78-CB70-4DE9-A1FA-983ACD4D32BF}" destId="{600BC76F-0F6F-412A-A38F-7A3B921E00D7}" srcOrd="4" destOrd="0" presId="urn:microsoft.com/office/officeart/2018/2/layout/IconVerticalSolidList"/>
    <dgm:cxn modelId="{3FFBDBCC-443D-445A-B3ED-B8D36FAA475F}" type="presParOf" srcId="{600BC76F-0F6F-412A-A38F-7A3B921E00D7}" destId="{7CBC5BDC-6C41-4427-A7ED-AE245CE3FD5F}" srcOrd="0" destOrd="0" presId="urn:microsoft.com/office/officeart/2018/2/layout/IconVerticalSolidList"/>
    <dgm:cxn modelId="{5AC9F5B2-E463-452D-9645-8366675F0B9D}" type="presParOf" srcId="{600BC76F-0F6F-412A-A38F-7A3B921E00D7}" destId="{ECA3A587-4E63-4DD8-8628-AA926C3F1F54}" srcOrd="1" destOrd="0" presId="urn:microsoft.com/office/officeart/2018/2/layout/IconVerticalSolidList"/>
    <dgm:cxn modelId="{7F7E3EA2-EDBD-4BC5-9817-6FD6356FBCBA}" type="presParOf" srcId="{600BC76F-0F6F-412A-A38F-7A3B921E00D7}" destId="{3A5851B6-BA2D-4C3C-B07F-BFC6095CD337}" srcOrd="2" destOrd="0" presId="urn:microsoft.com/office/officeart/2018/2/layout/IconVerticalSolidList"/>
    <dgm:cxn modelId="{6830B59B-1ED2-4C64-981A-422DFE7C7E03}" type="presParOf" srcId="{600BC76F-0F6F-412A-A38F-7A3B921E00D7}" destId="{920BE7BF-E83C-477F-B41E-CE93B70771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9FD84-0F2B-4229-9881-883740B6395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400A032-1962-4140-926E-912884E844E8}">
      <dgm:prSet/>
      <dgm:spPr/>
      <dgm:t>
        <a:bodyPr/>
        <a:lstStyle/>
        <a:p>
          <a:r>
            <a:rPr lang="en-US" dirty="0"/>
            <a:t>National Association of School Psychologists Principles for Professional Ethics (NASP, 2020) provides four general themes: Respecting the dignity of all persons, professional competence and responsibility, honesty and integrity in interpersonal relationships and responsibility to schools, families, communities, the profession and society.</a:t>
          </a:r>
        </a:p>
      </dgm:t>
    </dgm:pt>
    <dgm:pt modelId="{E7A6702F-11CF-46A6-BC9B-C90DEB32EBF2}" type="parTrans" cxnId="{1BD1C841-A8BE-45C0-BF93-F55F132425A4}">
      <dgm:prSet/>
      <dgm:spPr/>
      <dgm:t>
        <a:bodyPr/>
        <a:lstStyle/>
        <a:p>
          <a:endParaRPr lang="en-US"/>
        </a:p>
      </dgm:t>
    </dgm:pt>
    <dgm:pt modelId="{F275A3B0-3AD2-492F-80D4-CC6874682D4A}" type="sibTrans" cxnId="{1BD1C841-A8BE-45C0-BF93-F55F132425A4}">
      <dgm:prSet/>
      <dgm:spPr/>
      <dgm:t>
        <a:bodyPr/>
        <a:lstStyle/>
        <a:p>
          <a:endParaRPr lang="en-US"/>
        </a:p>
      </dgm:t>
    </dgm:pt>
    <dgm:pt modelId="{F3AB114C-7FED-4ABE-9404-EAA879A1987A}">
      <dgm:prSet/>
      <dgm:spPr/>
      <dgm:t>
        <a:bodyPr/>
        <a:lstStyle/>
        <a:p>
          <a:r>
            <a:rPr lang="en-US" dirty="0"/>
            <a:t>The Ethical Principles of Psychologists provided by the American Psychological Association (APA, 2003, 2010, 2017) provides five general ethical principles: Beneficence and non-maleficence, fidelity and responsibility, integrity, justice and respect for people’s rights and dignity. </a:t>
          </a:r>
        </a:p>
      </dgm:t>
    </dgm:pt>
    <dgm:pt modelId="{42CF3C77-5BB1-4871-A01D-9F760F49C440}" type="parTrans" cxnId="{33A88CBE-E94E-42FB-B07B-B754BF1BE6D7}">
      <dgm:prSet/>
      <dgm:spPr/>
      <dgm:t>
        <a:bodyPr/>
        <a:lstStyle/>
        <a:p>
          <a:endParaRPr lang="en-US"/>
        </a:p>
      </dgm:t>
    </dgm:pt>
    <dgm:pt modelId="{DACBFEE7-C06B-4BA2-954F-A190218D1E6A}" type="sibTrans" cxnId="{33A88CBE-E94E-42FB-B07B-B754BF1BE6D7}">
      <dgm:prSet/>
      <dgm:spPr/>
      <dgm:t>
        <a:bodyPr/>
        <a:lstStyle/>
        <a:p>
          <a:endParaRPr lang="en-US"/>
        </a:p>
      </dgm:t>
    </dgm:pt>
    <dgm:pt modelId="{32B695E1-420B-41A0-B3F4-EEBDF827F9E1}">
      <dgm:prSet/>
      <dgm:spPr/>
      <dgm:t>
        <a:bodyPr/>
        <a:lstStyle/>
        <a:p>
          <a:r>
            <a:rPr lang="en-US" dirty="0"/>
            <a:t>The International School Psychology Association (ISPA) created a code of ethical principles that attempts to define general principles that span international, cultural, linguistic and legal contexts.  The general tenants of the ISPA ethical code include general principles related to trust, promotion of children’s welfare, and high levels of professional competence (ISPA, 1990).</a:t>
          </a:r>
        </a:p>
      </dgm:t>
    </dgm:pt>
    <dgm:pt modelId="{2D000A16-0B8A-4FA6-8286-F34BA6F70827}" type="parTrans" cxnId="{2FE2D6C9-BD00-46B7-A64C-E234B1979B49}">
      <dgm:prSet/>
      <dgm:spPr/>
      <dgm:t>
        <a:bodyPr/>
        <a:lstStyle/>
        <a:p>
          <a:endParaRPr lang="en-US"/>
        </a:p>
      </dgm:t>
    </dgm:pt>
    <dgm:pt modelId="{EF442CB9-840B-4B1C-BB65-C094F8E1DC0E}" type="sibTrans" cxnId="{2FE2D6C9-BD00-46B7-A64C-E234B1979B49}">
      <dgm:prSet/>
      <dgm:spPr/>
      <dgm:t>
        <a:bodyPr/>
        <a:lstStyle/>
        <a:p>
          <a:endParaRPr lang="en-US"/>
        </a:p>
      </dgm:t>
    </dgm:pt>
    <dgm:pt modelId="{1FCA05FF-8394-4C44-9F61-36762C8703ED}" type="pres">
      <dgm:prSet presAssocID="{C679FD84-0F2B-4229-9881-883740B63952}" presName="linear" presStyleCnt="0">
        <dgm:presLayoutVars>
          <dgm:animLvl val="lvl"/>
          <dgm:resizeHandles val="exact"/>
        </dgm:presLayoutVars>
      </dgm:prSet>
      <dgm:spPr/>
    </dgm:pt>
    <dgm:pt modelId="{7356DF25-67C6-4E54-BD80-A4F206CCC68E}" type="pres">
      <dgm:prSet presAssocID="{7400A032-1962-4140-926E-912884E844E8}" presName="parentText" presStyleLbl="node1" presStyleIdx="0" presStyleCnt="3">
        <dgm:presLayoutVars>
          <dgm:chMax val="0"/>
          <dgm:bulletEnabled val="1"/>
        </dgm:presLayoutVars>
      </dgm:prSet>
      <dgm:spPr/>
    </dgm:pt>
    <dgm:pt modelId="{501D6329-8B77-477C-B8B5-D37833455568}" type="pres">
      <dgm:prSet presAssocID="{F275A3B0-3AD2-492F-80D4-CC6874682D4A}" presName="spacer" presStyleCnt="0"/>
      <dgm:spPr/>
    </dgm:pt>
    <dgm:pt modelId="{A3CE615D-3234-49E0-8016-D0E9732CF4BF}" type="pres">
      <dgm:prSet presAssocID="{F3AB114C-7FED-4ABE-9404-EAA879A1987A}" presName="parentText" presStyleLbl="node1" presStyleIdx="1" presStyleCnt="3">
        <dgm:presLayoutVars>
          <dgm:chMax val="0"/>
          <dgm:bulletEnabled val="1"/>
        </dgm:presLayoutVars>
      </dgm:prSet>
      <dgm:spPr/>
    </dgm:pt>
    <dgm:pt modelId="{C4ED974D-4F42-4A1B-A98A-C14DF82E019E}" type="pres">
      <dgm:prSet presAssocID="{DACBFEE7-C06B-4BA2-954F-A190218D1E6A}" presName="spacer" presStyleCnt="0"/>
      <dgm:spPr/>
    </dgm:pt>
    <dgm:pt modelId="{AAF58C8F-4F54-4838-ADF5-05117545827E}" type="pres">
      <dgm:prSet presAssocID="{32B695E1-420B-41A0-B3F4-EEBDF827F9E1}" presName="parentText" presStyleLbl="node1" presStyleIdx="2" presStyleCnt="3">
        <dgm:presLayoutVars>
          <dgm:chMax val="0"/>
          <dgm:bulletEnabled val="1"/>
        </dgm:presLayoutVars>
      </dgm:prSet>
      <dgm:spPr/>
    </dgm:pt>
  </dgm:ptLst>
  <dgm:cxnLst>
    <dgm:cxn modelId="{794F4913-DA7A-41D7-B747-B9E5E8A45C5D}" type="presOf" srcId="{C679FD84-0F2B-4229-9881-883740B63952}" destId="{1FCA05FF-8394-4C44-9F61-36762C8703ED}" srcOrd="0" destOrd="0" presId="urn:microsoft.com/office/officeart/2005/8/layout/vList2"/>
    <dgm:cxn modelId="{B7D99517-363F-4A50-AD67-A82BBC63ED2C}" type="presOf" srcId="{7400A032-1962-4140-926E-912884E844E8}" destId="{7356DF25-67C6-4E54-BD80-A4F206CCC68E}" srcOrd="0" destOrd="0" presId="urn:microsoft.com/office/officeart/2005/8/layout/vList2"/>
    <dgm:cxn modelId="{1BD1C841-A8BE-45C0-BF93-F55F132425A4}" srcId="{C679FD84-0F2B-4229-9881-883740B63952}" destId="{7400A032-1962-4140-926E-912884E844E8}" srcOrd="0" destOrd="0" parTransId="{E7A6702F-11CF-46A6-BC9B-C90DEB32EBF2}" sibTransId="{F275A3B0-3AD2-492F-80D4-CC6874682D4A}"/>
    <dgm:cxn modelId="{164DB04E-939A-4C34-9F7D-2C41FA152953}" type="presOf" srcId="{32B695E1-420B-41A0-B3F4-EEBDF827F9E1}" destId="{AAF58C8F-4F54-4838-ADF5-05117545827E}" srcOrd="0" destOrd="0" presId="urn:microsoft.com/office/officeart/2005/8/layout/vList2"/>
    <dgm:cxn modelId="{E9307296-15D7-4DA0-AB1A-2D4D385001B9}" type="presOf" srcId="{F3AB114C-7FED-4ABE-9404-EAA879A1987A}" destId="{A3CE615D-3234-49E0-8016-D0E9732CF4BF}" srcOrd="0" destOrd="0" presId="urn:microsoft.com/office/officeart/2005/8/layout/vList2"/>
    <dgm:cxn modelId="{33A88CBE-E94E-42FB-B07B-B754BF1BE6D7}" srcId="{C679FD84-0F2B-4229-9881-883740B63952}" destId="{F3AB114C-7FED-4ABE-9404-EAA879A1987A}" srcOrd="1" destOrd="0" parTransId="{42CF3C77-5BB1-4871-A01D-9F760F49C440}" sibTransId="{DACBFEE7-C06B-4BA2-954F-A190218D1E6A}"/>
    <dgm:cxn modelId="{2FE2D6C9-BD00-46B7-A64C-E234B1979B49}" srcId="{C679FD84-0F2B-4229-9881-883740B63952}" destId="{32B695E1-420B-41A0-B3F4-EEBDF827F9E1}" srcOrd="2" destOrd="0" parTransId="{2D000A16-0B8A-4FA6-8286-F34BA6F70827}" sibTransId="{EF442CB9-840B-4B1C-BB65-C094F8E1DC0E}"/>
    <dgm:cxn modelId="{F59A8A14-6691-4CFF-880F-A0AEB6C5EC50}" type="presParOf" srcId="{1FCA05FF-8394-4C44-9F61-36762C8703ED}" destId="{7356DF25-67C6-4E54-BD80-A4F206CCC68E}" srcOrd="0" destOrd="0" presId="urn:microsoft.com/office/officeart/2005/8/layout/vList2"/>
    <dgm:cxn modelId="{59AEE4DD-7322-48C9-8004-24B83BA8C630}" type="presParOf" srcId="{1FCA05FF-8394-4C44-9F61-36762C8703ED}" destId="{501D6329-8B77-477C-B8B5-D37833455568}" srcOrd="1" destOrd="0" presId="urn:microsoft.com/office/officeart/2005/8/layout/vList2"/>
    <dgm:cxn modelId="{029C4977-1F4C-4AB9-964A-4AF14CACDFAD}" type="presParOf" srcId="{1FCA05FF-8394-4C44-9F61-36762C8703ED}" destId="{A3CE615D-3234-49E0-8016-D0E9732CF4BF}" srcOrd="2" destOrd="0" presId="urn:microsoft.com/office/officeart/2005/8/layout/vList2"/>
    <dgm:cxn modelId="{6225B231-8B11-4C65-865B-2CA657B31966}" type="presParOf" srcId="{1FCA05FF-8394-4C44-9F61-36762C8703ED}" destId="{C4ED974D-4F42-4A1B-A98A-C14DF82E019E}" srcOrd="3" destOrd="0" presId="urn:microsoft.com/office/officeart/2005/8/layout/vList2"/>
    <dgm:cxn modelId="{7CBAB1E2-C804-4DE1-8DC3-5C728ECF3950}" type="presParOf" srcId="{1FCA05FF-8394-4C44-9F61-36762C8703ED}" destId="{AAF58C8F-4F54-4838-ADF5-05117545827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0E37C2-CAAC-4632-8403-384390AF89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2ED736-4465-43F5-A19E-9FF3BEFBED16}">
      <dgm:prSet/>
      <dgm:spPr/>
      <dgm:t>
        <a:bodyPr/>
        <a:lstStyle/>
        <a:p>
          <a:r>
            <a:rPr lang="en-US"/>
            <a:t>Composed of broad, abstract principles as well as specific mandates</a:t>
          </a:r>
        </a:p>
      </dgm:t>
    </dgm:pt>
    <dgm:pt modelId="{0E0D80F2-AA69-4A1F-A987-34AFC5AA2D2B}" type="parTrans" cxnId="{9937D267-6107-4174-8C97-7DEC2921056A}">
      <dgm:prSet/>
      <dgm:spPr/>
      <dgm:t>
        <a:bodyPr/>
        <a:lstStyle/>
        <a:p>
          <a:endParaRPr lang="en-US"/>
        </a:p>
      </dgm:t>
    </dgm:pt>
    <dgm:pt modelId="{CCEA546A-C2BD-45DF-99E0-B3432E0BAA98}" type="sibTrans" cxnId="{9937D267-6107-4174-8C97-7DEC2921056A}">
      <dgm:prSet/>
      <dgm:spPr/>
      <dgm:t>
        <a:bodyPr/>
        <a:lstStyle/>
        <a:p>
          <a:endParaRPr lang="en-US"/>
        </a:p>
      </dgm:t>
    </dgm:pt>
    <dgm:pt modelId="{9305B0AE-E13E-46A8-9F18-6B2ADCDE4C7F}">
      <dgm:prSet/>
      <dgm:spPr/>
      <dgm:t>
        <a:bodyPr/>
        <a:lstStyle/>
        <a:p>
          <a:r>
            <a:rPr lang="en-US"/>
            <a:t>Competing ethical principles or conflicts between ethical principles and laws or regulations</a:t>
          </a:r>
        </a:p>
      </dgm:t>
    </dgm:pt>
    <dgm:pt modelId="{CAB3F4B9-CF93-4A3C-8C27-74DA4C04BD9F}" type="parTrans" cxnId="{1773AC50-E0D6-42C5-939F-59E985E8FC5C}">
      <dgm:prSet/>
      <dgm:spPr/>
      <dgm:t>
        <a:bodyPr/>
        <a:lstStyle/>
        <a:p>
          <a:endParaRPr lang="en-US"/>
        </a:p>
      </dgm:t>
    </dgm:pt>
    <dgm:pt modelId="{CAD8A86E-F922-42A8-855F-DA050B55BA8B}" type="sibTrans" cxnId="{1773AC50-E0D6-42C5-939F-59E985E8FC5C}">
      <dgm:prSet/>
      <dgm:spPr/>
      <dgm:t>
        <a:bodyPr/>
        <a:lstStyle/>
        <a:p>
          <a:endParaRPr lang="en-US"/>
        </a:p>
      </dgm:t>
    </dgm:pt>
    <dgm:pt modelId="{63F22B17-26F7-42CC-8802-569A5BC8873A}">
      <dgm:prSet/>
      <dgm:spPr/>
      <dgm:t>
        <a:bodyPr/>
        <a:lstStyle/>
        <a:p>
          <a:r>
            <a:rPr lang="en-US"/>
            <a:t>Conflicting interests of multiple parties (e.g., student, parents, classmates)</a:t>
          </a:r>
        </a:p>
      </dgm:t>
    </dgm:pt>
    <dgm:pt modelId="{84456F5A-2745-4377-9275-DC580E0E36FA}" type="parTrans" cxnId="{B33AC563-0EDE-4A0C-897B-A983533D342A}">
      <dgm:prSet/>
      <dgm:spPr/>
      <dgm:t>
        <a:bodyPr/>
        <a:lstStyle/>
        <a:p>
          <a:endParaRPr lang="en-US"/>
        </a:p>
      </dgm:t>
    </dgm:pt>
    <dgm:pt modelId="{65F232BB-2F8B-4F4E-96A2-09467C1620EC}" type="sibTrans" cxnId="{B33AC563-0EDE-4A0C-897B-A983533D342A}">
      <dgm:prSet/>
      <dgm:spPr/>
      <dgm:t>
        <a:bodyPr/>
        <a:lstStyle/>
        <a:p>
          <a:endParaRPr lang="en-US"/>
        </a:p>
      </dgm:t>
    </dgm:pt>
    <dgm:pt modelId="{A45A527E-E8D2-4E8F-A2E9-1D9EBBF029A9}">
      <dgm:prSet/>
      <dgm:spPr/>
      <dgm:t>
        <a:bodyPr/>
        <a:lstStyle/>
        <a:p>
          <a:r>
            <a:rPr lang="en-US"/>
            <a:t>Dual roles of employee and pupil advocate</a:t>
          </a:r>
        </a:p>
      </dgm:t>
    </dgm:pt>
    <dgm:pt modelId="{9651D0B1-4B18-4867-9CB4-CBA23E21EE58}" type="parTrans" cxnId="{E97C5801-EE99-4CF4-AB31-901CC0310DFD}">
      <dgm:prSet/>
      <dgm:spPr/>
      <dgm:t>
        <a:bodyPr/>
        <a:lstStyle/>
        <a:p>
          <a:endParaRPr lang="en-US"/>
        </a:p>
      </dgm:t>
    </dgm:pt>
    <dgm:pt modelId="{F36A3901-C6EB-41B0-BB57-A308F123B66F}" type="sibTrans" cxnId="{E97C5801-EE99-4CF4-AB31-901CC0310DFD}">
      <dgm:prSet/>
      <dgm:spPr/>
      <dgm:t>
        <a:bodyPr/>
        <a:lstStyle/>
        <a:p>
          <a:endParaRPr lang="en-US"/>
        </a:p>
      </dgm:t>
    </dgm:pt>
    <dgm:pt modelId="{34B14089-F21E-4029-AC49-7462B00EEB05}">
      <dgm:prSet/>
      <dgm:spPr/>
      <dgm:t>
        <a:bodyPr/>
        <a:lstStyle/>
        <a:p>
          <a:r>
            <a:rPr lang="en-US"/>
            <a:t>May not address new and emerging ethical issues in a timely manner</a:t>
          </a:r>
        </a:p>
      </dgm:t>
    </dgm:pt>
    <dgm:pt modelId="{79781426-1C71-4241-A35E-D7312112252E}" type="parTrans" cxnId="{E0D12200-AF78-4E54-9AAF-7320EB4A00AD}">
      <dgm:prSet/>
      <dgm:spPr/>
      <dgm:t>
        <a:bodyPr/>
        <a:lstStyle/>
        <a:p>
          <a:endParaRPr lang="en-US"/>
        </a:p>
      </dgm:t>
    </dgm:pt>
    <dgm:pt modelId="{2A70ABE5-59FE-44F7-A72D-0ABADE66D17C}" type="sibTrans" cxnId="{E0D12200-AF78-4E54-9AAF-7320EB4A00AD}">
      <dgm:prSet/>
      <dgm:spPr/>
      <dgm:t>
        <a:bodyPr/>
        <a:lstStyle/>
        <a:p>
          <a:endParaRPr lang="en-US"/>
        </a:p>
      </dgm:t>
    </dgm:pt>
    <dgm:pt modelId="{2632145D-CEE3-4404-A50B-BB6B60FB2AFD}" type="pres">
      <dgm:prSet presAssocID="{370E37C2-CAAC-4632-8403-384390AF896C}" presName="root" presStyleCnt="0">
        <dgm:presLayoutVars>
          <dgm:dir/>
          <dgm:resizeHandles val="exact"/>
        </dgm:presLayoutVars>
      </dgm:prSet>
      <dgm:spPr/>
    </dgm:pt>
    <dgm:pt modelId="{182AB38C-3C6B-45C4-B3AF-1B90F58DA2D7}" type="pres">
      <dgm:prSet presAssocID="{DD2ED736-4465-43F5-A19E-9FF3BEFBED16}" presName="compNode" presStyleCnt="0"/>
      <dgm:spPr/>
    </dgm:pt>
    <dgm:pt modelId="{9B7F88BC-47D7-4AF4-805D-0203DC5DD7E7}" type="pres">
      <dgm:prSet presAssocID="{DD2ED736-4465-43F5-A19E-9FF3BEFBED16}" presName="bgRect" presStyleLbl="bgShp" presStyleIdx="0" presStyleCnt="5"/>
      <dgm:spPr/>
    </dgm:pt>
    <dgm:pt modelId="{577F5A39-0B5E-4A12-823D-FA6D9877D0F5}" type="pres">
      <dgm:prSet presAssocID="{DD2ED736-4465-43F5-A19E-9FF3BEFBED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A9152612-1AF7-4643-8889-98B0B9167A5B}" type="pres">
      <dgm:prSet presAssocID="{DD2ED736-4465-43F5-A19E-9FF3BEFBED16}" presName="spaceRect" presStyleCnt="0"/>
      <dgm:spPr/>
    </dgm:pt>
    <dgm:pt modelId="{69D2ABEA-2F19-404E-AF71-12AFED218DC3}" type="pres">
      <dgm:prSet presAssocID="{DD2ED736-4465-43F5-A19E-9FF3BEFBED16}" presName="parTx" presStyleLbl="revTx" presStyleIdx="0" presStyleCnt="5">
        <dgm:presLayoutVars>
          <dgm:chMax val="0"/>
          <dgm:chPref val="0"/>
        </dgm:presLayoutVars>
      </dgm:prSet>
      <dgm:spPr/>
    </dgm:pt>
    <dgm:pt modelId="{475EFF66-AFE1-4A73-95D6-393CD2F18976}" type="pres">
      <dgm:prSet presAssocID="{CCEA546A-C2BD-45DF-99E0-B3432E0BAA98}" presName="sibTrans" presStyleCnt="0"/>
      <dgm:spPr/>
    </dgm:pt>
    <dgm:pt modelId="{73E52E88-B2EC-492B-8171-CBFE601AB4D6}" type="pres">
      <dgm:prSet presAssocID="{9305B0AE-E13E-46A8-9F18-6B2ADCDE4C7F}" presName="compNode" presStyleCnt="0"/>
      <dgm:spPr/>
    </dgm:pt>
    <dgm:pt modelId="{661F6C7A-A1E6-4350-9C62-AA07A8B40E93}" type="pres">
      <dgm:prSet presAssocID="{9305B0AE-E13E-46A8-9F18-6B2ADCDE4C7F}" presName="bgRect" presStyleLbl="bgShp" presStyleIdx="1" presStyleCnt="5"/>
      <dgm:spPr/>
    </dgm:pt>
    <dgm:pt modelId="{85E468C6-5C5E-4B15-B3E2-9402138A02DF}" type="pres">
      <dgm:prSet presAssocID="{9305B0AE-E13E-46A8-9F18-6B2ADCDE4C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4E88E438-450D-4B5D-BF40-B06C31CA056A}" type="pres">
      <dgm:prSet presAssocID="{9305B0AE-E13E-46A8-9F18-6B2ADCDE4C7F}" presName="spaceRect" presStyleCnt="0"/>
      <dgm:spPr/>
    </dgm:pt>
    <dgm:pt modelId="{89C18A4A-9B1D-4C77-9DBA-9F143A8BAC99}" type="pres">
      <dgm:prSet presAssocID="{9305B0AE-E13E-46A8-9F18-6B2ADCDE4C7F}" presName="parTx" presStyleLbl="revTx" presStyleIdx="1" presStyleCnt="5">
        <dgm:presLayoutVars>
          <dgm:chMax val="0"/>
          <dgm:chPref val="0"/>
        </dgm:presLayoutVars>
      </dgm:prSet>
      <dgm:spPr/>
    </dgm:pt>
    <dgm:pt modelId="{0FAA79E7-27B4-4B70-AC7E-201BF761450C}" type="pres">
      <dgm:prSet presAssocID="{CAD8A86E-F922-42A8-855F-DA050B55BA8B}" presName="sibTrans" presStyleCnt="0"/>
      <dgm:spPr/>
    </dgm:pt>
    <dgm:pt modelId="{A37979F5-CEF3-4A4E-8F2D-958E3CBB928A}" type="pres">
      <dgm:prSet presAssocID="{63F22B17-26F7-42CC-8802-569A5BC8873A}" presName="compNode" presStyleCnt="0"/>
      <dgm:spPr/>
    </dgm:pt>
    <dgm:pt modelId="{E5943C48-2D44-48C6-99D7-552F01953C41}" type="pres">
      <dgm:prSet presAssocID="{63F22B17-26F7-42CC-8802-569A5BC8873A}" presName="bgRect" presStyleLbl="bgShp" presStyleIdx="2" presStyleCnt="5"/>
      <dgm:spPr/>
    </dgm:pt>
    <dgm:pt modelId="{B473B6C6-2CB1-46B4-A271-686D9272E906}" type="pres">
      <dgm:prSet presAssocID="{63F22B17-26F7-42CC-8802-569A5BC887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F712244-0420-42FF-A2E6-B01760227764}" type="pres">
      <dgm:prSet presAssocID="{63F22B17-26F7-42CC-8802-569A5BC8873A}" presName="spaceRect" presStyleCnt="0"/>
      <dgm:spPr/>
    </dgm:pt>
    <dgm:pt modelId="{2A9ADAC5-2449-4E16-9412-C2855E68E1DB}" type="pres">
      <dgm:prSet presAssocID="{63F22B17-26F7-42CC-8802-569A5BC8873A}" presName="parTx" presStyleLbl="revTx" presStyleIdx="2" presStyleCnt="5">
        <dgm:presLayoutVars>
          <dgm:chMax val="0"/>
          <dgm:chPref val="0"/>
        </dgm:presLayoutVars>
      </dgm:prSet>
      <dgm:spPr/>
    </dgm:pt>
    <dgm:pt modelId="{6247565E-3D3C-4D04-92CE-7AE7EC8994AE}" type="pres">
      <dgm:prSet presAssocID="{65F232BB-2F8B-4F4E-96A2-09467C1620EC}" presName="sibTrans" presStyleCnt="0"/>
      <dgm:spPr/>
    </dgm:pt>
    <dgm:pt modelId="{4611AB47-CC74-48CC-9D9D-8EDB931BF2EE}" type="pres">
      <dgm:prSet presAssocID="{A45A527E-E8D2-4E8F-A2E9-1D9EBBF029A9}" presName="compNode" presStyleCnt="0"/>
      <dgm:spPr/>
    </dgm:pt>
    <dgm:pt modelId="{909B3AA0-92EB-445F-97B5-4FA32F8D2892}" type="pres">
      <dgm:prSet presAssocID="{A45A527E-E8D2-4E8F-A2E9-1D9EBBF029A9}" presName="bgRect" presStyleLbl="bgShp" presStyleIdx="3" presStyleCnt="5"/>
      <dgm:spPr/>
    </dgm:pt>
    <dgm:pt modelId="{DC30E407-C332-4AF8-AFB7-F4FDB20C5878}" type="pres">
      <dgm:prSet presAssocID="{A45A527E-E8D2-4E8F-A2E9-1D9EBBF029A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355913F1-A731-4A46-83F5-78B8C21E6DF5}" type="pres">
      <dgm:prSet presAssocID="{A45A527E-E8D2-4E8F-A2E9-1D9EBBF029A9}" presName="spaceRect" presStyleCnt="0"/>
      <dgm:spPr/>
    </dgm:pt>
    <dgm:pt modelId="{C459C78C-04CA-4DF7-A4F9-BB3DEE303987}" type="pres">
      <dgm:prSet presAssocID="{A45A527E-E8D2-4E8F-A2E9-1D9EBBF029A9}" presName="parTx" presStyleLbl="revTx" presStyleIdx="3" presStyleCnt="5">
        <dgm:presLayoutVars>
          <dgm:chMax val="0"/>
          <dgm:chPref val="0"/>
        </dgm:presLayoutVars>
      </dgm:prSet>
      <dgm:spPr/>
    </dgm:pt>
    <dgm:pt modelId="{51F249D1-52C1-41F4-92C9-B407F7A0D055}" type="pres">
      <dgm:prSet presAssocID="{F36A3901-C6EB-41B0-BB57-A308F123B66F}" presName="sibTrans" presStyleCnt="0"/>
      <dgm:spPr/>
    </dgm:pt>
    <dgm:pt modelId="{DB480B7C-B85F-48D2-8A9F-12D0DE145D95}" type="pres">
      <dgm:prSet presAssocID="{34B14089-F21E-4029-AC49-7462B00EEB05}" presName="compNode" presStyleCnt="0"/>
      <dgm:spPr/>
    </dgm:pt>
    <dgm:pt modelId="{7532A598-9B7F-41AD-B601-35659F6420C7}" type="pres">
      <dgm:prSet presAssocID="{34B14089-F21E-4029-AC49-7462B00EEB05}" presName="bgRect" presStyleLbl="bgShp" presStyleIdx="4" presStyleCnt="5"/>
      <dgm:spPr/>
    </dgm:pt>
    <dgm:pt modelId="{D5237C37-F238-4EF2-94A1-521675D74CAB}" type="pres">
      <dgm:prSet presAssocID="{34B14089-F21E-4029-AC49-7462B00EEB0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D2F71238-F4B3-489F-99A2-42128FFB8592}" type="pres">
      <dgm:prSet presAssocID="{34B14089-F21E-4029-AC49-7462B00EEB05}" presName="spaceRect" presStyleCnt="0"/>
      <dgm:spPr/>
    </dgm:pt>
    <dgm:pt modelId="{23CFEC9B-4F0F-4FE9-BF6F-41B8716B0D84}" type="pres">
      <dgm:prSet presAssocID="{34B14089-F21E-4029-AC49-7462B00EEB05}" presName="parTx" presStyleLbl="revTx" presStyleIdx="4" presStyleCnt="5">
        <dgm:presLayoutVars>
          <dgm:chMax val="0"/>
          <dgm:chPref val="0"/>
        </dgm:presLayoutVars>
      </dgm:prSet>
      <dgm:spPr/>
    </dgm:pt>
  </dgm:ptLst>
  <dgm:cxnLst>
    <dgm:cxn modelId="{E0D12200-AF78-4E54-9AAF-7320EB4A00AD}" srcId="{370E37C2-CAAC-4632-8403-384390AF896C}" destId="{34B14089-F21E-4029-AC49-7462B00EEB05}" srcOrd="4" destOrd="0" parTransId="{79781426-1C71-4241-A35E-D7312112252E}" sibTransId="{2A70ABE5-59FE-44F7-A72D-0ABADE66D17C}"/>
    <dgm:cxn modelId="{E97C5801-EE99-4CF4-AB31-901CC0310DFD}" srcId="{370E37C2-CAAC-4632-8403-384390AF896C}" destId="{A45A527E-E8D2-4E8F-A2E9-1D9EBBF029A9}" srcOrd="3" destOrd="0" parTransId="{9651D0B1-4B18-4867-9CB4-CBA23E21EE58}" sibTransId="{F36A3901-C6EB-41B0-BB57-A308F123B66F}"/>
    <dgm:cxn modelId="{21C1E631-1F94-4DF3-83FA-2733B69FB6C6}" type="presOf" srcId="{9305B0AE-E13E-46A8-9F18-6B2ADCDE4C7F}" destId="{89C18A4A-9B1D-4C77-9DBA-9F143A8BAC99}" srcOrd="0" destOrd="0" presId="urn:microsoft.com/office/officeart/2018/2/layout/IconVerticalSolidList"/>
    <dgm:cxn modelId="{B33AC563-0EDE-4A0C-897B-A983533D342A}" srcId="{370E37C2-CAAC-4632-8403-384390AF896C}" destId="{63F22B17-26F7-42CC-8802-569A5BC8873A}" srcOrd="2" destOrd="0" parTransId="{84456F5A-2745-4377-9275-DC580E0E36FA}" sibTransId="{65F232BB-2F8B-4F4E-96A2-09467C1620EC}"/>
    <dgm:cxn modelId="{6A2D9047-95ED-4010-85E4-E1CF7F51A129}" type="presOf" srcId="{DD2ED736-4465-43F5-A19E-9FF3BEFBED16}" destId="{69D2ABEA-2F19-404E-AF71-12AFED218DC3}" srcOrd="0" destOrd="0" presId="urn:microsoft.com/office/officeart/2018/2/layout/IconVerticalSolidList"/>
    <dgm:cxn modelId="{9937D267-6107-4174-8C97-7DEC2921056A}" srcId="{370E37C2-CAAC-4632-8403-384390AF896C}" destId="{DD2ED736-4465-43F5-A19E-9FF3BEFBED16}" srcOrd="0" destOrd="0" parTransId="{0E0D80F2-AA69-4A1F-A987-34AFC5AA2D2B}" sibTransId="{CCEA546A-C2BD-45DF-99E0-B3432E0BAA98}"/>
    <dgm:cxn modelId="{7582CB69-E999-4A96-B5F4-1125F0385B85}" type="presOf" srcId="{A45A527E-E8D2-4E8F-A2E9-1D9EBBF029A9}" destId="{C459C78C-04CA-4DF7-A4F9-BB3DEE303987}" srcOrd="0" destOrd="0" presId="urn:microsoft.com/office/officeart/2018/2/layout/IconVerticalSolidList"/>
    <dgm:cxn modelId="{1773AC50-E0D6-42C5-939F-59E985E8FC5C}" srcId="{370E37C2-CAAC-4632-8403-384390AF896C}" destId="{9305B0AE-E13E-46A8-9F18-6B2ADCDE4C7F}" srcOrd="1" destOrd="0" parTransId="{CAB3F4B9-CF93-4A3C-8C27-74DA4C04BD9F}" sibTransId="{CAD8A86E-F922-42A8-855F-DA050B55BA8B}"/>
    <dgm:cxn modelId="{04B9E173-9B01-44C3-9328-5E06E3F523CC}" type="presOf" srcId="{370E37C2-CAAC-4632-8403-384390AF896C}" destId="{2632145D-CEE3-4404-A50B-BB6B60FB2AFD}" srcOrd="0" destOrd="0" presId="urn:microsoft.com/office/officeart/2018/2/layout/IconVerticalSolidList"/>
    <dgm:cxn modelId="{D4002AA1-D52D-407F-8B9A-FEF3835B02B9}" type="presOf" srcId="{63F22B17-26F7-42CC-8802-569A5BC8873A}" destId="{2A9ADAC5-2449-4E16-9412-C2855E68E1DB}" srcOrd="0" destOrd="0" presId="urn:microsoft.com/office/officeart/2018/2/layout/IconVerticalSolidList"/>
    <dgm:cxn modelId="{679D94B7-1DF5-42B8-8791-BC2333AEF958}" type="presOf" srcId="{34B14089-F21E-4029-AC49-7462B00EEB05}" destId="{23CFEC9B-4F0F-4FE9-BF6F-41B8716B0D84}" srcOrd="0" destOrd="0" presId="urn:microsoft.com/office/officeart/2018/2/layout/IconVerticalSolidList"/>
    <dgm:cxn modelId="{FF91B53D-A2B1-4FCB-B2E6-BE127015D492}" type="presParOf" srcId="{2632145D-CEE3-4404-A50B-BB6B60FB2AFD}" destId="{182AB38C-3C6B-45C4-B3AF-1B90F58DA2D7}" srcOrd="0" destOrd="0" presId="urn:microsoft.com/office/officeart/2018/2/layout/IconVerticalSolidList"/>
    <dgm:cxn modelId="{23F49C34-A5A3-437B-907C-42DCB84F3571}" type="presParOf" srcId="{182AB38C-3C6B-45C4-B3AF-1B90F58DA2D7}" destId="{9B7F88BC-47D7-4AF4-805D-0203DC5DD7E7}" srcOrd="0" destOrd="0" presId="urn:microsoft.com/office/officeart/2018/2/layout/IconVerticalSolidList"/>
    <dgm:cxn modelId="{9777859F-1D3A-4FD6-885A-496F965B2BB6}" type="presParOf" srcId="{182AB38C-3C6B-45C4-B3AF-1B90F58DA2D7}" destId="{577F5A39-0B5E-4A12-823D-FA6D9877D0F5}" srcOrd="1" destOrd="0" presId="urn:microsoft.com/office/officeart/2018/2/layout/IconVerticalSolidList"/>
    <dgm:cxn modelId="{EDFAA04E-4A86-44D7-8A56-245F46B479FD}" type="presParOf" srcId="{182AB38C-3C6B-45C4-B3AF-1B90F58DA2D7}" destId="{A9152612-1AF7-4643-8889-98B0B9167A5B}" srcOrd="2" destOrd="0" presId="urn:microsoft.com/office/officeart/2018/2/layout/IconVerticalSolidList"/>
    <dgm:cxn modelId="{F1490F62-D497-4E46-91DB-4D240B93D20F}" type="presParOf" srcId="{182AB38C-3C6B-45C4-B3AF-1B90F58DA2D7}" destId="{69D2ABEA-2F19-404E-AF71-12AFED218DC3}" srcOrd="3" destOrd="0" presId="urn:microsoft.com/office/officeart/2018/2/layout/IconVerticalSolidList"/>
    <dgm:cxn modelId="{15BD4D8C-A47E-4A5C-9876-8C45D63A863A}" type="presParOf" srcId="{2632145D-CEE3-4404-A50B-BB6B60FB2AFD}" destId="{475EFF66-AFE1-4A73-95D6-393CD2F18976}" srcOrd="1" destOrd="0" presId="urn:microsoft.com/office/officeart/2018/2/layout/IconVerticalSolidList"/>
    <dgm:cxn modelId="{839D6797-D26B-4034-84A6-0618D524AF9A}" type="presParOf" srcId="{2632145D-CEE3-4404-A50B-BB6B60FB2AFD}" destId="{73E52E88-B2EC-492B-8171-CBFE601AB4D6}" srcOrd="2" destOrd="0" presId="urn:microsoft.com/office/officeart/2018/2/layout/IconVerticalSolidList"/>
    <dgm:cxn modelId="{19642956-7961-4C43-8B16-74B58DCF5D2C}" type="presParOf" srcId="{73E52E88-B2EC-492B-8171-CBFE601AB4D6}" destId="{661F6C7A-A1E6-4350-9C62-AA07A8B40E93}" srcOrd="0" destOrd="0" presId="urn:microsoft.com/office/officeart/2018/2/layout/IconVerticalSolidList"/>
    <dgm:cxn modelId="{4B29E656-C467-48C3-8098-2F1DEDD2094D}" type="presParOf" srcId="{73E52E88-B2EC-492B-8171-CBFE601AB4D6}" destId="{85E468C6-5C5E-4B15-B3E2-9402138A02DF}" srcOrd="1" destOrd="0" presId="urn:microsoft.com/office/officeart/2018/2/layout/IconVerticalSolidList"/>
    <dgm:cxn modelId="{8F92C4B8-27D2-4604-92A2-F16E9979192F}" type="presParOf" srcId="{73E52E88-B2EC-492B-8171-CBFE601AB4D6}" destId="{4E88E438-450D-4B5D-BF40-B06C31CA056A}" srcOrd="2" destOrd="0" presId="urn:microsoft.com/office/officeart/2018/2/layout/IconVerticalSolidList"/>
    <dgm:cxn modelId="{23E7540C-6653-4522-BD57-245D96D59629}" type="presParOf" srcId="{73E52E88-B2EC-492B-8171-CBFE601AB4D6}" destId="{89C18A4A-9B1D-4C77-9DBA-9F143A8BAC99}" srcOrd="3" destOrd="0" presId="urn:microsoft.com/office/officeart/2018/2/layout/IconVerticalSolidList"/>
    <dgm:cxn modelId="{E139CD32-260A-4359-9D7E-92D59A009BBC}" type="presParOf" srcId="{2632145D-CEE3-4404-A50B-BB6B60FB2AFD}" destId="{0FAA79E7-27B4-4B70-AC7E-201BF761450C}" srcOrd="3" destOrd="0" presId="urn:microsoft.com/office/officeart/2018/2/layout/IconVerticalSolidList"/>
    <dgm:cxn modelId="{0D6D40DD-5940-495C-99AC-DA31279DF5F2}" type="presParOf" srcId="{2632145D-CEE3-4404-A50B-BB6B60FB2AFD}" destId="{A37979F5-CEF3-4A4E-8F2D-958E3CBB928A}" srcOrd="4" destOrd="0" presId="urn:microsoft.com/office/officeart/2018/2/layout/IconVerticalSolidList"/>
    <dgm:cxn modelId="{3D68F17C-0974-4342-BF1D-B721B1BA58A7}" type="presParOf" srcId="{A37979F5-CEF3-4A4E-8F2D-958E3CBB928A}" destId="{E5943C48-2D44-48C6-99D7-552F01953C41}" srcOrd="0" destOrd="0" presId="urn:microsoft.com/office/officeart/2018/2/layout/IconVerticalSolidList"/>
    <dgm:cxn modelId="{6FF55AC1-C31F-4AC3-AC37-85197E164BB0}" type="presParOf" srcId="{A37979F5-CEF3-4A4E-8F2D-958E3CBB928A}" destId="{B473B6C6-2CB1-46B4-A271-686D9272E906}" srcOrd="1" destOrd="0" presId="urn:microsoft.com/office/officeart/2018/2/layout/IconVerticalSolidList"/>
    <dgm:cxn modelId="{26A4A255-6710-4274-B01C-FAEC819D2137}" type="presParOf" srcId="{A37979F5-CEF3-4A4E-8F2D-958E3CBB928A}" destId="{4F712244-0420-42FF-A2E6-B01760227764}" srcOrd="2" destOrd="0" presId="urn:microsoft.com/office/officeart/2018/2/layout/IconVerticalSolidList"/>
    <dgm:cxn modelId="{E846EE39-2A6A-4E32-8FD6-F9D83CF2E06A}" type="presParOf" srcId="{A37979F5-CEF3-4A4E-8F2D-958E3CBB928A}" destId="{2A9ADAC5-2449-4E16-9412-C2855E68E1DB}" srcOrd="3" destOrd="0" presId="urn:microsoft.com/office/officeart/2018/2/layout/IconVerticalSolidList"/>
    <dgm:cxn modelId="{4693E72E-8F9A-4EC5-AD8F-CF57D959065B}" type="presParOf" srcId="{2632145D-CEE3-4404-A50B-BB6B60FB2AFD}" destId="{6247565E-3D3C-4D04-92CE-7AE7EC8994AE}" srcOrd="5" destOrd="0" presId="urn:microsoft.com/office/officeart/2018/2/layout/IconVerticalSolidList"/>
    <dgm:cxn modelId="{0E60B0D4-D11F-4CA6-A1CD-7557CF44607B}" type="presParOf" srcId="{2632145D-CEE3-4404-A50B-BB6B60FB2AFD}" destId="{4611AB47-CC74-48CC-9D9D-8EDB931BF2EE}" srcOrd="6" destOrd="0" presId="urn:microsoft.com/office/officeart/2018/2/layout/IconVerticalSolidList"/>
    <dgm:cxn modelId="{BD111A9E-4521-46E1-9952-5F70ECEE6CE5}" type="presParOf" srcId="{4611AB47-CC74-48CC-9D9D-8EDB931BF2EE}" destId="{909B3AA0-92EB-445F-97B5-4FA32F8D2892}" srcOrd="0" destOrd="0" presId="urn:microsoft.com/office/officeart/2018/2/layout/IconVerticalSolidList"/>
    <dgm:cxn modelId="{A223B772-790A-45AD-BA33-A0D8703D48E6}" type="presParOf" srcId="{4611AB47-CC74-48CC-9D9D-8EDB931BF2EE}" destId="{DC30E407-C332-4AF8-AFB7-F4FDB20C5878}" srcOrd="1" destOrd="0" presId="urn:microsoft.com/office/officeart/2018/2/layout/IconVerticalSolidList"/>
    <dgm:cxn modelId="{F5D58401-2FAF-4857-B732-E635BA53B460}" type="presParOf" srcId="{4611AB47-CC74-48CC-9D9D-8EDB931BF2EE}" destId="{355913F1-A731-4A46-83F5-78B8C21E6DF5}" srcOrd="2" destOrd="0" presId="urn:microsoft.com/office/officeart/2018/2/layout/IconVerticalSolidList"/>
    <dgm:cxn modelId="{29C53ACC-7B02-4873-AF95-E42033505337}" type="presParOf" srcId="{4611AB47-CC74-48CC-9D9D-8EDB931BF2EE}" destId="{C459C78C-04CA-4DF7-A4F9-BB3DEE303987}" srcOrd="3" destOrd="0" presId="urn:microsoft.com/office/officeart/2018/2/layout/IconVerticalSolidList"/>
    <dgm:cxn modelId="{3712B6AF-C441-4034-8D51-3ED7523C8008}" type="presParOf" srcId="{2632145D-CEE3-4404-A50B-BB6B60FB2AFD}" destId="{51F249D1-52C1-41F4-92C9-B407F7A0D055}" srcOrd="7" destOrd="0" presId="urn:microsoft.com/office/officeart/2018/2/layout/IconVerticalSolidList"/>
    <dgm:cxn modelId="{0AC797B3-711B-4826-9110-B461D14143F1}" type="presParOf" srcId="{2632145D-CEE3-4404-A50B-BB6B60FB2AFD}" destId="{DB480B7C-B85F-48D2-8A9F-12D0DE145D95}" srcOrd="8" destOrd="0" presId="urn:microsoft.com/office/officeart/2018/2/layout/IconVerticalSolidList"/>
    <dgm:cxn modelId="{5BEE28AC-69DF-4C32-9955-65A3A4685295}" type="presParOf" srcId="{DB480B7C-B85F-48D2-8A9F-12D0DE145D95}" destId="{7532A598-9B7F-41AD-B601-35659F6420C7}" srcOrd="0" destOrd="0" presId="urn:microsoft.com/office/officeart/2018/2/layout/IconVerticalSolidList"/>
    <dgm:cxn modelId="{9CA66C80-5E54-4091-9800-36384A9478CE}" type="presParOf" srcId="{DB480B7C-B85F-48D2-8A9F-12D0DE145D95}" destId="{D5237C37-F238-4EF2-94A1-521675D74CAB}" srcOrd="1" destOrd="0" presId="urn:microsoft.com/office/officeart/2018/2/layout/IconVerticalSolidList"/>
    <dgm:cxn modelId="{634CACB2-D462-4AFB-BDE9-2F32D7477E86}" type="presParOf" srcId="{DB480B7C-B85F-48D2-8A9F-12D0DE145D95}" destId="{D2F71238-F4B3-489F-99A2-42128FFB8592}" srcOrd="2" destOrd="0" presId="urn:microsoft.com/office/officeart/2018/2/layout/IconVerticalSolidList"/>
    <dgm:cxn modelId="{BFC1F63D-35A6-49FB-BEC7-66D1EF5FCD33}" type="presParOf" srcId="{DB480B7C-B85F-48D2-8A9F-12D0DE145D95}" destId="{23CFEC9B-4F0F-4FE9-BF6F-41B8716B0D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BA9C7F-D123-4FA7-88EF-91FCE9EBED0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B1BDFB-2556-4DD9-88E5-1C85B0D0A646}">
      <dgm:prSet/>
      <dgm:spPr/>
      <dgm:t>
        <a:bodyPr/>
        <a:lstStyle/>
        <a:p>
          <a:pPr>
            <a:lnSpc>
              <a:spcPct val="100000"/>
            </a:lnSpc>
          </a:pPr>
          <a:r>
            <a:rPr lang="en-US"/>
            <a:t>Competence</a:t>
          </a:r>
        </a:p>
      </dgm:t>
    </dgm:pt>
    <dgm:pt modelId="{57665E4D-CCB0-4A3F-A8C4-ACA420DBD779}" type="parTrans" cxnId="{EF1B0CAD-9EFB-47E0-8282-FE1026C89ADA}">
      <dgm:prSet/>
      <dgm:spPr/>
      <dgm:t>
        <a:bodyPr/>
        <a:lstStyle/>
        <a:p>
          <a:endParaRPr lang="en-US"/>
        </a:p>
      </dgm:t>
    </dgm:pt>
    <dgm:pt modelId="{3B4E00D2-C65D-4498-869E-7A51E529EAE9}" type="sibTrans" cxnId="{EF1B0CAD-9EFB-47E0-8282-FE1026C89ADA}">
      <dgm:prSet/>
      <dgm:spPr/>
      <dgm:t>
        <a:bodyPr/>
        <a:lstStyle/>
        <a:p>
          <a:pPr>
            <a:lnSpc>
              <a:spcPct val="100000"/>
            </a:lnSpc>
          </a:pPr>
          <a:endParaRPr lang="en-US"/>
        </a:p>
      </dgm:t>
    </dgm:pt>
    <dgm:pt modelId="{AE532A4B-3292-4FD1-B131-D79020337AD7}">
      <dgm:prSet/>
      <dgm:spPr/>
      <dgm:t>
        <a:bodyPr/>
        <a:lstStyle/>
        <a:p>
          <a:pPr>
            <a:lnSpc>
              <a:spcPct val="100000"/>
            </a:lnSpc>
          </a:pPr>
          <a:r>
            <a:rPr lang="en-US" dirty="0"/>
            <a:t>Administrative Demands</a:t>
          </a:r>
        </a:p>
      </dgm:t>
    </dgm:pt>
    <dgm:pt modelId="{F863E252-EA99-42AC-A09D-9471EA7B796E}" type="parTrans" cxnId="{20CDBC6D-6798-4F06-BF38-0051137AB2CE}">
      <dgm:prSet/>
      <dgm:spPr/>
      <dgm:t>
        <a:bodyPr/>
        <a:lstStyle/>
        <a:p>
          <a:endParaRPr lang="en-US"/>
        </a:p>
      </dgm:t>
    </dgm:pt>
    <dgm:pt modelId="{50DE22DF-BD15-4E1A-B7EB-FA2C10D066FD}" type="sibTrans" cxnId="{20CDBC6D-6798-4F06-BF38-0051137AB2CE}">
      <dgm:prSet/>
      <dgm:spPr/>
      <dgm:t>
        <a:bodyPr/>
        <a:lstStyle/>
        <a:p>
          <a:pPr>
            <a:lnSpc>
              <a:spcPct val="100000"/>
            </a:lnSpc>
          </a:pPr>
          <a:endParaRPr lang="en-US"/>
        </a:p>
      </dgm:t>
    </dgm:pt>
    <dgm:pt modelId="{8AB06DAD-BEF8-4C2A-8CDA-EBCB726E2E90}">
      <dgm:prSet/>
      <dgm:spPr/>
      <dgm:t>
        <a:bodyPr/>
        <a:lstStyle/>
        <a:p>
          <a:pPr>
            <a:lnSpc>
              <a:spcPct val="100000"/>
            </a:lnSpc>
          </a:pPr>
          <a:r>
            <a:rPr lang="en-US"/>
            <a:t>Compliance</a:t>
          </a:r>
        </a:p>
      </dgm:t>
    </dgm:pt>
    <dgm:pt modelId="{179C0417-1E82-4889-B510-3204D598D154}" type="parTrans" cxnId="{59B9212D-938E-4E0C-A2B9-2D21EE8D032A}">
      <dgm:prSet/>
      <dgm:spPr/>
      <dgm:t>
        <a:bodyPr/>
        <a:lstStyle/>
        <a:p>
          <a:endParaRPr lang="en-US"/>
        </a:p>
      </dgm:t>
    </dgm:pt>
    <dgm:pt modelId="{2A3B51CC-82CA-45B0-821A-72826E68AE67}" type="sibTrans" cxnId="{59B9212D-938E-4E0C-A2B9-2D21EE8D032A}">
      <dgm:prSet/>
      <dgm:spPr/>
      <dgm:t>
        <a:bodyPr/>
        <a:lstStyle/>
        <a:p>
          <a:pPr>
            <a:lnSpc>
              <a:spcPct val="100000"/>
            </a:lnSpc>
          </a:pPr>
          <a:endParaRPr lang="en-US"/>
        </a:p>
      </dgm:t>
    </dgm:pt>
    <dgm:pt modelId="{02988C8E-EAB0-4772-AB37-F59DD2B0125E}">
      <dgm:prSet/>
      <dgm:spPr/>
      <dgm:t>
        <a:bodyPr/>
        <a:lstStyle/>
        <a:p>
          <a:pPr>
            <a:lnSpc>
              <a:spcPct val="100000"/>
            </a:lnSpc>
          </a:pPr>
          <a:r>
            <a:rPr lang="en-US"/>
            <a:t>Equity</a:t>
          </a:r>
        </a:p>
      </dgm:t>
    </dgm:pt>
    <dgm:pt modelId="{8E9BEA1C-C5C5-4E8D-91F3-B7F57C00FA6D}" type="parTrans" cxnId="{B26AEB80-4C72-4A87-B2C8-08AE8DB4F930}">
      <dgm:prSet/>
      <dgm:spPr/>
      <dgm:t>
        <a:bodyPr/>
        <a:lstStyle/>
        <a:p>
          <a:endParaRPr lang="en-US"/>
        </a:p>
      </dgm:t>
    </dgm:pt>
    <dgm:pt modelId="{555655AC-D9CC-48DE-A093-E06EABEC032A}" type="sibTrans" cxnId="{B26AEB80-4C72-4A87-B2C8-08AE8DB4F930}">
      <dgm:prSet/>
      <dgm:spPr/>
      <dgm:t>
        <a:bodyPr/>
        <a:lstStyle/>
        <a:p>
          <a:pPr>
            <a:lnSpc>
              <a:spcPct val="100000"/>
            </a:lnSpc>
          </a:pPr>
          <a:endParaRPr lang="en-US"/>
        </a:p>
      </dgm:t>
    </dgm:pt>
    <dgm:pt modelId="{9425BBE3-9A08-437B-B797-75641D1ADBDF}">
      <dgm:prSet/>
      <dgm:spPr/>
      <dgm:t>
        <a:bodyPr/>
        <a:lstStyle/>
        <a:p>
          <a:pPr>
            <a:lnSpc>
              <a:spcPct val="100000"/>
            </a:lnSpc>
          </a:pPr>
          <a:r>
            <a:rPr lang="en-US" dirty="0"/>
            <a:t>Job Options/Burnout</a:t>
          </a:r>
        </a:p>
      </dgm:t>
    </dgm:pt>
    <dgm:pt modelId="{B06D9BF5-8D52-4E32-AEDE-056FD44A53CA}" type="parTrans" cxnId="{FD375989-8728-436D-B4EB-20B6782CFB31}">
      <dgm:prSet/>
      <dgm:spPr/>
      <dgm:t>
        <a:bodyPr/>
        <a:lstStyle/>
        <a:p>
          <a:endParaRPr lang="en-US"/>
        </a:p>
      </dgm:t>
    </dgm:pt>
    <dgm:pt modelId="{166B7B62-F45F-429B-9A58-3CDC8563146C}" type="sibTrans" cxnId="{FD375989-8728-436D-B4EB-20B6782CFB31}">
      <dgm:prSet/>
      <dgm:spPr/>
      <dgm:t>
        <a:bodyPr/>
        <a:lstStyle/>
        <a:p>
          <a:endParaRPr lang="en-US"/>
        </a:p>
      </dgm:t>
    </dgm:pt>
    <dgm:pt modelId="{EDD2FD3C-392A-4A78-8385-9F312D26A51D}" type="pres">
      <dgm:prSet presAssocID="{C4BA9C7F-D123-4FA7-88EF-91FCE9EBED06}" presName="root" presStyleCnt="0">
        <dgm:presLayoutVars>
          <dgm:dir/>
          <dgm:resizeHandles val="exact"/>
        </dgm:presLayoutVars>
      </dgm:prSet>
      <dgm:spPr/>
    </dgm:pt>
    <dgm:pt modelId="{C1607363-21AB-4F09-A4BF-B840EAC475F8}" type="pres">
      <dgm:prSet presAssocID="{C4BA9C7F-D123-4FA7-88EF-91FCE9EBED06}" presName="container" presStyleCnt="0">
        <dgm:presLayoutVars>
          <dgm:dir/>
          <dgm:resizeHandles val="exact"/>
        </dgm:presLayoutVars>
      </dgm:prSet>
      <dgm:spPr/>
    </dgm:pt>
    <dgm:pt modelId="{71EEEEB3-D330-4A33-AE28-2EFBEBB28482}" type="pres">
      <dgm:prSet presAssocID="{56B1BDFB-2556-4DD9-88E5-1C85B0D0A646}" presName="compNode" presStyleCnt="0"/>
      <dgm:spPr/>
    </dgm:pt>
    <dgm:pt modelId="{BA793533-AF27-415E-84AB-120253D03FC7}" type="pres">
      <dgm:prSet presAssocID="{56B1BDFB-2556-4DD9-88E5-1C85B0D0A646}" presName="iconBgRect" presStyleLbl="bgShp" presStyleIdx="0" presStyleCnt="5"/>
      <dgm:spPr/>
    </dgm:pt>
    <dgm:pt modelId="{9A3413FC-56B6-438F-B2A4-1C7BCBE62838}" type="pres">
      <dgm:prSet presAssocID="{56B1BDFB-2556-4DD9-88E5-1C85B0D0A64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D8406BB-A730-46FC-B225-B93FB73B3385}" type="pres">
      <dgm:prSet presAssocID="{56B1BDFB-2556-4DD9-88E5-1C85B0D0A646}" presName="spaceRect" presStyleCnt="0"/>
      <dgm:spPr/>
    </dgm:pt>
    <dgm:pt modelId="{741B469C-AF41-41EB-9A71-95D1CC8F216F}" type="pres">
      <dgm:prSet presAssocID="{56B1BDFB-2556-4DD9-88E5-1C85B0D0A646}" presName="textRect" presStyleLbl="revTx" presStyleIdx="0" presStyleCnt="5">
        <dgm:presLayoutVars>
          <dgm:chMax val="1"/>
          <dgm:chPref val="1"/>
        </dgm:presLayoutVars>
      </dgm:prSet>
      <dgm:spPr/>
    </dgm:pt>
    <dgm:pt modelId="{C53E1E31-05BB-48B9-AA4F-ABE46550E8CA}" type="pres">
      <dgm:prSet presAssocID="{3B4E00D2-C65D-4498-869E-7A51E529EAE9}" presName="sibTrans" presStyleLbl="sibTrans2D1" presStyleIdx="0" presStyleCnt="0"/>
      <dgm:spPr/>
    </dgm:pt>
    <dgm:pt modelId="{7A41B019-8850-450D-AA9F-F6FD70E589D0}" type="pres">
      <dgm:prSet presAssocID="{AE532A4B-3292-4FD1-B131-D79020337AD7}" presName="compNode" presStyleCnt="0"/>
      <dgm:spPr/>
    </dgm:pt>
    <dgm:pt modelId="{3736978B-5C14-48BF-A514-ADB01E717DB0}" type="pres">
      <dgm:prSet presAssocID="{AE532A4B-3292-4FD1-B131-D79020337AD7}" presName="iconBgRect" presStyleLbl="bgShp" presStyleIdx="1" presStyleCnt="5"/>
      <dgm:spPr/>
    </dgm:pt>
    <dgm:pt modelId="{FEFB8683-58C3-437F-AE73-BF111F1B62A2}" type="pres">
      <dgm:prSet presAssocID="{AE532A4B-3292-4FD1-B131-D79020337A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8E48994F-D581-45CD-8A93-781327EA0A9E}" type="pres">
      <dgm:prSet presAssocID="{AE532A4B-3292-4FD1-B131-D79020337AD7}" presName="spaceRect" presStyleCnt="0"/>
      <dgm:spPr/>
    </dgm:pt>
    <dgm:pt modelId="{D5533A29-9248-4986-BEE1-EAA264131BBF}" type="pres">
      <dgm:prSet presAssocID="{AE532A4B-3292-4FD1-B131-D79020337AD7}" presName="textRect" presStyleLbl="revTx" presStyleIdx="1" presStyleCnt="5">
        <dgm:presLayoutVars>
          <dgm:chMax val="1"/>
          <dgm:chPref val="1"/>
        </dgm:presLayoutVars>
      </dgm:prSet>
      <dgm:spPr/>
    </dgm:pt>
    <dgm:pt modelId="{D1FB79D9-7693-48AA-AA9C-82F45DFC9824}" type="pres">
      <dgm:prSet presAssocID="{50DE22DF-BD15-4E1A-B7EB-FA2C10D066FD}" presName="sibTrans" presStyleLbl="sibTrans2D1" presStyleIdx="0" presStyleCnt="0"/>
      <dgm:spPr/>
    </dgm:pt>
    <dgm:pt modelId="{B3DDF21F-B930-40C8-AD13-83952AB0F3BF}" type="pres">
      <dgm:prSet presAssocID="{8AB06DAD-BEF8-4C2A-8CDA-EBCB726E2E90}" presName="compNode" presStyleCnt="0"/>
      <dgm:spPr/>
    </dgm:pt>
    <dgm:pt modelId="{AADB7D18-EC86-4BEF-A321-CC9A918AFD29}" type="pres">
      <dgm:prSet presAssocID="{8AB06DAD-BEF8-4C2A-8CDA-EBCB726E2E90}" presName="iconBgRect" presStyleLbl="bgShp" presStyleIdx="2" presStyleCnt="5"/>
      <dgm:spPr/>
    </dgm:pt>
    <dgm:pt modelId="{A7353982-89DF-48A8-9057-B11F25EBC9DE}" type="pres">
      <dgm:prSet presAssocID="{8AB06DAD-BEF8-4C2A-8CDA-EBCB726E2E9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9B0BFC59-99B1-452E-94DE-F085A4AF1AA2}" type="pres">
      <dgm:prSet presAssocID="{8AB06DAD-BEF8-4C2A-8CDA-EBCB726E2E90}" presName="spaceRect" presStyleCnt="0"/>
      <dgm:spPr/>
    </dgm:pt>
    <dgm:pt modelId="{7963F981-A135-4A3C-9B62-1782F809AD2C}" type="pres">
      <dgm:prSet presAssocID="{8AB06DAD-BEF8-4C2A-8CDA-EBCB726E2E90}" presName="textRect" presStyleLbl="revTx" presStyleIdx="2" presStyleCnt="5">
        <dgm:presLayoutVars>
          <dgm:chMax val="1"/>
          <dgm:chPref val="1"/>
        </dgm:presLayoutVars>
      </dgm:prSet>
      <dgm:spPr/>
    </dgm:pt>
    <dgm:pt modelId="{AF01E347-2319-4D66-A6D6-B1020FC3E2C7}" type="pres">
      <dgm:prSet presAssocID="{2A3B51CC-82CA-45B0-821A-72826E68AE67}" presName="sibTrans" presStyleLbl="sibTrans2D1" presStyleIdx="0" presStyleCnt="0"/>
      <dgm:spPr/>
    </dgm:pt>
    <dgm:pt modelId="{2D73C1A5-D57E-4DB3-8C5D-2E1D8DE342C9}" type="pres">
      <dgm:prSet presAssocID="{02988C8E-EAB0-4772-AB37-F59DD2B0125E}" presName="compNode" presStyleCnt="0"/>
      <dgm:spPr/>
    </dgm:pt>
    <dgm:pt modelId="{4F9444FF-9E25-4591-96C9-0FF5D0BAEEDD}" type="pres">
      <dgm:prSet presAssocID="{02988C8E-EAB0-4772-AB37-F59DD2B0125E}" presName="iconBgRect" presStyleLbl="bgShp" presStyleIdx="3" presStyleCnt="5"/>
      <dgm:spPr/>
    </dgm:pt>
    <dgm:pt modelId="{46997654-2614-44DA-AF83-D5CB194A531D}" type="pres">
      <dgm:prSet presAssocID="{02988C8E-EAB0-4772-AB37-F59DD2B0125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BCD53E87-C438-48F9-A2BB-60D87099AFE5}" type="pres">
      <dgm:prSet presAssocID="{02988C8E-EAB0-4772-AB37-F59DD2B0125E}" presName="spaceRect" presStyleCnt="0"/>
      <dgm:spPr/>
    </dgm:pt>
    <dgm:pt modelId="{E83B0A5A-7D9C-4C0E-9B5F-D21E0407BBF3}" type="pres">
      <dgm:prSet presAssocID="{02988C8E-EAB0-4772-AB37-F59DD2B0125E}" presName="textRect" presStyleLbl="revTx" presStyleIdx="3" presStyleCnt="5">
        <dgm:presLayoutVars>
          <dgm:chMax val="1"/>
          <dgm:chPref val="1"/>
        </dgm:presLayoutVars>
      </dgm:prSet>
      <dgm:spPr/>
    </dgm:pt>
    <dgm:pt modelId="{0896BFBE-6A44-4CBD-BDEB-973CB2AD9C37}" type="pres">
      <dgm:prSet presAssocID="{555655AC-D9CC-48DE-A093-E06EABEC032A}" presName="sibTrans" presStyleLbl="sibTrans2D1" presStyleIdx="0" presStyleCnt="0"/>
      <dgm:spPr/>
    </dgm:pt>
    <dgm:pt modelId="{3C3DB7FC-4EBA-4A54-9F3A-1B8DA07394EB}" type="pres">
      <dgm:prSet presAssocID="{9425BBE3-9A08-437B-B797-75641D1ADBDF}" presName="compNode" presStyleCnt="0"/>
      <dgm:spPr/>
    </dgm:pt>
    <dgm:pt modelId="{672A0F0E-D922-47C4-9BC7-CC112434EC16}" type="pres">
      <dgm:prSet presAssocID="{9425BBE3-9A08-437B-B797-75641D1ADBDF}" presName="iconBgRect" presStyleLbl="bgShp" presStyleIdx="4" presStyleCnt="5"/>
      <dgm:spPr/>
    </dgm:pt>
    <dgm:pt modelId="{54E90A29-A24C-48B9-B265-04F2A2954206}" type="pres">
      <dgm:prSet presAssocID="{9425BBE3-9A08-437B-B797-75641D1ADBD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A9C8882F-D334-411D-AD60-BC0504AD0B40}" type="pres">
      <dgm:prSet presAssocID="{9425BBE3-9A08-437B-B797-75641D1ADBDF}" presName="spaceRect" presStyleCnt="0"/>
      <dgm:spPr/>
    </dgm:pt>
    <dgm:pt modelId="{EF521BEB-29FC-4F1B-A363-2C5F9DABBD62}" type="pres">
      <dgm:prSet presAssocID="{9425BBE3-9A08-437B-B797-75641D1ADBDF}" presName="textRect" presStyleLbl="revTx" presStyleIdx="4" presStyleCnt="5">
        <dgm:presLayoutVars>
          <dgm:chMax val="1"/>
          <dgm:chPref val="1"/>
        </dgm:presLayoutVars>
      </dgm:prSet>
      <dgm:spPr/>
    </dgm:pt>
  </dgm:ptLst>
  <dgm:cxnLst>
    <dgm:cxn modelId="{528C5202-F0D6-4A1E-84E8-4F381C8048E9}" type="presOf" srcId="{9425BBE3-9A08-437B-B797-75641D1ADBDF}" destId="{EF521BEB-29FC-4F1B-A363-2C5F9DABBD62}" srcOrd="0" destOrd="0" presId="urn:microsoft.com/office/officeart/2018/2/layout/IconCircleList"/>
    <dgm:cxn modelId="{C9041509-0A3A-4B99-BC5E-B572603B87D5}" type="presOf" srcId="{AE532A4B-3292-4FD1-B131-D79020337AD7}" destId="{D5533A29-9248-4986-BEE1-EAA264131BBF}" srcOrd="0" destOrd="0" presId="urn:microsoft.com/office/officeart/2018/2/layout/IconCircleList"/>
    <dgm:cxn modelId="{33C3211A-E34E-476A-9C08-EC675FA3A4CA}" type="presOf" srcId="{56B1BDFB-2556-4DD9-88E5-1C85B0D0A646}" destId="{741B469C-AF41-41EB-9A71-95D1CC8F216F}" srcOrd="0" destOrd="0" presId="urn:microsoft.com/office/officeart/2018/2/layout/IconCircleList"/>
    <dgm:cxn modelId="{50122620-BAF3-4AB5-ACB4-6FA670BC428A}" type="presOf" srcId="{50DE22DF-BD15-4E1A-B7EB-FA2C10D066FD}" destId="{D1FB79D9-7693-48AA-AA9C-82F45DFC9824}" srcOrd="0" destOrd="0" presId="urn:microsoft.com/office/officeart/2018/2/layout/IconCircleList"/>
    <dgm:cxn modelId="{9315FC24-31DD-4B95-8033-0C20C82D6330}" type="presOf" srcId="{555655AC-D9CC-48DE-A093-E06EABEC032A}" destId="{0896BFBE-6A44-4CBD-BDEB-973CB2AD9C37}" srcOrd="0" destOrd="0" presId="urn:microsoft.com/office/officeart/2018/2/layout/IconCircleList"/>
    <dgm:cxn modelId="{59B9212D-938E-4E0C-A2B9-2D21EE8D032A}" srcId="{C4BA9C7F-D123-4FA7-88EF-91FCE9EBED06}" destId="{8AB06DAD-BEF8-4C2A-8CDA-EBCB726E2E90}" srcOrd="2" destOrd="0" parTransId="{179C0417-1E82-4889-B510-3204D598D154}" sibTransId="{2A3B51CC-82CA-45B0-821A-72826E68AE67}"/>
    <dgm:cxn modelId="{DDC0315B-BB32-477E-A177-0F3F7B3AA512}" type="presOf" srcId="{3B4E00D2-C65D-4498-869E-7A51E529EAE9}" destId="{C53E1E31-05BB-48B9-AA4F-ABE46550E8CA}" srcOrd="0" destOrd="0" presId="urn:microsoft.com/office/officeart/2018/2/layout/IconCircleList"/>
    <dgm:cxn modelId="{20CDBC6D-6798-4F06-BF38-0051137AB2CE}" srcId="{C4BA9C7F-D123-4FA7-88EF-91FCE9EBED06}" destId="{AE532A4B-3292-4FD1-B131-D79020337AD7}" srcOrd="1" destOrd="0" parTransId="{F863E252-EA99-42AC-A09D-9471EA7B796E}" sibTransId="{50DE22DF-BD15-4E1A-B7EB-FA2C10D066FD}"/>
    <dgm:cxn modelId="{B26AEB80-4C72-4A87-B2C8-08AE8DB4F930}" srcId="{C4BA9C7F-D123-4FA7-88EF-91FCE9EBED06}" destId="{02988C8E-EAB0-4772-AB37-F59DD2B0125E}" srcOrd="3" destOrd="0" parTransId="{8E9BEA1C-C5C5-4E8D-91F3-B7F57C00FA6D}" sibTransId="{555655AC-D9CC-48DE-A093-E06EABEC032A}"/>
    <dgm:cxn modelId="{FD375989-8728-436D-B4EB-20B6782CFB31}" srcId="{C4BA9C7F-D123-4FA7-88EF-91FCE9EBED06}" destId="{9425BBE3-9A08-437B-B797-75641D1ADBDF}" srcOrd="4" destOrd="0" parTransId="{B06D9BF5-8D52-4E32-AEDE-056FD44A53CA}" sibTransId="{166B7B62-F45F-429B-9A58-3CDC8563146C}"/>
    <dgm:cxn modelId="{B5A74895-BD79-4A5A-94D6-F291F7A84C3D}" type="presOf" srcId="{8AB06DAD-BEF8-4C2A-8CDA-EBCB726E2E90}" destId="{7963F981-A135-4A3C-9B62-1782F809AD2C}" srcOrd="0" destOrd="0" presId="urn:microsoft.com/office/officeart/2018/2/layout/IconCircleList"/>
    <dgm:cxn modelId="{EF1B0CAD-9EFB-47E0-8282-FE1026C89ADA}" srcId="{C4BA9C7F-D123-4FA7-88EF-91FCE9EBED06}" destId="{56B1BDFB-2556-4DD9-88E5-1C85B0D0A646}" srcOrd="0" destOrd="0" parTransId="{57665E4D-CCB0-4A3F-A8C4-ACA420DBD779}" sibTransId="{3B4E00D2-C65D-4498-869E-7A51E529EAE9}"/>
    <dgm:cxn modelId="{D192FAB2-9D3F-49F3-B26C-85CDA5AD369A}" type="presOf" srcId="{2A3B51CC-82CA-45B0-821A-72826E68AE67}" destId="{AF01E347-2319-4D66-A6D6-B1020FC3E2C7}" srcOrd="0" destOrd="0" presId="urn:microsoft.com/office/officeart/2018/2/layout/IconCircleList"/>
    <dgm:cxn modelId="{56F9BEF3-AAC6-42BE-943A-E608A05FF685}" type="presOf" srcId="{02988C8E-EAB0-4772-AB37-F59DD2B0125E}" destId="{E83B0A5A-7D9C-4C0E-9B5F-D21E0407BBF3}" srcOrd="0" destOrd="0" presId="urn:microsoft.com/office/officeart/2018/2/layout/IconCircleList"/>
    <dgm:cxn modelId="{E55897FC-2354-4192-9F6E-11FFF090E833}" type="presOf" srcId="{C4BA9C7F-D123-4FA7-88EF-91FCE9EBED06}" destId="{EDD2FD3C-392A-4A78-8385-9F312D26A51D}" srcOrd="0" destOrd="0" presId="urn:microsoft.com/office/officeart/2018/2/layout/IconCircleList"/>
    <dgm:cxn modelId="{4EE3BCBF-13C2-4639-81B7-F89C3A175F92}" type="presParOf" srcId="{EDD2FD3C-392A-4A78-8385-9F312D26A51D}" destId="{C1607363-21AB-4F09-A4BF-B840EAC475F8}" srcOrd="0" destOrd="0" presId="urn:microsoft.com/office/officeart/2018/2/layout/IconCircleList"/>
    <dgm:cxn modelId="{7D672F46-4478-4581-A684-6F77187BC4C9}" type="presParOf" srcId="{C1607363-21AB-4F09-A4BF-B840EAC475F8}" destId="{71EEEEB3-D330-4A33-AE28-2EFBEBB28482}" srcOrd="0" destOrd="0" presId="urn:microsoft.com/office/officeart/2018/2/layout/IconCircleList"/>
    <dgm:cxn modelId="{D067F4F6-5303-4021-A629-481FD341430C}" type="presParOf" srcId="{71EEEEB3-D330-4A33-AE28-2EFBEBB28482}" destId="{BA793533-AF27-415E-84AB-120253D03FC7}" srcOrd="0" destOrd="0" presId="urn:microsoft.com/office/officeart/2018/2/layout/IconCircleList"/>
    <dgm:cxn modelId="{B0D7A419-EB5F-4736-9A95-B54FD6888696}" type="presParOf" srcId="{71EEEEB3-D330-4A33-AE28-2EFBEBB28482}" destId="{9A3413FC-56B6-438F-B2A4-1C7BCBE62838}" srcOrd="1" destOrd="0" presId="urn:microsoft.com/office/officeart/2018/2/layout/IconCircleList"/>
    <dgm:cxn modelId="{83946406-6ABE-43D7-81AE-1C60094C6D7E}" type="presParOf" srcId="{71EEEEB3-D330-4A33-AE28-2EFBEBB28482}" destId="{DD8406BB-A730-46FC-B225-B93FB73B3385}" srcOrd="2" destOrd="0" presId="urn:microsoft.com/office/officeart/2018/2/layout/IconCircleList"/>
    <dgm:cxn modelId="{B1AF9656-146C-4EE2-B58D-73EA4ADB79C5}" type="presParOf" srcId="{71EEEEB3-D330-4A33-AE28-2EFBEBB28482}" destId="{741B469C-AF41-41EB-9A71-95D1CC8F216F}" srcOrd="3" destOrd="0" presId="urn:microsoft.com/office/officeart/2018/2/layout/IconCircleList"/>
    <dgm:cxn modelId="{B97FBC06-CAAF-4F5A-B1B2-317651CACE90}" type="presParOf" srcId="{C1607363-21AB-4F09-A4BF-B840EAC475F8}" destId="{C53E1E31-05BB-48B9-AA4F-ABE46550E8CA}" srcOrd="1" destOrd="0" presId="urn:microsoft.com/office/officeart/2018/2/layout/IconCircleList"/>
    <dgm:cxn modelId="{B127C2FB-632D-4DA2-BA78-D7323525B941}" type="presParOf" srcId="{C1607363-21AB-4F09-A4BF-B840EAC475F8}" destId="{7A41B019-8850-450D-AA9F-F6FD70E589D0}" srcOrd="2" destOrd="0" presId="urn:microsoft.com/office/officeart/2018/2/layout/IconCircleList"/>
    <dgm:cxn modelId="{D914D786-6DBD-40BC-BF71-62C1E4E8E94D}" type="presParOf" srcId="{7A41B019-8850-450D-AA9F-F6FD70E589D0}" destId="{3736978B-5C14-48BF-A514-ADB01E717DB0}" srcOrd="0" destOrd="0" presId="urn:microsoft.com/office/officeart/2018/2/layout/IconCircleList"/>
    <dgm:cxn modelId="{9FB4A2C9-9194-43FE-A9F0-A2A8D0D67FEB}" type="presParOf" srcId="{7A41B019-8850-450D-AA9F-F6FD70E589D0}" destId="{FEFB8683-58C3-437F-AE73-BF111F1B62A2}" srcOrd="1" destOrd="0" presId="urn:microsoft.com/office/officeart/2018/2/layout/IconCircleList"/>
    <dgm:cxn modelId="{A7845A5C-6F3D-4E20-9E55-4F13591329E3}" type="presParOf" srcId="{7A41B019-8850-450D-AA9F-F6FD70E589D0}" destId="{8E48994F-D581-45CD-8A93-781327EA0A9E}" srcOrd="2" destOrd="0" presId="urn:microsoft.com/office/officeart/2018/2/layout/IconCircleList"/>
    <dgm:cxn modelId="{450FADA6-196A-4B66-B247-2423EDD61521}" type="presParOf" srcId="{7A41B019-8850-450D-AA9F-F6FD70E589D0}" destId="{D5533A29-9248-4986-BEE1-EAA264131BBF}" srcOrd="3" destOrd="0" presId="urn:microsoft.com/office/officeart/2018/2/layout/IconCircleList"/>
    <dgm:cxn modelId="{46BBC10A-9E79-4245-B87A-7B77478D2768}" type="presParOf" srcId="{C1607363-21AB-4F09-A4BF-B840EAC475F8}" destId="{D1FB79D9-7693-48AA-AA9C-82F45DFC9824}" srcOrd="3" destOrd="0" presId="urn:microsoft.com/office/officeart/2018/2/layout/IconCircleList"/>
    <dgm:cxn modelId="{10DE8A25-4647-411F-97A7-BC110DB58AB5}" type="presParOf" srcId="{C1607363-21AB-4F09-A4BF-B840EAC475F8}" destId="{B3DDF21F-B930-40C8-AD13-83952AB0F3BF}" srcOrd="4" destOrd="0" presId="urn:microsoft.com/office/officeart/2018/2/layout/IconCircleList"/>
    <dgm:cxn modelId="{8BAB2C97-EA3C-4A53-ABB5-4DEBFFC7FCD4}" type="presParOf" srcId="{B3DDF21F-B930-40C8-AD13-83952AB0F3BF}" destId="{AADB7D18-EC86-4BEF-A321-CC9A918AFD29}" srcOrd="0" destOrd="0" presId="urn:microsoft.com/office/officeart/2018/2/layout/IconCircleList"/>
    <dgm:cxn modelId="{B6CC5819-8A63-4567-8DAB-F7034DCA2C93}" type="presParOf" srcId="{B3DDF21F-B930-40C8-AD13-83952AB0F3BF}" destId="{A7353982-89DF-48A8-9057-B11F25EBC9DE}" srcOrd="1" destOrd="0" presId="urn:microsoft.com/office/officeart/2018/2/layout/IconCircleList"/>
    <dgm:cxn modelId="{BD74D231-C99B-4990-80D1-5DEA7011C460}" type="presParOf" srcId="{B3DDF21F-B930-40C8-AD13-83952AB0F3BF}" destId="{9B0BFC59-99B1-452E-94DE-F085A4AF1AA2}" srcOrd="2" destOrd="0" presId="urn:microsoft.com/office/officeart/2018/2/layout/IconCircleList"/>
    <dgm:cxn modelId="{5334AE50-5FDD-4627-93E8-1E34057DF2CF}" type="presParOf" srcId="{B3DDF21F-B930-40C8-AD13-83952AB0F3BF}" destId="{7963F981-A135-4A3C-9B62-1782F809AD2C}" srcOrd="3" destOrd="0" presId="urn:microsoft.com/office/officeart/2018/2/layout/IconCircleList"/>
    <dgm:cxn modelId="{83B7819B-B63D-4A5E-AF0A-EEFA6FE5112D}" type="presParOf" srcId="{C1607363-21AB-4F09-A4BF-B840EAC475F8}" destId="{AF01E347-2319-4D66-A6D6-B1020FC3E2C7}" srcOrd="5" destOrd="0" presId="urn:microsoft.com/office/officeart/2018/2/layout/IconCircleList"/>
    <dgm:cxn modelId="{9B998BB5-DAB6-4FB2-8DB4-E7D9985A196D}" type="presParOf" srcId="{C1607363-21AB-4F09-A4BF-B840EAC475F8}" destId="{2D73C1A5-D57E-4DB3-8C5D-2E1D8DE342C9}" srcOrd="6" destOrd="0" presId="urn:microsoft.com/office/officeart/2018/2/layout/IconCircleList"/>
    <dgm:cxn modelId="{BFF7A802-27FE-4BF7-AC4B-4736CF14E535}" type="presParOf" srcId="{2D73C1A5-D57E-4DB3-8C5D-2E1D8DE342C9}" destId="{4F9444FF-9E25-4591-96C9-0FF5D0BAEEDD}" srcOrd="0" destOrd="0" presId="urn:microsoft.com/office/officeart/2018/2/layout/IconCircleList"/>
    <dgm:cxn modelId="{647A437E-33B6-4196-BF76-E3F013C70FC5}" type="presParOf" srcId="{2D73C1A5-D57E-4DB3-8C5D-2E1D8DE342C9}" destId="{46997654-2614-44DA-AF83-D5CB194A531D}" srcOrd="1" destOrd="0" presId="urn:microsoft.com/office/officeart/2018/2/layout/IconCircleList"/>
    <dgm:cxn modelId="{2F7BEAE7-51AC-4C75-AF6D-6022E46A46C3}" type="presParOf" srcId="{2D73C1A5-D57E-4DB3-8C5D-2E1D8DE342C9}" destId="{BCD53E87-C438-48F9-A2BB-60D87099AFE5}" srcOrd="2" destOrd="0" presId="urn:microsoft.com/office/officeart/2018/2/layout/IconCircleList"/>
    <dgm:cxn modelId="{FB01A167-7016-4C16-9F38-EC9B86E95756}" type="presParOf" srcId="{2D73C1A5-D57E-4DB3-8C5D-2E1D8DE342C9}" destId="{E83B0A5A-7D9C-4C0E-9B5F-D21E0407BBF3}" srcOrd="3" destOrd="0" presId="urn:microsoft.com/office/officeart/2018/2/layout/IconCircleList"/>
    <dgm:cxn modelId="{081A2DFC-CD59-43B7-BC3D-77A4595BCB72}" type="presParOf" srcId="{C1607363-21AB-4F09-A4BF-B840EAC475F8}" destId="{0896BFBE-6A44-4CBD-BDEB-973CB2AD9C37}" srcOrd="7" destOrd="0" presId="urn:microsoft.com/office/officeart/2018/2/layout/IconCircleList"/>
    <dgm:cxn modelId="{A4A55795-723F-4AAD-89DA-248F9DC89CE9}" type="presParOf" srcId="{C1607363-21AB-4F09-A4BF-B840EAC475F8}" destId="{3C3DB7FC-4EBA-4A54-9F3A-1B8DA07394EB}" srcOrd="8" destOrd="0" presId="urn:microsoft.com/office/officeart/2018/2/layout/IconCircleList"/>
    <dgm:cxn modelId="{A332A1FA-17BC-4917-A1CB-775DFC2C270F}" type="presParOf" srcId="{3C3DB7FC-4EBA-4A54-9F3A-1B8DA07394EB}" destId="{672A0F0E-D922-47C4-9BC7-CC112434EC16}" srcOrd="0" destOrd="0" presId="urn:microsoft.com/office/officeart/2018/2/layout/IconCircleList"/>
    <dgm:cxn modelId="{65DF8A34-48FF-4D05-B7A4-30B3FAA0BEB5}" type="presParOf" srcId="{3C3DB7FC-4EBA-4A54-9F3A-1B8DA07394EB}" destId="{54E90A29-A24C-48B9-B265-04F2A2954206}" srcOrd="1" destOrd="0" presId="urn:microsoft.com/office/officeart/2018/2/layout/IconCircleList"/>
    <dgm:cxn modelId="{98F676F0-E4C4-4F03-969F-8A808EF2C8E3}" type="presParOf" srcId="{3C3DB7FC-4EBA-4A54-9F3A-1B8DA07394EB}" destId="{A9C8882F-D334-411D-AD60-BC0504AD0B40}" srcOrd="2" destOrd="0" presId="urn:microsoft.com/office/officeart/2018/2/layout/IconCircleList"/>
    <dgm:cxn modelId="{43042787-4791-41AC-AF3E-EC204BDF4675}" type="presParOf" srcId="{3C3DB7FC-4EBA-4A54-9F3A-1B8DA07394EB}" destId="{EF521BEB-29FC-4F1B-A363-2C5F9DABBD6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C4CC49-698C-404C-9CBF-1ED38FC01C7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3210F7-905E-4392-9C42-C1A4EF53696E}">
      <dgm:prSet/>
      <dgm:spPr/>
      <dgm:t>
        <a:bodyPr/>
        <a:lstStyle/>
        <a:p>
          <a:r>
            <a:rPr lang="en-US"/>
            <a:t>Enhance advocacy for the profession and for marginalized students</a:t>
          </a:r>
        </a:p>
      </dgm:t>
    </dgm:pt>
    <dgm:pt modelId="{9F63047E-83D4-41E1-9E9F-79C9F9C53FFA}" type="parTrans" cxnId="{AABAB6EA-69F2-4875-99B3-4C7A6DF28520}">
      <dgm:prSet/>
      <dgm:spPr/>
      <dgm:t>
        <a:bodyPr/>
        <a:lstStyle/>
        <a:p>
          <a:endParaRPr lang="en-US"/>
        </a:p>
      </dgm:t>
    </dgm:pt>
    <dgm:pt modelId="{A018B8DE-84FF-4941-872C-354DCCB059B0}" type="sibTrans" cxnId="{AABAB6EA-69F2-4875-99B3-4C7A6DF28520}">
      <dgm:prSet/>
      <dgm:spPr/>
      <dgm:t>
        <a:bodyPr/>
        <a:lstStyle/>
        <a:p>
          <a:endParaRPr lang="en-US"/>
        </a:p>
      </dgm:t>
    </dgm:pt>
    <dgm:pt modelId="{4629058A-E710-40D5-88D2-5EF82E41F96C}">
      <dgm:prSet/>
      <dgm:spPr/>
      <dgm:t>
        <a:bodyPr/>
        <a:lstStyle/>
        <a:p>
          <a:r>
            <a:rPr lang="en-US"/>
            <a:t>Redefine best practices versus compliance</a:t>
          </a:r>
        </a:p>
      </dgm:t>
    </dgm:pt>
    <dgm:pt modelId="{68FBF4F0-E218-444A-B429-47500E828CB0}" type="parTrans" cxnId="{800D2A5F-B74F-43BD-80B9-3A433504F1AA}">
      <dgm:prSet/>
      <dgm:spPr/>
      <dgm:t>
        <a:bodyPr/>
        <a:lstStyle/>
        <a:p>
          <a:endParaRPr lang="en-US"/>
        </a:p>
      </dgm:t>
    </dgm:pt>
    <dgm:pt modelId="{9EB265EE-7B9F-41BC-A1EC-53D067A7E437}" type="sibTrans" cxnId="{800D2A5F-B74F-43BD-80B9-3A433504F1AA}">
      <dgm:prSet/>
      <dgm:spPr/>
      <dgm:t>
        <a:bodyPr/>
        <a:lstStyle/>
        <a:p>
          <a:endParaRPr lang="en-US"/>
        </a:p>
      </dgm:t>
    </dgm:pt>
    <dgm:pt modelId="{90E09A9E-157F-4A4D-9238-947805E935CB}">
      <dgm:prSet/>
      <dgm:spPr/>
      <dgm:t>
        <a:bodyPr/>
        <a:lstStyle/>
        <a:p>
          <a:r>
            <a:rPr lang="en-US"/>
            <a:t>Increase utilization of consultation as an effective intervention for student success</a:t>
          </a:r>
        </a:p>
      </dgm:t>
    </dgm:pt>
    <dgm:pt modelId="{15CCF315-093B-4EEE-8A4C-A4C9DE8FCE9D}" type="parTrans" cxnId="{09A2956D-99A3-4DAF-BA07-4CDB3D2D5838}">
      <dgm:prSet/>
      <dgm:spPr/>
      <dgm:t>
        <a:bodyPr/>
        <a:lstStyle/>
        <a:p>
          <a:endParaRPr lang="en-US"/>
        </a:p>
      </dgm:t>
    </dgm:pt>
    <dgm:pt modelId="{5E9D18E5-B37D-40FB-94CB-DE68FF662B0C}" type="sibTrans" cxnId="{09A2956D-99A3-4DAF-BA07-4CDB3D2D5838}">
      <dgm:prSet/>
      <dgm:spPr/>
      <dgm:t>
        <a:bodyPr/>
        <a:lstStyle/>
        <a:p>
          <a:endParaRPr lang="en-US"/>
        </a:p>
      </dgm:t>
    </dgm:pt>
    <dgm:pt modelId="{394A0989-DA24-426B-ACDA-B44F0A789025}">
      <dgm:prSet/>
      <dgm:spPr/>
      <dgm:t>
        <a:bodyPr/>
        <a:lstStyle/>
        <a:p>
          <a:r>
            <a:rPr lang="en-US"/>
            <a:t>Capitalize on the understanding of the importance of social emotional learning as a core curricular requirement</a:t>
          </a:r>
        </a:p>
      </dgm:t>
    </dgm:pt>
    <dgm:pt modelId="{A05F3114-2A65-45CE-ADFA-5EB1D73D7831}" type="parTrans" cxnId="{31074D0C-AC4A-4EAD-8F01-F5A6EB7750A0}">
      <dgm:prSet/>
      <dgm:spPr/>
      <dgm:t>
        <a:bodyPr/>
        <a:lstStyle/>
        <a:p>
          <a:endParaRPr lang="en-US"/>
        </a:p>
      </dgm:t>
    </dgm:pt>
    <dgm:pt modelId="{87149554-06E9-44F1-AF6E-85D66EE09C0D}" type="sibTrans" cxnId="{31074D0C-AC4A-4EAD-8F01-F5A6EB7750A0}">
      <dgm:prSet/>
      <dgm:spPr/>
      <dgm:t>
        <a:bodyPr/>
        <a:lstStyle/>
        <a:p>
          <a:endParaRPr lang="en-US"/>
        </a:p>
      </dgm:t>
    </dgm:pt>
    <dgm:pt modelId="{1748A339-E738-451B-A4A6-AB998101AEAC}">
      <dgm:prSet/>
      <dgm:spPr/>
      <dgm:t>
        <a:bodyPr/>
        <a:lstStyle/>
        <a:p>
          <a:r>
            <a:rPr lang="en-US"/>
            <a:t>Embrace school psychologists as key mental and behavioral health service providers</a:t>
          </a:r>
        </a:p>
      </dgm:t>
    </dgm:pt>
    <dgm:pt modelId="{33724AB8-86C2-4B7C-A26A-3E9A88F1E8D7}" type="parTrans" cxnId="{C6ECB321-997C-4581-B47E-F1BB95AAAE5A}">
      <dgm:prSet/>
      <dgm:spPr/>
      <dgm:t>
        <a:bodyPr/>
        <a:lstStyle/>
        <a:p>
          <a:endParaRPr lang="en-US"/>
        </a:p>
      </dgm:t>
    </dgm:pt>
    <dgm:pt modelId="{B498CFA0-CAFD-45A3-9F81-02FD07D367D6}" type="sibTrans" cxnId="{C6ECB321-997C-4581-B47E-F1BB95AAAE5A}">
      <dgm:prSet/>
      <dgm:spPr/>
      <dgm:t>
        <a:bodyPr/>
        <a:lstStyle/>
        <a:p>
          <a:endParaRPr lang="en-US"/>
        </a:p>
      </dgm:t>
    </dgm:pt>
    <dgm:pt modelId="{46F96230-B40F-4715-853E-A3BEA793BD4D}" type="pres">
      <dgm:prSet presAssocID="{26C4CC49-698C-404C-9CBF-1ED38FC01C7A}" presName="root" presStyleCnt="0">
        <dgm:presLayoutVars>
          <dgm:dir/>
          <dgm:resizeHandles val="exact"/>
        </dgm:presLayoutVars>
      </dgm:prSet>
      <dgm:spPr/>
    </dgm:pt>
    <dgm:pt modelId="{14396F34-113F-405B-98A9-EB8956F09CE5}" type="pres">
      <dgm:prSet presAssocID="{4F3210F7-905E-4392-9C42-C1A4EF53696E}" presName="compNode" presStyleCnt="0"/>
      <dgm:spPr/>
    </dgm:pt>
    <dgm:pt modelId="{1C776709-C7E7-42F1-8010-656CFFBBB2AE}" type="pres">
      <dgm:prSet presAssocID="{4F3210F7-905E-4392-9C42-C1A4EF5369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498F7B1-F791-4AF8-BC32-83D4ADA2E062}" type="pres">
      <dgm:prSet presAssocID="{4F3210F7-905E-4392-9C42-C1A4EF53696E}" presName="spaceRect" presStyleCnt="0"/>
      <dgm:spPr/>
    </dgm:pt>
    <dgm:pt modelId="{B44BB238-8272-4169-A3A9-EDC2736B888C}" type="pres">
      <dgm:prSet presAssocID="{4F3210F7-905E-4392-9C42-C1A4EF53696E}" presName="textRect" presStyleLbl="revTx" presStyleIdx="0" presStyleCnt="5">
        <dgm:presLayoutVars>
          <dgm:chMax val="1"/>
          <dgm:chPref val="1"/>
        </dgm:presLayoutVars>
      </dgm:prSet>
      <dgm:spPr/>
    </dgm:pt>
    <dgm:pt modelId="{BDCEB2A1-CBE3-483F-925F-B04F5FA8FCFC}" type="pres">
      <dgm:prSet presAssocID="{A018B8DE-84FF-4941-872C-354DCCB059B0}" presName="sibTrans" presStyleCnt="0"/>
      <dgm:spPr/>
    </dgm:pt>
    <dgm:pt modelId="{FB30B4E6-C22D-4F4C-AEF1-6CB994D873A1}" type="pres">
      <dgm:prSet presAssocID="{4629058A-E710-40D5-88D2-5EF82E41F96C}" presName="compNode" presStyleCnt="0"/>
      <dgm:spPr/>
    </dgm:pt>
    <dgm:pt modelId="{DE6AB30F-0ED1-442D-B91A-6DA79550B35D}" type="pres">
      <dgm:prSet presAssocID="{4629058A-E710-40D5-88D2-5EF82E41F96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4E84181-E68A-42AD-8BB8-480093656128}" type="pres">
      <dgm:prSet presAssocID="{4629058A-E710-40D5-88D2-5EF82E41F96C}" presName="spaceRect" presStyleCnt="0"/>
      <dgm:spPr/>
    </dgm:pt>
    <dgm:pt modelId="{7E3293B2-E95A-446E-A2E1-C83514B6FC7B}" type="pres">
      <dgm:prSet presAssocID="{4629058A-E710-40D5-88D2-5EF82E41F96C}" presName="textRect" presStyleLbl="revTx" presStyleIdx="1" presStyleCnt="5">
        <dgm:presLayoutVars>
          <dgm:chMax val="1"/>
          <dgm:chPref val="1"/>
        </dgm:presLayoutVars>
      </dgm:prSet>
      <dgm:spPr/>
    </dgm:pt>
    <dgm:pt modelId="{D8D8BA40-E736-4B42-A2D2-1E110AE71FB8}" type="pres">
      <dgm:prSet presAssocID="{9EB265EE-7B9F-41BC-A1EC-53D067A7E437}" presName="sibTrans" presStyleCnt="0"/>
      <dgm:spPr/>
    </dgm:pt>
    <dgm:pt modelId="{C050C880-6A5E-4604-9432-CAA604D5BD62}" type="pres">
      <dgm:prSet presAssocID="{90E09A9E-157F-4A4D-9238-947805E935CB}" presName="compNode" presStyleCnt="0"/>
      <dgm:spPr/>
    </dgm:pt>
    <dgm:pt modelId="{AA415466-F9DD-4E57-A6FF-30BB756F8AAD}" type="pres">
      <dgm:prSet presAssocID="{90E09A9E-157F-4A4D-9238-947805E935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1F712F9-48C6-42D4-9B73-C89A86F8B1B7}" type="pres">
      <dgm:prSet presAssocID="{90E09A9E-157F-4A4D-9238-947805E935CB}" presName="spaceRect" presStyleCnt="0"/>
      <dgm:spPr/>
    </dgm:pt>
    <dgm:pt modelId="{C40F39DF-09E9-45E1-885A-6CF395C87786}" type="pres">
      <dgm:prSet presAssocID="{90E09A9E-157F-4A4D-9238-947805E935CB}" presName="textRect" presStyleLbl="revTx" presStyleIdx="2" presStyleCnt="5">
        <dgm:presLayoutVars>
          <dgm:chMax val="1"/>
          <dgm:chPref val="1"/>
        </dgm:presLayoutVars>
      </dgm:prSet>
      <dgm:spPr/>
    </dgm:pt>
    <dgm:pt modelId="{3F546F19-0ACC-445D-975C-EB33440A6217}" type="pres">
      <dgm:prSet presAssocID="{5E9D18E5-B37D-40FB-94CB-DE68FF662B0C}" presName="sibTrans" presStyleCnt="0"/>
      <dgm:spPr/>
    </dgm:pt>
    <dgm:pt modelId="{254FDFF4-50DF-4177-AE3B-537A8763BFC8}" type="pres">
      <dgm:prSet presAssocID="{394A0989-DA24-426B-ACDA-B44F0A789025}" presName="compNode" presStyleCnt="0"/>
      <dgm:spPr/>
    </dgm:pt>
    <dgm:pt modelId="{7A19FDEF-592E-4CCA-8117-47DAFECDCF56}" type="pres">
      <dgm:prSet presAssocID="{394A0989-DA24-426B-ACDA-B44F0A78902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D7720E8-9D1B-45C5-BF79-25FE31E9BAA1}" type="pres">
      <dgm:prSet presAssocID="{394A0989-DA24-426B-ACDA-B44F0A789025}" presName="spaceRect" presStyleCnt="0"/>
      <dgm:spPr/>
    </dgm:pt>
    <dgm:pt modelId="{9F32E704-877F-4199-8F2D-5AECDDAEE173}" type="pres">
      <dgm:prSet presAssocID="{394A0989-DA24-426B-ACDA-B44F0A789025}" presName="textRect" presStyleLbl="revTx" presStyleIdx="3" presStyleCnt="5">
        <dgm:presLayoutVars>
          <dgm:chMax val="1"/>
          <dgm:chPref val="1"/>
        </dgm:presLayoutVars>
      </dgm:prSet>
      <dgm:spPr/>
    </dgm:pt>
    <dgm:pt modelId="{FAC3B182-5852-4ABC-A035-2AE8A9682F21}" type="pres">
      <dgm:prSet presAssocID="{87149554-06E9-44F1-AF6E-85D66EE09C0D}" presName="sibTrans" presStyleCnt="0"/>
      <dgm:spPr/>
    </dgm:pt>
    <dgm:pt modelId="{A23E5899-D2F4-419D-92A6-017126490C71}" type="pres">
      <dgm:prSet presAssocID="{1748A339-E738-451B-A4A6-AB998101AEAC}" presName="compNode" presStyleCnt="0"/>
      <dgm:spPr/>
    </dgm:pt>
    <dgm:pt modelId="{6FD422F6-3200-4A6C-B2A2-EC68044EE588}" type="pres">
      <dgm:prSet presAssocID="{1748A339-E738-451B-A4A6-AB998101AE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FE61C948-0FF3-4161-91EA-9B8A8E35FF19}" type="pres">
      <dgm:prSet presAssocID="{1748A339-E738-451B-A4A6-AB998101AEAC}" presName="spaceRect" presStyleCnt="0"/>
      <dgm:spPr/>
    </dgm:pt>
    <dgm:pt modelId="{E164030C-1BB7-4EEE-881B-6B25CFC25FCA}" type="pres">
      <dgm:prSet presAssocID="{1748A339-E738-451B-A4A6-AB998101AEAC}" presName="textRect" presStyleLbl="revTx" presStyleIdx="4" presStyleCnt="5">
        <dgm:presLayoutVars>
          <dgm:chMax val="1"/>
          <dgm:chPref val="1"/>
        </dgm:presLayoutVars>
      </dgm:prSet>
      <dgm:spPr/>
    </dgm:pt>
  </dgm:ptLst>
  <dgm:cxnLst>
    <dgm:cxn modelId="{E4160C0A-3F2A-441F-8C17-B1951508547A}" type="presOf" srcId="{4F3210F7-905E-4392-9C42-C1A4EF53696E}" destId="{B44BB238-8272-4169-A3A9-EDC2736B888C}" srcOrd="0" destOrd="0" presId="urn:microsoft.com/office/officeart/2018/2/layout/IconLabelList"/>
    <dgm:cxn modelId="{31074D0C-AC4A-4EAD-8F01-F5A6EB7750A0}" srcId="{26C4CC49-698C-404C-9CBF-1ED38FC01C7A}" destId="{394A0989-DA24-426B-ACDA-B44F0A789025}" srcOrd="3" destOrd="0" parTransId="{A05F3114-2A65-45CE-ADFA-5EB1D73D7831}" sibTransId="{87149554-06E9-44F1-AF6E-85D66EE09C0D}"/>
    <dgm:cxn modelId="{67D1F41B-40E6-421B-99AE-6E5E8772073D}" type="presOf" srcId="{394A0989-DA24-426B-ACDA-B44F0A789025}" destId="{9F32E704-877F-4199-8F2D-5AECDDAEE173}" srcOrd="0" destOrd="0" presId="urn:microsoft.com/office/officeart/2018/2/layout/IconLabelList"/>
    <dgm:cxn modelId="{C6ECB321-997C-4581-B47E-F1BB95AAAE5A}" srcId="{26C4CC49-698C-404C-9CBF-1ED38FC01C7A}" destId="{1748A339-E738-451B-A4A6-AB998101AEAC}" srcOrd="4" destOrd="0" parTransId="{33724AB8-86C2-4B7C-A26A-3E9A88F1E8D7}" sibTransId="{B498CFA0-CAFD-45A3-9F81-02FD07D367D6}"/>
    <dgm:cxn modelId="{800D2A5F-B74F-43BD-80B9-3A433504F1AA}" srcId="{26C4CC49-698C-404C-9CBF-1ED38FC01C7A}" destId="{4629058A-E710-40D5-88D2-5EF82E41F96C}" srcOrd="1" destOrd="0" parTransId="{68FBF4F0-E218-444A-B429-47500E828CB0}" sibTransId="{9EB265EE-7B9F-41BC-A1EC-53D067A7E437}"/>
    <dgm:cxn modelId="{6749A844-B189-4887-AD7F-40861F796B21}" type="presOf" srcId="{26C4CC49-698C-404C-9CBF-1ED38FC01C7A}" destId="{46F96230-B40F-4715-853E-A3BEA793BD4D}" srcOrd="0" destOrd="0" presId="urn:microsoft.com/office/officeart/2018/2/layout/IconLabelList"/>
    <dgm:cxn modelId="{09A2956D-99A3-4DAF-BA07-4CDB3D2D5838}" srcId="{26C4CC49-698C-404C-9CBF-1ED38FC01C7A}" destId="{90E09A9E-157F-4A4D-9238-947805E935CB}" srcOrd="2" destOrd="0" parTransId="{15CCF315-093B-4EEE-8A4C-A4C9DE8FCE9D}" sibTransId="{5E9D18E5-B37D-40FB-94CB-DE68FF662B0C}"/>
    <dgm:cxn modelId="{0476CC70-1BC5-4545-958F-7395187CFEC4}" type="presOf" srcId="{90E09A9E-157F-4A4D-9238-947805E935CB}" destId="{C40F39DF-09E9-45E1-885A-6CF395C87786}" srcOrd="0" destOrd="0" presId="urn:microsoft.com/office/officeart/2018/2/layout/IconLabelList"/>
    <dgm:cxn modelId="{452DD3E9-8995-4E14-90F7-56D6C8DC75D9}" type="presOf" srcId="{4629058A-E710-40D5-88D2-5EF82E41F96C}" destId="{7E3293B2-E95A-446E-A2E1-C83514B6FC7B}" srcOrd="0" destOrd="0" presId="urn:microsoft.com/office/officeart/2018/2/layout/IconLabelList"/>
    <dgm:cxn modelId="{AABAB6EA-69F2-4875-99B3-4C7A6DF28520}" srcId="{26C4CC49-698C-404C-9CBF-1ED38FC01C7A}" destId="{4F3210F7-905E-4392-9C42-C1A4EF53696E}" srcOrd="0" destOrd="0" parTransId="{9F63047E-83D4-41E1-9E9F-79C9F9C53FFA}" sibTransId="{A018B8DE-84FF-4941-872C-354DCCB059B0}"/>
    <dgm:cxn modelId="{64611FF6-F412-4968-99D5-172993DFBC16}" type="presOf" srcId="{1748A339-E738-451B-A4A6-AB998101AEAC}" destId="{E164030C-1BB7-4EEE-881B-6B25CFC25FCA}" srcOrd="0" destOrd="0" presId="urn:microsoft.com/office/officeart/2018/2/layout/IconLabelList"/>
    <dgm:cxn modelId="{E7D18FFE-98F7-4D1F-8B9A-3C78D21E86F3}" type="presParOf" srcId="{46F96230-B40F-4715-853E-A3BEA793BD4D}" destId="{14396F34-113F-405B-98A9-EB8956F09CE5}" srcOrd="0" destOrd="0" presId="urn:microsoft.com/office/officeart/2018/2/layout/IconLabelList"/>
    <dgm:cxn modelId="{02B12C4D-E64A-41EC-8298-96DD78F0934C}" type="presParOf" srcId="{14396F34-113F-405B-98A9-EB8956F09CE5}" destId="{1C776709-C7E7-42F1-8010-656CFFBBB2AE}" srcOrd="0" destOrd="0" presId="urn:microsoft.com/office/officeart/2018/2/layout/IconLabelList"/>
    <dgm:cxn modelId="{9EB6FB24-9092-4CB0-8C2C-5B3F6B655FDA}" type="presParOf" srcId="{14396F34-113F-405B-98A9-EB8956F09CE5}" destId="{4498F7B1-F791-4AF8-BC32-83D4ADA2E062}" srcOrd="1" destOrd="0" presId="urn:microsoft.com/office/officeart/2018/2/layout/IconLabelList"/>
    <dgm:cxn modelId="{A34B09B7-E117-489C-9C6E-15E0CAE4D269}" type="presParOf" srcId="{14396F34-113F-405B-98A9-EB8956F09CE5}" destId="{B44BB238-8272-4169-A3A9-EDC2736B888C}" srcOrd="2" destOrd="0" presId="urn:microsoft.com/office/officeart/2018/2/layout/IconLabelList"/>
    <dgm:cxn modelId="{BD10E62E-F7D9-460E-8219-A767475DE95A}" type="presParOf" srcId="{46F96230-B40F-4715-853E-A3BEA793BD4D}" destId="{BDCEB2A1-CBE3-483F-925F-B04F5FA8FCFC}" srcOrd="1" destOrd="0" presId="urn:microsoft.com/office/officeart/2018/2/layout/IconLabelList"/>
    <dgm:cxn modelId="{DF31313C-A5EF-4220-AD47-DBACDFCB3B4D}" type="presParOf" srcId="{46F96230-B40F-4715-853E-A3BEA793BD4D}" destId="{FB30B4E6-C22D-4F4C-AEF1-6CB994D873A1}" srcOrd="2" destOrd="0" presId="urn:microsoft.com/office/officeart/2018/2/layout/IconLabelList"/>
    <dgm:cxn modelId="{55CCEF15-F93E-4CCC-BADD-AF7FD6F88DC8}" type="presParOf" srcId="{FB30B4E6-C22D-4F4C-AEF1-6CB994D873A1}" destId="{DE6AB30F-0ED1-442D-B91A-6DA79550B35D}" srcOrd="0" destOrd="0" presId="urn:microsoft.com/office/officeart/2018/2/layout/IconLabelList"/>
    <dgm:cxn modelId="{5D4E654D-A0F7-43A7-871D-92C32AF4D7F8}" type="presParOf" srcId="{FB30B4E6-C22D-4F4C-AEF1-6CB994D873A1}" destId="{24E84181-E68A-42AD-8BB8-480093656128}" srcOrd="1" destOrd="0" presId="urn:microsoft.com/office/officeart/2018/2/layout/IconLabelList"/>
    <dgm:cxn modelId="{8D6AC9D3-8225-476F-B74E-7EC1FFFF5DFC}" type="presParOf" srcId="{FB30B4E6-C22D-4F4C-AEF1-6CB994D873A1}" destId="{7E3293B2-E95A-446E-A2E1-C83514B6FC7B}" srcOrd="2" destOrd="0" presId="urn:microsoft.com/office/officeart/2018/2/layout/IconLabelList"/>
    <dgm:cxn modelId="{F09748E2-662C-436D-8DEF-F410175A22DD}" type="presParOf" srcId="{46F96230-B40F-4715-853E-A3BEA793BD4D}" destId="{D8D8BA40-E736-4B42-A2D2-1E110AE71FB8}" srcOrd="3" destOrd="0" presId="urn:microsoft.com/office/officeart/2018/2/layout/IconLabelList"/>
    <dgm:cxn modelId="{76006381-B795-42E6-9EAC-53EDE6629C89}" type="presParOf" srcId="{46F96230-B40F-4715-853E-A3BEA793BD4D}" destId="{C050C880-6A5E-4604-9432-CAA604D5BD62}" srcOrd="4" destOrd="0" presId="urn:microsoft.com/office/officeart/2018/2/layout/IconLabelList"/>
    <dgm:cxn modelId="{70897B34-6237-435B-80D7-529735737CBC}" type="presParOf" srcId="{C050C880-6A5E-4604-9432-CAA604D5BD62}" destId="{AA415466-F9DD-4E57-A6FF-30BB756F8AAD}" srcOrd="0" destOrd="0" presId="urn:microsoft.com/office/officeart/2018/2/layout/IconLabelList"/>
    <dgm:cxn modelId="{22DA303C-6573-40AA-B578-42C2CD251D9A}" type="presParOf" srcId="{C050C880-6A5E-4604-9432-CAA604D5BD62}" destId="{B1F712F9-48C6-42D4-9B73-C89A86F8B1B7}" srcOrd="1" destOrd="0" presId="urn:microsoft.com/office/officeart/2018/2/layout/IconLabelList"/>
    <dgm:cxn modelId="{30668B9F-F7B8-4232-B818-D1DA773A864C}" type="presParOf" srcId="{C050C880-6A5E-4604-9432-CAA604D5BD62}" destId="{C40F39DF-09E9-45E1-885A-6CF395C87786}" srcOrd="2" destOrd="0" presId="urn:microsoft.com/office/officeart/2018/2/layout/IconLabelList"/>
    <dgm:cxn modelId="{155168D0-83B3-479E-8189-F79C602A0F2B}" type="presParOf" srcId="{46F96230-B40F-4715-853E-A3BEA793BD4D}" destId="{3F546F19-0ACC-445D-975C-EB33440A6217}" srcOrd="5" destOrd="0" presId="urn:microsoft.com/office/officeart/2018/2/layout/IconLabelList"/>
    <dgm:cxn modelId="{9FEC390C-97E7-4819-8371-C3E192FC9DCE}" type="presParOf" srcId="{46F96230-B40F-4715-853E-A3BEA793BD4D}" destId="{254FDFF4-50DF-4177-AE3B-537A8763BFC8}" srcOrd="6" destOrd="0" presId="urn:microsoft.com/office/officeart/2018/2/layout/IconLabelList"/>
    <dgm:cxn modelId="{AED8A7C4-79E6-465D-B51B-B901087CBE76}" type="presParOf" srcId="{254FDFF4-50DF-4177-AE3B-537A8763BFC8}" destId="{7A19FDEF-592E-4CCA-8117-47DAFECDCF56}" srcOrd="0" destOrd="0" presId="urn:microsoft.com/office/officeart/2018/2/layout/IconLabelList"/>
    <dgm:cxn modelId="{4AFEA28C-EF9D-4C5E-9E37-1EEA08C0F256}" type="presParOf" srcId="{254FDFF4-50DF-4177-AE3B-537A8763BFC8}" destId="{FD7720E8-9D1B-45C5-BF79-25FE31E9BAA1}" srcOrd="1" destOrd="0" presId="urn:microsoft.com/office/officeart/2018/2/layout/IconLabelList"/>
    <dgm:cxn modelId="{7CADA308-0318-421C-A8DB-7EA21BF628BB}" type="presParOf" srcId="{254FDFF4-50DF-4177-AE3B-537A8763BFC8}" destId="{9F32E704-877F-4199-8F2D-5AECDDAEE173}" srcOrd="2" destOrd="0" presId="urn:microsoft.com/office/officeart/2018/2/layout/IconLabelList"/>
    <dgm:cxn modelId="{C2D41D4F-C9C0-4AEC-AB91-A95417D66689}" type="presParOf" srcId="{46F96230-B40F-4715-853E-A3BEA793BD4D}" destId="{FAC3B182-5852-4ABC-A035-2AE8A9682F21}" srcOrd="7" destOrd="0" presId="urn:microsoft.com/office/officeart/2018/2/layout/IconLabelList"/>
    <dgm:cxn modelId="{BE47CA91-71D1-407E-B8B0-04A5CA9D61ED}" type="presParOf" srcId="{46F96230-B40F-4715-853E-A3BEA793BD4D}" destId="{A23E5899-D2F4-419D-92A6-017126490C71}" srcOrd="8" destOrd="0" presId="urn:microsoft.com/office/officeart/2018/2/layout/IconLabelList"/>
    <dgm:cxn modelId="{DB9CCB2D-9F24-4922-93E1-9A9665EB0CC9}" type="presParOf" srcId="{A23E5899-D2F4-419D-92A6-017126490C71}" destId="{6FD422F6-3200-4A6C-B2A2-EC68044EE588}" srcOrd="0" destOrd="0" presId="urn:microsoft.com/office/officeart/2018/2/layout/IconLabelList"/>
    <dgm:cxn modelId="{E866E31A-F7A8-423C-A12D-6B08BC8AC3AC}" type="presParOf" srcId="{A23E5899-D2F4-419D-92A6-017126490C71}" destId="{FE61C948-0FF3-4161-91EA-9B8A8E35FF19}" srcOrd="1" destOrd="0" presId="urn:microsoft.com/office/officeart/2018/2/layout/IconLabelList"/>
    <dgm:cxn modelId="{3DEEEC08-B63A-49B9-8ACE-40D838141227}" type="presParOf" srcId="{A23E5899-D2F4-419D-92A6-017126490C71}" destId="{E164030C-1BB7-4EEE-881B-6B25CFC25FC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68B4C-F140-4B78-A603-2E5F2E96A12B}">
      <dsp:nvSpPr>
        <dsp:cNvPr id="0" name=""/>
        <dsp:cNvSpPr/>
      </dsp:nvSpPr>
      <dsp:spPr>
        <a:xfrm>
          <a:off x="1252728" y="1720"/>
          <a:ext cx="5010912" cy="17632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26" tIns="447858" rIns="97226" bIns="447858" numCol="1" spcCol="1270" anchor="ctr" anchorCtr="0">
          <a:noAutofit/>
        </a:bodyPr>
        <a:lstStyle/>
        <a:p>
          <a:pPr marL="0" lvl="0" indent="0" algn="l" defTabSz="666750">
            <a:lnSpc>
              <a:spcPct val="90000"/>
            </a:lnSpc>
            <a:spcBef>
              <a:spcPct val="0"/>
            </a:spcBef>
            <a:spcAft>
              <a:spcPct val="35000"/>
            </a:spcAft>
            <a:buNone/>
          </a:pPr>
          <a:r>
            <a:rPr lang="en-US" sz="1500" kern="1200"/>
            <a:t>Practice using a problem-solving model to address ethical issues.</a:t>
          </a:r>
        </a:p>
      </dsp:txBody>
      <dsp:txXfrm>
        <a:off x="1252728" y="1720"/>
        <a:ext cx="5010912" cy="1763220"/>
      </dsp:txXfrm>
    </dsp:sp>
    <dsp:sp modelId="{5E07D6A3-3164-475E-BF49-23D976351B2B}">
      <dsp:nvSpPr>
        <dsp:cNvPr id="0" name=""/>
        <dsp:cNvSpPr/>
      </dsp:nvSpPr>
      <dsp:spPr>
        <a:xfrm>
          <a:off x="0" y="1720"/>
          <a:ext cx="1252728" cy="176322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90" tIns="174167" rIns="66290" bIns="174167" numCol="1" spcCol="1270" anchor="ctr" anchorCtr="0">
          <a:noAutofit/>
        </a:bodyPr>
        <a:lstStyle/>
        <a:p>
          <a:pPr marL="0" lvl="0" indent="0" algn="ctr" defTabSz="844550">
            <a:lnSpc>
              <a:spcPct val="90000"/>
            </a:lnSpc>
            <a:spcBef>
              <a:spcPct val="0"/>
            </a:spcBef>
            <a:spcAft>
              <a:spcPct val="35000"/>
            </a:spcAft>
            <a:buNone/>
          </a:pPr>
          <a:r>
            <a:rPr lang="en-US" sz="1900" kern="1200"/>
            <a:t>Practice</a:t>
          </a:r>
        </a:p>
      </dsp:txBody>
      <dsp:txXfrm>
        <a:off x="0" y="1720"/>
        <a:ext cx="1252728" cy="1763220"/>
      </dsp:txXfrm>
    </dsp:sp>
    <dsp:sp modelId="{3BCFF665-C84B-4524-9321-ADC1C9C02125}">
      <dsp:nvSpPr>
        <dsp:cNvPr id="0" name=""/>
        <dsp:cNvSpPr/>
      </dsp:nvSpPr>
      <dsp:spPr>
        <a:xfrm>
          <a:off x="1252728" y="1870733"/>
          <a:ext cx="5010912" cy="17632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26" tIns="447858" rIns="97226" bIns="447858" numCol="1" spcCol="1270" anchor="ctr" anchorCtr="0">
          <a:noAutofit/>
        </a:bodyPr>
        <a:lstStyle/>
        <a:p>
          <a:pPr marL="0" lvl="0" indent="0" algn="l" defTabSz="666750">
            <a:lnSpc>
              <a:spcPct val="90000"/>
            </a:lnSpc>
            <a:spcBef>
              <a:spcPct val="0"/>
            </a:spcBef>
            <a:spcAft>
              <a:spcPct val="35000"/>
            </a:spcAft>
            <a:buNone/>
          </a:pPr>
          <a:r>
            <a:rPr lang="en-US" sz="1500" kern="1200"/>
            <a:t>Discuss and examine various sources of influence that can contribute to ethical dilemmas, particularly related to equity, access, social justice and anti-racist policies and actions.</a:t>
          </a:r>
        </a:p>
      </dsp:txBody>
      <dsp:txXfrm>
        <a:off x="1252728" y="1870733"/>
        <a:ext cx="5010912" cy="1763220"/>
      </dsp:txXfrm>
    </dsp:sp>
    <dsp:sp modelId="{9E17B0CE-12A8-4163-8DF4-1C273AC48ABA}">
      <dsp:nvSpPr>
        <dsp:cNvPr id="0" name=""/>
        <dsp:cNvSpPr/>
      </dsp:nvSpPr>
      <dsp:spPr>
        <a:xfrm>
          <a:off x="0" y="1870733"/>
          <a:ext cx="1252728" cy="176322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90" tIns="174167" rIns="66290" bIns="174167" numCol="1" spcCol="1270" anchor="ctr" anchorCtr="0">
          <a:noAutofit/>
        </a:bodyPr>
        <a:lstStyle/>
        <a:p>
          <a:pPr marL="0" lvl="0" indent="0" algn="ctr" defTabSz="844550">
            <a:lnSpc>
              <a:spcPct val="90000"/>
            </a:lnSpc>
            <a:spcBef>
              <a:spcPct val="0"/>
            </a:spcBef>
            <a:spcAft>
              <a:spcPct val="35000"/>
            </a:spcAft>
            <a:buNone/>
          </a:pPr>
          <a:r>
            <a:rPr lang="en-US" sz="1900" kern="1200"/>
            <a:t>Discuss and examine</a:t>
          </a:r>
        </a:p>
      </dsp:txBody>
      <dsp:txXfrm>
        <a:off x="0" y="1870733"/>
        <a:ext cx="1252728" cy="1763220"/>
      </dsp:txXfrm>
    </dsp:sp>
    <dsp:sp modelId="{E5490202-7022-4DDC-896A-1BB98E937FEF}">
      <dsp:nvSpPr>
        <dsp:cNvPr id="0" name=""/>
        <dsp:cNvSpPr/>
      </dsp:nvSpPr>
      <dsp:spPr>
        <a:xfrm>
          <a:off x="1252728" y="3739747"/>
          <a:ext cx="5010912" cy="17632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26" tIns="447858" rIns="97226" bIns="447858" numCol="1" spcCol="1270" anchor="ctr" anchorCtr="0">
          <a:noAutofit/>
        </a:bodyPr>
        <a:lstStyle/>
        <a:p>
          <a:pPr marL="0" lvl="0" indent="0" algn="l" defTabSz="666750">
            <a:lnSpc>
              <a:spcPct val="90000"/>
            </a:lnSpc>
            <a:spcBef>
              <a:spcPct val="0"/>
            </a:spcBef>
            <a:spcAft>
              <a:spcPct val="35000"/>
            </a:spcAft>
            <a:buNone/>
          </a:pPr>
          <a:r>
            <a:rPr lang="en-US" sz="1500" kern="1200" dirty="0"/>
            <a:t>Integrate accepted and evolving standards and principles pertaining to different scenarios in the current school and community environments. </a:t>
          </a:r>
        </a:p>
      </dsp:txBody>
      <dsp:txXfrm>
        <a:off x="1252728" y="3739747"/>
        <a:ext cx="5010912" cy="1763220"/>
      </dsp:txXfrm>
    </dsp:sp>
    <dsp:sp modelId="{2653F876-4559-48EE-8460-F782BF8E443E}">
      <dsp:nvSpPr>
        <dsp:cNvPr id="0" name=""/>
        <dsp:cNvSpPr/>
      </dsp:nvSpPr>
      <dsp:spPr>
        <a:xfrm>
          <a:off x="0" y="3739747"/>
          <a:ext cx="1252728" cy="176322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90" tIns="174167" rIns="66290" bIns="174167" numCol="1" spcCol="1270" anchor="ctr" anchorCtr="0">
          <a:noAutofit/>
        </a:bodyPr>
        <a:lstStyle/>
        <a:p>
          <a:pPr marL="0" lvl="0" indent="0" algn="ctr" defTabSz="844550">
            <a:lnSpc>
              <a:spcPct val="90000"/>
            </a:lnSpc>
            <a:spcBef>
              <a:spcPct val="0"/>
            </a:spcBef>
            <a:spcAft>
              <a:spcPct val="35000"/>
            </a:spcAft>
            <a:buNone/>
          </a:pPr>
          <a:r>
            <a:rPr lang="en-US" sz="1900" kern="1200" dirty="0"/>
            <a:t>Integrate</a:t>
          </a:r>
        </a:p>
      </dsp:txBody>
      <dsp:txXfrm>
        <a:off x="0" y="3739747"/>
        <a:ext cx="1252728" cy="176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C3CF-9FC4-4527-A0C7-B4EA2A3140BC}">
      <dsp:nvSpPr>
        <dsp:cNvPr id="0" name=""/>
        <dsp:cNvSpPr/>
      </dsp:nvSpPr>
      <dsp:spPr>
        <a:xfrm>
          <a:off x="0" y="140877"/>
          <a:ext cx="6651253" cy="16415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Although I am the Past President of NASP and former chair of the NASP Ethical and Professional Practices Board, individual professional opinions and information presented in this session are my own. </a:t>
          </a:r>
        </a:p>
      </dsp:txBody>
      <dsp:txXfrm>
        <a:off x="80132" y="221009"/>
        <a:ext cx="6490989" cy="1481245"/>
      </dsp:txXfrm>
    </dsp:sp>
    <dsp:sp modelId="{646E0DD5-E7B5-4E48-94F2-11933C1D1D9C}">
      <dsp:nvSpPr>
        <dsp:cNvPr id="0" name=""/>
        <dsp:cNvSpPr/>
      </dsp:nvSpPr>
      <dsp:spPr>
        <a:xfrm>
          <a:off x="0" y="1848627"/>
          <a:ext cx="6651253" cy="16415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Although I occasionally write and publish about ethical and professional practices, I am not promoting my own work today.</a:t>
          </a:r>
        </a:p>
      </dsp:txBody>
      <dsp:txXfrm>
        <a:off x="80132" y="1928759"/>
        <a:ext cx="6490989" cy="1481245"/>
      </dsp:txXfrm>
    </dsp:sp>
    <dsp:sp modelId="{11AABD35-C72B-4D80-B2A2-84040C04B197}">
      <dsp:nvSpPr>
        <dsp:cNvPr id="0" name=""/>
        <dsp:cNvSpPr/>
      </dsp:nvSpPr>
      <dsp:spPr>
        <a:xfrm>
          <a:off x="0" y="3556377"/>
          <a:ext cx="6651253" cy="16415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 am not an attorney; my opinions should not be regarded as legal advice.</a:t>
          </a:r>
        </a:p>
      </dsp:txBody>
      <dsp:txXfrm>
        <a:off x="80132" y="3636509"/>
        <a:ext cx="6490989" cy="148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0E3D9-2839-4407-A687-F74D9E97287A}">
      <dsp:nvSpPr>
        <dsp:cNvPr id="0" name=""/>
        <dsp:cNvSpPr/>
      </dsp:nvSpPr>
      <dsp:spPr>
        <a:xfrm>
          <a:off x="0" y="463"/>
          <a:ext cx="10515600" cy="10844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5F0BC-809C-4EB2-8497-CA1F18BB90A1}">
      <dsp:nvSpPr>
        <dsp:cNvPr id="0" name=""/>
        <dsp:cNvSpPr/>
      </dsp:nvSpPr>
      <dsp:spPr>
        <a:xfrm>
          <a:off x="328046" y="244464"/>
          <a:ext cx="596447" cy="596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A0249A-4C88-4EE1-AFA3-6906DB317673}">
      <dsp:nvSpPr>
        <dsp:cNvPr id="0" name=""/>
        <dsp:cNvSpPr/>
      </dsp:nvSpPr>
      <dsp:spPr>
        <a:xfrm>
          <a:off x="1252540" y="463"/>
          <a:ext cx="9263059" cy="108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1" tIns="114771" rIns="114771" bIns="114771" numCol="1" spcCol="1270" anchor="ctr" anchorCtr="0">
          <a:noAutofit/>
        </a:bodyPr>
        <a:lstStyle/>
        <a:p>
          <a:pPr marL="0" lvl="0" indent="0" algn="l" defTabSz="1111250">
            <a:lnSpc>
              <a:spcPct val="90000"/>
            </a:lnSpc>
            <a:spcBef>
              <a:spcPct val="0"/>
            </a:spcBef>
            <a:spcAft>
              <a:spcPct val="35000"/>
            </a:spcAft>
            <a:buNone/>
          </a:pPr>
          <a:r>
            <a:rPr lang="en-US" sz="2500" kern="1200"/>
            <a:t>Ethical Codes- for school psychologists and other educational professionals</a:t>
          </a:r>
        </a:p>
      </dsp:txBody>
      <dsp:txXfrm>
        <a:off x="1252540" y="463"/>
        <a:ext cx="9263059" cy="1084450"/>
      </dsp:txXfrm>
    </dsp:sp>
    <dsp:sp modelId="{5EC94020-6E1F-48A6-ACC2-86A8A25F49AB}">
      <dsp:nvSpPr>
        <dsp:cNvPr id="0" name=""/>
        <dsp:cNvSpPr/>
      </dsp:nvSpPr>
      <dsp:spPr>
        <a:xfrm>
          <a:off x="0" y="1356027"/>
          <a:ext cx="10515600" cy="10844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8BD15-1E0F-497C-9DA5-2D0F7AFC3E1A}">
      <dsp:nvSpPr>
        <dsp:cNvPr id="0" name=""/>
        <dsp:cNvSpPr/>
      </dsp:nvSpPr>
      <dsp:spPr>
        <a:xfrm>
          <a:off x="328046" y="1600028"/>
          <a:ext cx="596447" cy="596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00A6E-E039-4CEC-B56F-C22A40906DEB}">
      <dsp:nvSpPr>
        <dsp:cNvPr id="0" name=""/>
        <dsp:cNvSpPr/>
      </dsp:nvSpPr>
      <dsp:spPr>
        <a:xfrm>
          <a:off x="1252540" y="1356027"/>
          <a:ext cx="9263059" cy="108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1" tIns="114771" rIns="114771" bIns="114771" numCol="1" spcCol="1270" anchor="ctr" anchorCtr="0">
          <a:noAutofit/>
        </a:bodyPr>
        <a:lstStyle/>
        <a:p>
          <a:pPr marL="0" lvl="0" indent="0" algn="l" defTabSz="1111250">
            <a:lnSpc>
              <a:spcPct val="90000"/>
            </a:lnSpc>
            <a:spcBef>
              <a:spcPct val="0"/>
            </a:spcBef>
            <a:spcAft>
              <a:spcPct val="35000"/>
            </a:spcAft>
            <a:buNone/>
          </a:pPr>
          <a:r>
            <a:rPr lang="en-US" sz="2500" kern="1200" dirty="0"/>
            <a:t>Legal Requirements- FERPA, IDEA, ESSA, credentialing requirements, state education laws and regulations, etc.</a:t>
          </a:r>
        </a:p>
      </dsp:txBody>
      <dsp:txXfrm>
        <a:off x="1252540" y="1356027"/>
        <a:ext cx="9263059" cy="1084450"/>
      </dsp:txXfrm>
    </dsp:sp>
    <dsp:sp modelId="{7CBC5BDC-6C41-4427-A7ED-AE245CE3FD5F}">
      <dsp:nvSpPr>
        <dsp:cNvPr id="0" name=""/>
        <dsp:cNvSpPr/>
      </dsp:nvSpPr>
      <dsp:spPr>
        <a:xfrm>
          <a:off x="0" y="2711590"/>
          <a:ext cx="10515600" cy="10844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3A587-4E63-4DD8-8628-AA926C3F1F54}">
      <dsp:nvSpPr>
        <dsp:cNvPr id="0" name=""/>
        <dsp:cNvSpPr/>
      </dsp:nvSpPr>
      <dsp:spPr>
        <a:xfrm>
          <a:off x="328046" y="2955592"/>
          <a:ext cx="596447" cy="596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0BE7BF-E83C-477F-B41E-CE93B70771E5}">
      <dsp:nvSpPr>
        <dsp:cNvPr id="0" name=""/>
        <dsp:cNvSpPr/>
      </dsp:nvSpPr>
      <dsp:spPr>
        <a:xfrm>
          <a:off x="1252540" y="2711590"/>
          <a:ext cx="9263059" cy="108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71" tIns="114771" rIns="114771" bIns="114771" numCol="1" spcCol="1270" anchor="ctr" anchorCtr="0">
          <a:noAutofit/>
        </a:bodyPr>
        <a:lstStyle/>
        <a:p>
          <a:pPr marL="0" lvl="0" indent="0" algn="l" defTabSz="1111250">
            <a:lnSpc>
              <a:spcPct val="90000"/>
            </a:lnSpc>
            <a:spcBef>
              <a:spcPct val="0"/>
            </a:spcBef>
            <a:spcAft>
              <a:spcPct val="35000"/>
            </a:spcAft>
            <a:buNone/>
          </a:pPr>
          <a:r>
            <a:rPr lang="en-US" sz="2500" kern="1200" dirty="0"/>
            <a:t>Local Policies and Procedures</a:t>
          </a:r>
        </a:p>
      </dsp:txBody>
      <dsp:txXfrm>
        <a:off x="1252540" y="2711590"/>
        <a:ext cx="9263059" cy="1084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DF25-67C6-4E54-BD80-A4F206CCC68E}">
      <dsp:nvSpPr>
        <dsp:cNvPr id="0" name=""/>
        <dsp:cNvSpPr/>
      </dsp:nvSpPr>
      <dsp:spPr>
        <a:xfrm>
          <a:off x="0" y="7790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National Association of School Psychologists Principles for Professional Ethics (NASP, 2020) provides four general themes: Respecting the dignity of all persons, professional competence and responsibility, honesty and integrity in interpersonal relationships and responsibility to schools, families, communities, the profession and society.</a:t>
          </a:r>
        </a:p>
      </dsp:txBody>
      <dsp:txXfrm>
        <a:off x="85444" y="163347"/>
        <a:ext cx="6092752" cy="1579432"/>
      </dsp:txXfrm>
    </dsp:sp>
    <dsp:sp modelId="{A3CE615D-3234-49E0-8016-D0E9732CF4BF}">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Ethical Principles of Psychologists provided by the American Psychological Association (APA, 2003, 2010, 2017) provides five general ethical principles: Beneficence and non-maleficence, fidelity and responsibility, integrity, justice and respect for people’s rights and dignity. </a:t>
          </a:r>
        </a:p>
      </dsp:txBody>
      <dsp:txXfrm>
        <a:off x="85444" y="1962627"/>
        <a:ext cx="6092752" cy="1579432"/>
      </dsp:txXfrm>
    </dsp:sp>
    <dsp:sp modelId="{AAF58C8F-4F54-4838-ADF5-05117545827E}">
      <dsp:nvSpPr>
        <dsp:cNvPr id="0" name=""/>
        <dsp:cNvSpPr/>
      </dsp:nvSpPr>
      <dsp:spPr>
        <a:xfrm>
          <a:off x="0" y="367646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International School Psychology Association (ISPA) created a code of ethical principles that attempts to define general principles that span international, cultural, linguistic and legal contexts.  The general tenants of the ISPA ethical code include general principles related to trust, promotion of children’s welfare, and high levels of professional competence (ISPA, 1990).</a:t>
          </a:r>
        </a:p>
      </dsp:txBody>
      <dsp:txXfrm>
        <a:off x="85444" y="3761908"/>
        <a:ext cx="6092752" cy="1579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F88BC-47D7-4AF4-805D-0203DC5DD7E7}">
      <dsp:nvSpPr>
        <dsp:cNvPr id="0" name=""/>
        <dsp:cNvSpPr/>
      </dsp:nvSpPr>
      <dsp:spPr>
        <a:xfrm>
          <a:off x="0" y="4417"/>
          <a:ext cx="6248400" cy="940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F5A39-0B5E-4A12-823D-FA6D9877D0F5}">
      <dsp:nvSpPr>
        <dsp:cNvPr id="0" name=""/>
        <dsp:cNvSpPr/>
      </dsp:nvSpPr>
      <dsp:spPr>
        <a:xfrm>
          <a:off x="284644" y="216136"/>
          <a:ext cx="517535" cy="517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2ABEA-2F19-404E-AF71-12AFED218DC3}">
      <dsp:nvSpPr>
        <dsp:cNvPr id="0" name=""/>
        <dsp:cNvSpPr/>
      </dsp:nvSpPr>
      <dsp:spPr>
        <a:xfrm>
          <a:off x="1086824" y="4417"/>
          <a:ext cx="5161575" cy="94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6" tIns="99586" rIns="99586" bIns="99586" numCol="1" spcCol="1270" anchor="ctr" anchorCtr="0">
          <a:noAutofit/>
        </a:bodyPr>
        <a:lstStyle/>
        <a:p>
          <a:pPr marL="0" lvl="0" indent="0" algn="l" defTabSz="844550">
            <a:lnSpc>
              <a:spcPct val="90000"/>
            </a:lnSpc>
            <a:spcBef>
              <a:spcPct val="0"/>
            </a:spcBef>
            <a:spcAft>
              <a:spcPct val="35000"/>
            </a:spcAft>
            <a:buNone/>
          </a:pPr>
          <a:r>
            <a:rPr lang="en-US" sz="1900" kern="1200"/>
            <a:t>Composed of broad, abstract principles as well as specific mandates</a:t>
          </a:r>
        </a:p>
      </dsp:txBody>
      <dsp:txXfrm>
        <a:off x="1086824" y="4417"/>
        <a:ext cx="5161575" cy="940973"/>
      </dsp:txXfrm>
    </dsp:sp>
    <dsp:sp modelId="{661F6C7A-A1E6-4350-9C62-AA07A8B40E93}">
      <dsp:nvSpPr>
        <dsp:cNvPr id="0" name=""/>
        <dsp:cNvSpPr/>
      </dsp:nvSpPr>
      <dsp:spPr>
        <a:xfrm>
          <a:off x="0" y="1180634"/>
          <a:ext cx="6248400" cy="940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468C6-5C5E-4B15-B3E2-9402138A02DF}">
      <dsp:nvSpPr>
        <dsp:cNvPr id="0" name=""/>
        <dsp:cNvSpPr/>
      </dsp:nvSpPr>
      <dsp:spPr>
        <a:xfrm>
          <a:off x="284644" y="1392353"/>
          <a:ext cx="517535" cy="517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C18A4A-9B1D-4C77-9DBA-9F143A8BAC99}">
      <dsp:nvSpPr>
        <dsp:cNvPr id="0" name=""/>
        <dsp:cNvSpPr/>
      </dsp:nvSpPr>
      <dsp:spPr>
        <a:xfrm>
          <a:off x="1086824" y="1180634"/>
          <a:ext cx="5161575" cy="94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6" tIns="99586" rIns="99586" bIns="99586" numCol="1" spcCol="1270" anchor="ctr" anchorCtr="0">
          <a:noAutofit/>
        </a:bodyPr>
        <a:lstStyle/>
        <a:p>
          <a:pPr marL="0" lvl="0" indent="0" algn="l" defTabSz="844550">
            <a:lnSpc>
              <a:spcPct val="90000"/>
            </a:lnSpc>
            <a:spcBef>
              <a:spcPct val="0"/>
            </a:spcBef>
            <a:spcAft>
              <a:spcPct val="35000"/>
            </a:spcAft>
            <a:buNone/>
          </a:pPr>
          <a:r>
            <a:rPr lang="en-US" sz="1900" kern="1200"/>
            <a:t>Competing ethical principles or conflicts between ethical principles and laws or regulations</a:t>
          </a:r>
        </a:p>
      </dsp:txBody>
      <dsp:txXfrm>
        <a:off x="1086824" y="1180634"/>
        <a:ext cx="5161575" cy="940973"/>
      </dsp:txXfrm>
    </dsp:sp>
    <dsp:sp modelId="{E5943C48-2D44-48C6-99D7-552F01953C41}">
      <dsp:nvSpPr>
        <dsp:cNvPr id="0" name=""/>
        <dsp:cNvSpPr/>
      </dsp:nvSpPr>
      <dsp:spPr>
        <a:xfrm>
          <a:off x="0" y="2356850"/>
          <a:ext cx="6248400" cy="940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3B6C6-2CB1-46B4-A271-686D9272E906}">
      <dsp:nvSpPr>
        <dsp:cNvPr id="0" name=""/>
        <dsp:cNvSpPr/>
      </dsp:nvSpPr>
      <dsp:spPr>
        <a:xfrm>
          <a:off x="284644" y="2568569"/>
          <a:ext cx="517535" cy="517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ADAC5-2449-4E16-9412-C2855E68E1DB}">
      <dsp:nvSpPr>
        <dsp:cNvPr id="0" name=""/>
        <dsp:cNvSpPr/>
      </dsp:nvSpPr>
      <dsp:spPr>
        <a:xfrm>
          <a:off x="1086824" y="2356850"/>
          <a:ext cx="5161575" cy="94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6" tIns="99586" rIns="99586" bIns="99586" numCol="1" spcCol="1270" anchor="ctr" anchorCtr="0">
          <a:noAutofit/>
        </a:bodyPr>
        <a:lstStyle/>
        <a:p>
          <a:pPr marL="0" lvl="0" indent="0" algn="l" defTabSz="844550">
            <a:lnSpc>
              <a:spcPct val="90000"/>
            </a:lnSpc>
            <a:spcBef>
              <a:spcPct val="0"/>
            </a:spcBef>
            <a:spcAft>
              <a:spcPct val="35000"/>
            </a:spcAft>
            <a:buNone/>
          </a:pPr>
          <a:r>
            <a:rPr lang="en-US" sz="1900" kern="1200"/>
            <a:t>Conflicting interests of multiple parties (e.g., student, parents, classmates)</a:t>
          </a:r>
        </a:p>
      </dsp:txBody>
      <dsp:txXfrm>
        <a:off x="1086824" y="2356850"/>
        <a:ext cx="5161575" cy="940973"/>
      </dsp:txXfrm>
    </dsp:sp>
    <dsp:sp modelId="{909B3AA0-92EB-445F-97B5-4FA32F8D2892}">
      <dsp:nvSpPr>
        <dsp:cNvPr id="0" name=""/>
        <dsp:cNvSpPr/>
      </dsp:nvSpPr>
      <dsp:spPr>
        <a:xfrm>
          <a:off x="0" y="3533067"/>
          <a:ext cx="6248400" cy="940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0E407-C332-4AF8-AFB7-F4FDB20C5878}">
      <dsp:nvSpPr>
        <dsp:cNvPr id="0" name=""/>
        <dsp:cNvSpPr/>
      </dsp:nvSpPr>
      <dsp:spPr>
        <a:xfrm>
          <a:off x="284644" y="3744786"/>
          <a:ext cx="517535" cy="517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59C78C-04CA-4DF7-A4F9-BB3DEE303987}">
      <dsp:nvSpPr>
        <dsp:cNvPr id="0" name=""/>
        <dsp:cNvSpPr/>
      </dsp:nvSpPr>
      <dsp:spPr>
        <a:xfrm>
          <a:off x="1086824" y="3533067"/>
          <a:ext cx="5161575" cy="94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6" tIns="99586" rIns="99586" bIns="99586" numCol="1" spcCol="1270" anchor="ctr" anchorCtr="0">
          <a:noAutofit/>
        </a:bodyPr>
        <a:lstStyle/>
        <a:p>
          <a:pPr marL="0" lvl="0" indent="0" algn="l" defTabSz="844550">
            <a:lnSpc>
              <a:spcPct val="90000"/>
            </a:lnSpc>
            <a:spcBef>
              <a:spcPct val="0"/>
            </a:spcBef>
            <a:spcAft>
              <a:spcPct val="35000"/>
            </a:spcAft>
            <a:buNone/>
          </a:pPr>
          <a:r>
            <a:rPr lang="en-US" sz="1900" kern="1200"/>
            <a:t>Dual roles of employee and pupil advocate</a:t>
          </a:r>
        </a:p>
      </dsp:txBody>
      <dsp:txXfrm>
        <a:off x="1086824" y="3533067"/>
        <a:ext cx="5161575" cy="940973"/>
      </dsp:txXfrm>
    </dsp:sp>
    <dsp:sp modelId="{7532A598-9B7F-41AD-B601-35659F6420C7}">
      <dsp:nvSpPr>
        <dsp:cNvPr id="0" name=""/>
        <dsp:cNvSpPr/>
      </dsp:nvSpPr>
      <dsp:spPr>
        <a:xfrm>
          <a:off x="0" y="4709284"/>
          <a:ext cx="6248400" cy="940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37C37-F238-4EF2-94A1-521675D74CAB}">
      <dsp:nvSpPr>
        <dsp:cNvPr id="0" name=""/>
        <dsp:cNvSpPr/>
      </dsp:nvSpPr>
      <dsp:spPr>
        <a:xfrm>
          <a:off x="284644" y="4921003"/>
          <a:ext cx="517535" cy="5175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FEC9B-4F0F-4FE9-BF6F-41B8716B0D84}">
      <dsp:nvSpPr>
        <dsp:cNvPr id="0" name=""/>
        <dsp:cNvSpPr/>
      </dsp:nvSpPr>
      <dsp:spPr>
        <a:xfrm>
          <a:off x="1086824" y="4709284"/>
          <a:ext cx="5161575" cy="940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86" tIns="99586" rIns="99586" bIns="99586" numCol="1" spcCol="1270" anchor="ctr" anchorCtr="0">
          <a:noAutofit/>
        </a:bodyPr>
        <a:lstStyle/>
        <a:p>
          <a:pPr marL="0" lvl="0" indent="0" algn="l" defTabSz="844550">
            <a:lnSpc>
              <a:spcPct val="90000"/>
            </a:lnSpc>
            <a:spcBef>
              <a:spcPct val="0"/>
            </a:spcBef>
            <a:spcAft>
              <a:spcPct val="35000"/>
            </a:spcAft>
            <a:buNone/>
          </a:pPr>
          <a:r>
            <a:rPr lang="en-US" sz="1900" kern="1200"/>
            <a:t>May not address new and emerging ethical issues in a timely manner</a:t>
          </a:r>
        </a:p>
      </dsp:txBody>
      <dsp:txXfrm>
        <a:off x="1086824" y="4709284"/>
        <a:ext cx="5161575" cy="940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93533-AF27-415E-84AB-120253D03FC7}">
      <dsp:nvSpPr>
        <dsp:cNvPr id="0" name=""/>
        <dsp:cNvSpPr/>
      </dsp:nvSpPr>
      <dsp:spPr>
        <a:xfrm>
          <a:off x="205509" y="619429"/>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413FC-56B6-438F-B2A4-1C7BCBE62838}">
      <dsp:nvSpPr>
        <dsp:cNvPr id="0" name=""/>
        <dsp:cNvSpPr/>
      </dsp:nvSpPr>
      <dsp:spPr>
        <a:xfrm>
          <a:off x="396960" y="810880"/>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1B469C-AF41-41EB-9A71-95D1CC8F216F}">
      <dsp:nvSpPr>
        <dsp:cNvPr id="0" name=""/>
        <dsp:cNvSpPr/>
      </dsp:nvSpPr>
      <dsp:spPr>
        <a:xfrm>
          <a:off x="1312541"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Competence</a:t>
          </a:r>
        </a:p>
      </dsp:txBody>
      <dsp:txXfrm>
        <a:off x="1312541" y="619429"/>
        <a:ext cx="2148945" cy="911674"/>
      </dsp:txXfrm>
    </dsp:sp>
    <dsp:sp modelId="{3736978B-5C14-48BF-A514-ADB01E717DB0}">
      <dsp:nvSpPr>
        <dsp:cNvPr id="0" name=""/>
        <dsp:cNvSpPr/>
      </dsp:nvSpPr>
      <dsp:spPr>
        <a:xfrm>
          <a:off x="3835925" y="619429"/>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B8683-58C3-437F-AE73-BF111F1B62A2}">
      <dsp:nvSpPr>
        <dsp:cNvPr id="0" name=""/>
        <dsp:cNvSpPr/>
      </dsp:nvSpPr>
      <dsp:spPr>
        <a:xfrm>
          <a:off x="4027376" y="810880"/>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33A29-9248-4986-BEE1-EAA264131BBF}">
      <dsp:nvSpPr>
        <dsp:cNvPr id="0" name=""/>
        <dsp:cNvSpPr/>
      </dsp:nvSpPr>
      <dsp:spPr>
        <a:xfrm>
          <a:off x="4942957"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Administrative Demands</a:t>
          </a:r>
        </a:p>
      </dsp:txBody>
      <dsp:txXfrm>
        <a:off x="4942957" y="619429"/>
        <a:ext cx="2148945" cy="911674"/>
      </dsp:txXfrm>
    </dsp:sp>
    <dsp:sp modelId="{AADB7D18-EC86-4BEF-A321-CC9A918AFD29}">
      <dsp:nvSpPr>
        <dsp:cNvPr id="0" name=""/>
        <dsp:cNvSpPr/>
      </dsp:nvSpPr>
      <dsp:spPr>
        <a:xfrm>
          <a:off x="7466341" y="619429"/>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53982-89DF-48A8-9057-B11F25EBC9DE}">
      <dsp:nvSpPr>
        <dsp:cNvPr id="0" name=""/>
        <dsp:cNvSpPr/>
      </dsp:nvSpPr>
      <dsp:spPr>
        <a:xfrm>
          <a:off x="7657792" y="810880"/>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63F981-A135-4A3C-9B62-1782F809AD2C}">
      <dsp:nvSpPr>
        <dsp:cNvPr id="0" name=""/>
        <dsp:cNvSpPr/>
      </dsp:nvSpPr>
      <dsp:spPr>
        <a:xfrm>
          <a:off x="8573374" y="619429"/>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Compliance</a:t>
          </a:r>
        </a:p>
      </dsp:txBody>
      <dsp:txXfrm>
        <a:off x="8573374" y="619429"/>
        <a:ext cx="2148945" cy="911674"/>
      </dsp:txXfrm>
    </dsp:sp>
    <dsp:sp modelId="{4F9444FF-9E25-4591-96C9-0FF5D0BAEEDD}">
      <dsp:nvSpPr>
        <dsp:cNvPr id="0" name=""/>
        <dsp:cNvSpPr/>
      </dsp:nvSpPr>
      <dsp:spPr>
        <a:xfrm>
          <a:off x="205509" y="2158301"/>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97654-2614-44DA-AF83-D5CB194A531D}">
      <dsp:nvSpPr>
        <dsp:cNvPr id="0" name=""/>
        <dsp:cNvSpPr/>
      </dsp:nvSpPr>
      <dsp:spPr>
        <a:xfrm>
          <a:off x="396960" y="2349753"/>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3B0A5A-7D9C-4C0E-9B5F-D21E0407BBF3}">
      <dsp:nvSpPr>
        <dsp:cNvPr id="0" name=""/>
        <dsp:cNvSpPr/>
      </dsp:nvSpPr>
      <dsp:spPr>
        <a:xfrm>
          <a:off x="1312541" y="2158301"/>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Equity</a:t>
          </a:r>
        </a:p>
      </dsp:txBody>
      <dsp:txXfrm>
        <a:off x="1312541" y="2158301"/>
        <a:ext cx="2148945" cy="911674"/>
      </dsp:txXfrm>
    </dsp:sp>
    <dsp:sp modelId="{672A0F0E-D922-47C4-9BC7-CC112434EC16}">
      <dsp:nvSpPr>
        <dsp:cNvPr id="0" name=""/>
        <dsp:cNvSpPr/>
      </dsp:nvSpPr>
      <dsp:spPr>
        <a:xfrm>
          <a:off x="3835925" y="2158301"/>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90A29-A24C-48B9-B265-04F2A2954206}">
      <dsp:nvSpPr>
        <dsp:cNvPr id="0" name=""/>
        <dsp:cNvSpPr/>
      </dsp:nvSpPr>
      <dsp:spPr>
        <a:xfrm>
          <a:off x="4027376" y="2349753"/>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21BEB-29FC-4F1B-A363-2C5F9DABBD62}">
      <dsp:nvSpPr>
        <dsp:cNvPr id="0" name=""/>
        <dsp:cNvSpPr/>
      </dsp:nvSpPr>
      <dsp:spPr>
        <a:xfrm>
          <a:off x="4942957" y="2158301"/>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Job Options/Burnout</a:t>
          </a:r>
        </a:p>
      </dsp:txBody>
      <dsp:txXfrm>
        <a:off x="4942957" y="2158301"/>
        <a:ext cx="2148945" cy="911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76709-C7E7-42F1-8010-656CFFBBB2AE}">
      <dsp:nvSpPr>
        <dsp:cNvPr id="0" name=""/>
        <dsp:cNvSpPr/>
      </dsp:nvSpPr>
      <dsp:spPr>
        <a:xfrm>
          <a:off x="828914" y="90493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BB238-8272-4169-A3A9-EDC2736B888C}">
      <dsp:nvSpPr>
        <dsp:cNvPr id="0" name=""/>
        <dsp:cNvSpPr/>
      </dsp:nvSpPr>
      <dsp:spPr>
        <a:xfrm>
          <a:off x="333914" y="199697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Enhance advocacy for the profession and for marginalized students</a:t>
          </a:r>
        </a:p>
      </dsp:txBody>
      <dsp:txXfrm>
        <a:off x="333914" y="1996974"/>
        <a:ext cx="1800000" cy="787500"/>
      </dsp:txXfrm>
    </dsp:sp>
    <dsp:sp modelId="{DE6AB30F-0ED1-442D-B91A-6DA79550B35D}">
      <dsp:nvSpPr>
        <dsp:cNvPr id="0" name=""/>
        <dsp:cNvSpPr/>
      </dsp:nvSpPr>
      <dsp:spPr>
        <a:xfrm>
          <a:off x="2943914" y="90493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3293B2-E95A-446E-A2E1-C83514B6FC7B}">
      <dsp:nvSpPr>
        <dsp:cNvPr id="0" name=""/>
        <dsp:cNvSpPr/>
      </dsp:nvSpPr>
      <dsp:spPr>
        <a:xfrm>
          <a:off x="2448914" y="199697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Redefine best practices versus compliance</a:t>
          </a:r>
        </a:p>
      </dsp:txBody>
      <dsp:txXfrm>
        <a:off x="2448914" y="1996974"/>
        <a:ext cx="1800000" cy="787500"/>
      </dsp:txXfrm>
    </dsp:sp>
    <dsp:sp modelId="{AA415466-F9DD-4E57-A6FF-30BB756F8AAD}">
      <dsp:nvSpPr>
        <dsp:cNvPr id="0" name=""/>
        <dsp:cNvSpPr/>
      </dsp:nvSpPr>
      <dsp:spPr>
        <a:xfrm>
          <a:off x="5058914" y="90493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0F39DF-09E9-45E1-885A-6CF395C87786}">
      <dsp:nvSpPr>
        <dsp:cNvPr id="0" name=""/>
        <dsp:cNvSpPr/>
      </dsp:nvSpPr>
      <dsp:spPr>
        <a:xfrm>
          <a:off x="4563914" y="199697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Increase utilization of consultation as an effective intervention for student success</a:t>
          </a:r>
        </a:p>
      </dsp:txBody>
      <dsp:txXfrm>
        <a:off x="4563914" y="1996974"/>
        <a:ext cx="1800000" cy="787500"/>
      </dsp:txXfrm>
    </dsp:sp>
    <dsp:sp modelId="{7A19FDEF-592E-4CCA-8117-47DAFECDCF56}">
      <dsp:nvSpPr>
        <dsp:cNvPr id="0" name=""/>
        <dsp:cNvSpPr/>
      </dsp:nvSpPr>
      <dsp:spPr>
        <a:xfrm>
          <a:off x="7173914" y="90493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32E704-877F-4199-8F2D-5AECDDAEE173}">
      <dsp:nvSpPr>
        <dsp:cNvPr id="0" name=""/>
        <dsp:cNvSpPr/>
      </dsp:nvSpPr>
      <dsp:spPr>
        <a:xfrm>
          <a:off x="6678914" y="199697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Capitalize on the understanding of the importance of social emotional learning as a core curricular requirement</a:t>
          </a:r>
        </a:p>
      </dsp:txBody>
      <dsp:txXfrm>
        <a:off x="6678914" y="1996974"/>
        <a:ext cx="1800000" cy="787500"/>
      </dsp:txXfrm>
    </dsp:sp>
    <dsp:sp modelId="{6FD422F6-3200-4A6C-B2A2-EC68044EE588}">
      <dsp:nvSpPr>
        <dsp:cNvPr id="0" name=""/>
        <dsp:cNvSpPr/>
      </dsp:nvSpPr>
      <dsp:spPr>
        <a:xfrm>
          <a:off x="9288914" y="90493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4030C-1BB7-4EEE-881B-6B25CFC25FCA}">
      <dsp:nvSpPr>
        <dsp:cNvPr id="0" name=""/>
        <dsp:cNvSpPr/>
      </dsp:nvSpPr>
      <dsp:spPr>
        <a:xfrm>
          <a:off x="8793914" y="1996974"/>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Embrace school psychologists as key mental and behavioral health service providers</a:t>
          </a:r>
        </a:p>
      </dsp:txBody>
      <dsp:txXfrm>
        <a:off x="8793914" y="1996974"/>
        <a:ext cx="1800000" cy="78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03A2F-9510-4C6F-B284-0B5C0DA9CB1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36F5E-630C-485B-8CD5-7CD397C16D1E}" type="slidenum">
              <a:rPr lang="en-US" smtClean="0"/>
              <a:t>‹#›</a:t>
            </a:fld>
            <a:endParaRPr lang="en-US"/>
          </a:p>
        </p:txBody>
      </p:sp>
    </p:spTree>
    <p:extLst>
      <p:ext uri="{BB962C8B-B14F-4D97-AF65-F5344CB8AC3E}">
        <p14:creationId xmlns:p14="http://schemas.microsoft.com/office/powerpoint/2010/main" val="266890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832673-52D3-4DA4-A858-8927E7B53B87}" type="slidenum">
              <a:rPr lang="en-US" smtClean="0"/>
              <a:t>4</a:t>
            </a:fld>
            <a:endParaRPr lang="en-US"/>
          </a:p>
        </p:txBody>
      </p:sp>
    </p:spTree>
    <p:extLst>
      <p:ext uri="{BB962C8B-B14F-4D97-AF65-F5344CB8AC3E}">
        <p14:creationId xmlns:p14="http://schemas.microsoft.com/office/powerpoint/2010/main" val="314136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themes, as well as the codes and decision-making model described below, serve as important guiding themes for ethical practice. Moreover, these tools recognize the importance of context. However, they fall short in their capacity to provide practitioners with guidance for utilizing the context in which specific situations ethical dilemmas arise to make context-based ethical decisions.</a:t>
            </a:r>
          </a:p>
          <a:p>
            <a:pPr defTabSz="931774">
              <a:defRPr/>
            </a:pPr>
            <a:r>
              <a:rPr lang="en-US" dirty="0"/>
              <a:t>In the introduction to the document, APA notes that context should be considered when applying ethical guidelines and the interpretation of the guidelines may vary, depending on the context.  However, no specific guidelines are given for the process of incorporating the context into ethical decision-making.</a:t>
            </a:r>
          </a:p>
          <a:p>
            <a:pPr defTabSz="931774">
              <a:defRPr/>
            </a:pPr>
            <a:endParaRPr lang="en-US" dirty="0"/>
          </a:p>
          <a:p>
            <a:pPr defTabSz="931774">
              <a:defRPr/>
            </a:pPr>
            <a:r>
              <a:rPr lang="en-US" dirty="0"/>
              <a:t>The section of the ISPA ethical code that relates to Professional Responsibilities provides specific guidelines for assessing the context of psychological services by explicitly stating how aspects of context can be considered in practice. Primary importance is placed on the school psychologist’s responsibility to understand the goals and philosophies of the system in which they work (</a:t>
            </a:r>
            <a:r>
              <a:rPr lang="en-US" dirty="0" err="1"/>
              <a:t>exosystem</a:t>
            </a:r>
            <a:r>
              <a:rPr lang="en-US" dirty="0"/>
              <a:t>) and the value systems of the families with whom they work (microsystem).  In addition, emphasis is placed on knowledge and sensitivity of the cultural system in which they work (</a:t>
            </a:r>
            <a:r>
              <a:rPr lang="en-US" dirty="0" err="1"/>
              <a:t>macrosystem</a:t>
            </a:r>
            <a:r>
              <a:rPr lang="en-US" dirty="0"/>
              <a:t>).  In this respect, the ISPA ethical guidelines provide the most explicit value on considering the context in ethical decision-making, but, again, little guidance is given for how to accomplish this.</a:t>
            </a:r>
            <a:endParaRPr lang="en-GB" dirty="0"/>
          </a:p>
          <a:p>
            <a:pPr defTabSz="931774">
              <a:defRPr/>
            </a:pPr>
            <a:endParaRPr lang="en-GB" dirty="0"/>
          </a:p>
          <a:p>
            <a:pPr defTabSz="931774">
              <a:defRPr/>
            </a:pPr>
            <a:endParaRPr lang="en-GB" dirty="0"/>
          </a:p>
          <a:p>
            <a:endParaRPr lang="en-GB" dirty="0"/>
          </a:p>
        </p:txBody>
      </p:sp>
      <p:sp>
        <p:nvSpPr>
          <p:cNvPr id="4" name="Slide Number Placeholder 3"/>
          <p:cNvSpPr>
            <a:spLocks noGrp="1"/>
          </p:cNvSpPr>
          <p:nvPr>
            <p:ph type="sldNum" sz="quarter" idx="10"/>
          </p:nvPr>
        </p:nvSpPr>
        <p:spPr/>
        <p:txBody>
          <a:bodyPr/>
          <a:lstStyle/>
          <a:p>
            <a:fld id="{1C219D14-613B-436F-8099-7A53D37127B2}" type="slidenum">
              <a:rPr lang="en-GB" smtClean="0"/>
              <a:t>5</a:t>
            </a:fld>
            <a:endParaRPr lang="en-GB"/>
          </a:p>
        </p:txBody>
      </p:sp>
      <p:sp>
        <p:nvSpPr>
          <p:cNvPr id="5" name="Date Placeholder 4"/>
          <p:cNvSpPr>
            <a:spLocks noGrp="1"/>
          </p:cNvSpPr>
          <p:nvPr>
            <p:ph type="dt" idx="11"/>
          </p:nvPr>
        </p:nvSpPr>
        <p:spPr/>
        <p:txBody>
          <a:bodyPr/>
          <a:lstStyle/>
          <a:p>
            <a:fld id="{FEFDB9D6-671B-40F2-8768-7B029636D2AB}" type="datetime1">
              <a:rPr lang="en-US" smtClean="0"/>
              <a:t>11/3/2022</a:t>
            </a:fld>
            <a:endParaRPr lang="en-GB"/>
          </a:p>
        </p:txBody>
      </p:sp>
    </p:spTree>
    <p:extLst>
      <p:ext uri="{BB962C8B-B14F-4D97-AF65-F5344CB8AC3E}">
        <p14:creationId xmlns:p14="http://schemas.microsoft.com/office/powerpoint/2010/main" val="38559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Briefly mention these as some of the reasons why we all need to engage in a problem-solving approach to professional problems. </a:t>
            </a:r>
          </a:p>
          <a:p>
            <a:endParaRPr lang="en-US">
              <a:latin typeface="Arial" charset="0"/>
            </a:endParaRPr>
          </a:p>
          <a:p>
            <a:r>
              <a:rPr lang="en-US">
                <a:latin typeface="Arial" charset="0"/>
              </a:rPr>
              <a:t>Then introduce scenario #1</a:t>
            </a:r>
          </a:p>
        </p:txBody>
      </p:sp>
    </p:spTree>
    <p:extLst>
      <p:ext uri="{BB962C8B-B14F-4D97-AF65-F5344CB8AC3E}">
        <p14:creationId xmlns:p14="http://schemas.microsoft.com/office/powerpoint/2010/main" val="142632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B127-DBA1-418F-B0FB-111D43580F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6034EF-548B-4D5D-8902-1874A213E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FDA4C7-9DBA-4EB9-9497-6170B2627A97}"/>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AF603198-0DA0-4331-8361-B47FAECE6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24421-5231-48E3-B368-51B582310900}"/>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330641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5B40-0F4D-422E-804C-BA0EFDD54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E7165-7F7F-4305-96FC-53D55B8EB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A064A-81A9-46C9-880C-47132ED220E5}"/>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7C0396EB-C2AA-4D14-B7C1-6A0314AE9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1F7EF-64E5-4AC5-8003-27AEB7B8A351}"/>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194997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0313A-9385-49CC-A41C-163B28686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9F940D-491C-456F-948C-F7A29A7AB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3AC57-96C5-4CD7-82C4-EFDC8C2A1E36}"/>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45EB8985-B48B-49AD-9FAF-FC1CC2124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7E7E-E868-48C6-99F4-91F6E03D168A}"/>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150673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15CD-803D-411F-A681-621BF09CF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2B781-8C62-4D2D-A7CD-6FE64E24B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D4722-1DCA-434B-8FB1-9439DE4EA5A9}"/>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EBD940CE-95FA-4BC3-A638-BD3EC1C53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CD39C-FD06-4469-8640-3B2DB493F78F}"/>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115554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082F-3A4A-4917-A1F5-1E923B972E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2F17B2-FDE4-4026-982D-5E0B269DF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9EAE5-19DD-4122-984C-D9344B5A4000}"/>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7F4ABFC9-A9BA-4EA5-9E01-DC0DAE5B6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08655-CBCE-4A15-9801-45140EA690BD}"/>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6012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B41F-6685-435A-80DF-D4A328284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7A2BD-CDB8-4E80-9897-C3429E27C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49CFA-AA99-436B-89D0-12B1E096D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99C07C-00A7-4F6A-BC8D-6FBB55C68B6A}"/>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6" name="Footer Placeholder 5">
            <a:extLst>
              <a:ext uri="{FF2B5EF4-FFF2-40B4-BE49-F238E27FC236}">
                <a16:creationId xmlns:a16="http://schemas.microsoft.com/office/drawing/2014/main" id="{79D2886E-7D7F-4667-8261-1515B201E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F0307-31CE-46EB-ADA2-E82893C82ED3}"/>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20125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2A82-E97F-4114-8D4A-963DD6680C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806D1-EB2B-4CA1-9077-80D77BC287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BFD13A-0888-4C25-907F-7D7F23C26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224AD-754F-4098-9AF7-E4063364E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3A96C-444F-4161-80A5-9B244501D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A060C3-0CE0-4B9B-BCC0-86D46C2968F8}"/>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8" name="Footer Placeholder 7">
            <a:extLst>
              <a:ext uri="{FF2B5EF4-FFF2-40B4-BE49-F238E27FC236}">
                <a16:creationId xmlns:a16="http://schemas.microsoft.com/office/drawing/2014/main" id="{5E0E7541-8739-49BD-99F0-1414A594AE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CE5CF-C324-45E9-86D1-21B762135B12}"/>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128276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5D66-A5B6-4D02-B72D-12C5B08486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94B30-FFF6-4A74-A1DC-542855B89FAC}"/>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4" name="Footer Placeholder 3">
            <a:extLst>
              <a:ext uri="{FF2B5EF4-FFF2-40B4-BE49-F238E27FC236}">
                <a16:creationId xmlns:a16="http://schemas.microsoft.com/office/drawing/2014/main" id="{75A3E173-D9F0-4FEC-BC3A-0172E3537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6CE66F-680C-4667-B878-C25BF2B2CA08}"/>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328922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3A5BB-BD60-4961-91C3-817D55D4EE0F}"/>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3" name="Footer Placeholder 2">
            <a:extLst>
              <a:ext uri="{FF2B5EF4-FFF2-40B4-BE49-F238E27FC236}">
                <a16:creationId xmlns:a16="http://schemas.microsoft.com/office/drawing/2014/main" id="{D963B10A-D28B-46E2-93F1-C474D14137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71227C-9B50-495D-A344-A1D9028FCC7B}"/>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4155082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AF99-3259-4CA3-AFAF-17D50CDA5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BF04F-24AD-4FE1-8436-0DC61E5CD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10540D-E5AF-404B-A6BE-CF2355BE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B6AFC-7367-4436-8693-0C718BE2D58F}"/>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6" name="Footer Placeholder 5">
            <a:extLst>
              <a:ext uri="{FF2B5EF4-FFF2-40B4-BE49-F238E27FC236}">
                <a16:creationId xmlns:a16="http://schemas.microsoft.com/office/drawing/2014/main" id="{EC400A74-2AA4-48E0-8B33-B23BD961B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1B12B-23A9-420A-872A-7873DEE45C1E}"/>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21974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EEA-AFF2-4C6C-BB3F-F7DCCD92F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196879-2E98-45E8-8D2B-F28793CEB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77525-50B7-43E7-BB7A-E30B252A7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E46BF-F4B9-49BB-A98B-D18D56018819}"/>
              </a:ext>
            </a:extLst>
          </p:cNvPr>
          <p:cNvSpPr>
            <a:spLocks noGrp="1"/>
          </p:cNvSpPr>
          <p:nvPr>
            <p:ph type="dt" sz="half" idx="10"/>
          </p:nvPr>
        </p:nvSpPr>
        <p:spPr/>
        <p:txBody>
          <a:bodyPr/>
          <a:lstStyle/>
          <a:p>
            <a:fld id="{6AD7572F-B8DB-4B1E-B6A0-9AF7D26DC656}" type="datetimeFigureOut">
              <a:rPr lang="en-US" smtClean="0"/>
              <a:t>11/3/2022</a:t>
            </a:fld>
            <a:endParaRPr lang="en-US"/>
          </a:p>
        </p:txBody>
      </p:sp>
      <p:sp>
        <p:nvSpPr>
          <p:cNvPr id="6" name="Footer Placeholder 5">
            <a:extLst>
              <a:ext uri="{FF2B5EF4-FFF2-40B4-BE49-F238E27FC236}">
                <a16:creationId xmlns:a16="http://schemas.microsoft.com/office/drawing/2014/main" id="{C0B106E4-426A-45CB-9614-4C434C158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C49DB-EAB1-4587-8973-75F395F28AD8}"/>
              </a:ext>
            </a:extLst>
          </p:cNvPr>
          <p:cNvSpPr>
            <a:spLocks noGrp="1"/>
          </p:cNvSpPr>
          <p:nvPr>
            <p:ph type="sldNum" sz="quarter" idx="12"/>
          </p:nvPr>
        </p:nvSpPr>
        <p:spPr/>
        <p:txBody>
          <a:bodyPr/>
          <a:lstStyle/>
          <a:p>
            <a:fld id="{1E919F68-9A72-4AED-9505-3C3AC30D937F}" type="slidenum">
              <a:rPr lang="en-US" smtClean="0"/>
              <a:t>‹#›</a:t>
            </a:fld>
            <a:endParaRPr lang="en-US"/>
          </a:p>
        </p:txBody>
      </p:sp>
    </p:spTree>
    <p:extLst>
      <p:ext uri="{BB962C8B-B14F-4D97-AF65-F5344CB8AC3E}">
        <p14:creationId xmlns:p14="http://schemas.microsoft.com/office/powerpoint/2010/main" val="189785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D5D2B-D124-41D0-98E6-323F97A62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044E92-CA5A-4EB8-91B0-D4B07EC95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57261-F070-4EB6-B7EA-BE9C41ACB8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7572F-B8DB-4B1E-B6A0-9AF7D26DC656}" type="datetimeFigureOut">
              <a:rPr lang="en-US" smtClean="0"/>
              <a:t>11/3/2022</a:t>
            </a:fld>
            <a:endParaRPr lang="en-US"/>
          </a:p>
        </p:txBody>
      </p:sp>
      <p:sp>
        <p:nvSpPr>
          <p:cNvPr id="5" name="Footer Placeholder 4">
            <a:extLst>
              <a:ext uri="{FF2B5EF4-FFF2-40B4-BE49-F238E27FC236}">
                <a16:creationId xmlns:a16="http://schemas.microsoft.com/office/drawing/2014/main" id="{E31DD2C4-8FFB-402F-82A6-1EF866A8D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A8E8EB-AC67-4526-B64F-C9B275E52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19F68-9A72-4AED-9505-3C3AC30D937F}" type="slidenum">
              <a:rPr lang="en-US" smtClean="0"/>
              <a:t>‹#›</a:t>
            </a:fld>
            <a:endParaRPr lang="en-US"/>
          </a:p>
        </p:txBody>
      </p:sp>
    </p:spTree>
    <p:extLst>
      <p:ext uri="{BB962C8B-B14F-4D97-AF65-F5344CB8AC3E}">
        <p14:creationId xmlns:p14="http://schemas.microsoft.com/office/powerpoint/2010/main" val="239168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2.ed.gov/about/offices/list/ocr/letters/colleague-201612-racedisc-special-education.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pa.org/topics/covid-19" TargetMode="External"/><Relationship Id="rId2" Type="http://schemas.openxmlformats.org/officeDocument/2006/relationships/hyperlink" Target="https://www.nasponline.org/resources-and-publications/resources-and-podcasts/covid-19-resource-center" TargetMode="External"/><Relationship Id="rId1" Type="http://schemas.openxmlformats.org/officeDocument/2006/relationships/slideLayout" Target="../slideLayouts/slideLayout2.xml"/><Relationship Id="rId6" Type="http://schemas.openxmlformats.org/officeDocument/2006/relationships/hyperlink" Target="https://www.nasponline.org/publications/periodicals/spf/volume-10/volume-10-issue-3-(fall-2016)/the-shield-or-the-sword-revisiting-the-debate-on-racial-disproportionality-in-special-education-and-implications-for-school-psychologists" TargetMode="External"/><Relationship Id="rId5" Type="http://schemas.openxmlformats.org/officeDocument/2006/relationships/hyperlink" Target="https://www.nasponline.org/resources-and-publications/resources-and-podcasts/diversity-and-social-justice/disproportionality/disproportionality-in-education" TargetMode="External"/><Relationship Id="rId4" Type="http://schemas.openxmlformats.org/officeDocument/2006/relationships/hyperlink" Target="https://www2.ed.gov/policy/speced/guid/idea/memosdcltrs/qa-covid-19-03-12-2020.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nasponli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covid-19-resource-center/webinar-series/legal-and-ethical-considerations-for-remote-school-psychological-services" TargetMode="External"/><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s://www.nasponline.org/standards-and-certification/professional-ethics/using-ethical-problem-solving-to-respond-to-racism-(webinar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D88E2464-7FB6-3913-178C-D69944450100}"/>
              </a:ext>
            </a:extLst>
          </p:cNvPr>
          <p:cNvPicPr>
            <a:picLocks noChangeAspect="1"/>
          </p:cNvPicPr>
          <p:nvPr/>
        </p:nvPicPr>
        <p:blipFill rotWithShape="1">
          <a:blip r:embed="rId2"/>
          <a:srcRect l="28689" r="199" b="-1"/>
          <a:stretch/>
        </p:blipFill>
        <p:spPr>
          <a:xfrm>
            <a:off x="6096000" y="10"/>
            <a:ext cx="6096000" cy="6857990"/>
          </a:xfrm>
          <a:prstGeom prst="rect">
            <a:avLst/>
          </a:prstGeom>
        </p:spPr>
      </p:pic>
      <p:sp>
        <p:nvSpPr>
          <p:cNvPr id="74"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0"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88570"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90581"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1124043"/>
            <a:ext cx="6105065"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5C9E208-118C-4683-8C22-1C3E4C914233}"/>
              </a:ext>
            </a:extLst>
          </p:cNvPr>
          <p:cNvSpPr>
            <a:spLocks noGrp="1"/>
          </p:cNvSpPr>
          <p:nvPr>
            <p:ph type="ctrTitle"/>
          </p:nvPr>
        </p:nvSpPr>
        <p:spPr>
          <a:xfrm>
            <a:off x="1319917" y="1445775"/>
            <a:ext cx="5437074" cy="3342435"/>
          </a:xfrm>
        </p:spPr>
        <p:txBody>
          <a:bodyPr vert="horz" lIns="91440" tIns="45720" rIns="91440" bIns="45720" rtlCol="0" anchor="b">
            <a:normAutofit/>
          </a:bodyPr>
          <a:lstStyle/>
          <a:p>
            <a:pPr algn="l"/>
            <a:r>
              <a:rPr lang="en-US" sz="3800" kern="1200">
                <a:solidFill>
                  <a:srgbClr val="FFFFFF"/>
                </a:solidFill>
                <a:effectLst/>
                <a:latin typeface="+mj-lt"/>
                <a:ea typeface="+mj-ea"/>
                <a:cs typeface="+mj-cs"/>
              </a:rPr>
              <a:t>Putting the Pieces Together: Ethics, Law, Best Practice and Procedures in School Psychology</a:t>
            </a:r>
            <a:br>
              <a:rPr lang="en-US" sz="3800" kern="1200">
                <a:solidFill>
                  <a:srgbClr val="FFFFFF"/>
                </a:solidFill>
                <a:effectLst/>
                <a:latin typeface="+mj-lt"/>
                <a:ea typeface="+mj-ea"/>
                <a:cs typeface="+mj-cs"/>
              </a:rPr>
            </a:br>
            <a:endParaRPr lang="en-US" sz="38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428D9D2B-3C33-444C-A577-D894F4E324F9}"/>
              </a:ext>
            </a:extLst>
          </p:cNvPr>
          <p:cNvSpPr>
            <a:spLocks noGrp="1"/>
          </p:cNvSpPr>
          <p:nvPr>
            <p:ph type="subTitle" idx="1"/>
          </p:nvPr>
        </p:nvSpPr>
        <p:spPr>
          <a:xfrm>
            <a:off x="313836" y="5304275"/>
            <a:ext cx="5024099" cy="1447588"/>
          </a:xfrm>
        </p:spPr>
        <p:txBody>
          <a:bodyPr vert="horz" lIns="91440" tIns="45720" rIns="91440" bIns="45720" rtlCol="0" anchor="t">
            <a:normAutofit lnSpcReduction="10000"/>
          </a:bodyPr>
          <a:lstStyle/>
          <a:p>
            <a:pPr algn="r"/>
            <a:r>
              <a:rPr lang="en-US" sz="2800" b="1" dirty="0"/>
              <a:t>Laurie McGarry Klose, PhD, LSSP</a:t>
            </a:r>
          </a:p>
          <a:p>
            <a:r>
              <a:rPr lang="en-US" sz="1900" b="1" dirty="0" err="1"/>
              <a:t>RespectED</a:t>
            </a:r>
            <a:r>
              <a:rPr lang="en-US" sz="1900" b="1" dirty="0"/>
              <a:t>: Educational Consultation, Advocacy, and Evaluation</a:t>
            </a:r>
          </a:p>
          <a:p>
            <a:r>
              <a:rPr lang="en-US" sz="1900" b="1" dirty="0"/>
              <a:t>San Antonio, TX</a:t>
            </a:r>
          </a:p>
          <a:p>
            <a:pPr algn="r"/>
            <a:endParaRPr lang="en-US" sz="2800" b="1" dirty="0"/>
          </a:p>
          <a:p>
            <a:pPr indent="-228600" algn="r">
              <a:buFont typeface="Arial" panose="020B0604020202020204" pitchFamily="34" charset="0"/>
              <a:buChar char="•"/>
            </a:pPr>
            <a:endParaRPr lang="en-US" sz="2800" dirty="0"/>
          </a:p>
          <a:p>
            <a:pPr marR="0" indent="-228600" algn="r">
              <a:spcBef>
                <a:spcPts val="0"/>
              </a:spcBef>
              <a:spcAft>
                <a:spcPts val="0"/>
              </a:spcAft>
              <a:buFont typeface="Arial" panose="020B0604020202020204" pitchFamily="34" charset="0"/>
              <a:buChar char="•"/>
              <a:tabLst>
                <a:tab pos="2743200" algn="ctr"/>
                <a:tab pos="5486400" algn="r"/>
                <a:tab pos="457200" algn="l"/>
              </a:tabLst>
            </a:pPr>
            <a:endParaRPr lang="en-US" sz="2800" b="1" dirty="0"/>
          </a:p>
          <a:p>
            <a:pPr marR="0" indent="-228600" algn="r">
              <a:spcBef>
                <a:spcPts val="0"/>
              </a:spcBef>
              <a:spcAft>
                <a:spcPts val="0"/>
              </a:spcAft>
              <a:buFont typeface="Arial" panose="020B0604020202020204" pitchFamily="34" charset="0"/>
              <a:buChar char="•"/>
              <a:tabLst>
                <a:tab pos="2743200" algn="ctr"/>
                <a:tab pos="5486400" algn="r"/>
                <a:tab pos="457200" algn="l"/>
              </a:tabLst>
            </a:pPr>
            <a:endParaRPr lang="en-US" sz="2800" dirty="0">
              <a:effectLst/>
            </a:endParaRPr>
          </a:p>
          <a:p>
            <a:pPr indent="-228600" algn="r">
              <a:buFont typeface="Arial" panose="020B0604020202020204" pitchFamily="34" charset="0"/>
              <a:buChar char="•"/>
            </a:pPr>
            <a:endParaRPr lang="en-US" sz="2800" dirty="0"/>
          </a:p>
        </p:txBody>
      </p:sp>
    </p:spTree>
    <p:extLst>
      <p:ext uri="{BB962C8B-B14F-4D97-AF65-F5344CB8AC3E}">
        <p14:creationId xmlns:p14="http://schemas.microsoft.com/office/powerpoint/2010/main" val="152379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6FB597-C867-43AF-8A18-E5C95C0BD69C}"/>
              </a:ext>
            </a:extLst>
          </p:cNvPr>
          <p:cNvPicPr>
            <a:picLocks noChangeAspect="1"/>
          </p:cNvPicPr>
          <p:nvPr/>
        </p:nvPicPr>
        <p:blipFill>
          <a:blip r:embed="rId2"/>
          <a:stretch>
            <a:fillRect/>
          </a:stretch>
        </p:blipFill>
        <p:spPr>
          <a:xfrm>
            <a:off x="1123950" y="182880"/>
            <a:ext cx="10560050" cy="6766560"/>
          </a:xfrm>
          <a:prstGeom prst="rect">
            <a:avLst/>
          </a:prstGeom>
        </p:spPr>
      </p:pic>
    </p:spTree>
    <p:extLst>
      <p:ext uri="{BB962C8B-B14F-4D97-AF65-F5344CB8AC3E}">
        <p14:creationId xmlns:p14="http://schemas.microsoft.com/office/powerpoint/2010/main" val="106713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0A276-A468-46B5-BBDB-912D2A314787}"/>
              </a:ext>
            </a:extLst>
          </p:cNvPr>
          <p:cNvSpPr>
            <a:spLocks noGrp="1"/>
          </p:cNvSpPr>
          <p:nvPr>
            <p:ph type="title"/>
          </p:nvPr>
        </p:nvSpPr>
        <p:spPr>
          <a:xfrm>
            <a:off x="838200" y="631825"/>
            <a:ext cx="10515600" cy="1325563"/>
          </a:xfrm>
        </p:spPr>
        <p:txBody>
          <a:bodyPr>
            <a:normAutofit/>
          </a:bodyPr>
          <a:lstStyle/>
          <a:p>
            <a:r>
              <a:rPr lang="en-US" dirty="0"/>
              <a:t>Too Many or Not Enough?</a:t>
            </a:r>
          </a:p>
        </p:txBody>
      </p:sp>
      <p:sp>
        <p:nvSpPr>
          <p:cNvPr id="3" name="Content Placeholder 2">
            <a:extLst>
              <a:ext uri="{FF2B5EF4-FFF2-40B4-BE49-F238E27FC236}">
                <a16:creationId xmlns:a16="http://schemas.microsoft.com/office/drawing/2014/main" id="{DE39690E-CAC1-4AF1-8F5A-96F92FE6AAA8}"/>
              </a:ext>
            </a:extLst>
          </p:cNvPr>
          <p:cNvSpPr>
            <a:spLocks noGrp="1"/>
          </p:cNvSpPr>
          <p:nvPr>
            <p:ph idx="1"/>
          </p:nvPr>
        </p:nvSpPr>
        <p:spPr>
          <a:xfrm>
            <a:off x="838200" y="2057400"/>
            <a:ext cx="10515600" cy="3871762"/>
          </a:xfrm>
        </p:spPr>
        <p:txBody>
          <a:bodyPr>
            <a:normAutofit/>
          </a:bodyPr>
          <a:lstStyle/>
          <a:p>
            <a:pPr marL="0" indent="0">
              <a:buNone/>
            </a:pPr>
            <a:r>
              <a:rPr lang="en-US" sz="2400" dirty="0"/>
              <a:t>Ms. Logan started a new job as a school psychologist in large suburban district with a statewide reputation for having very high ratings on state assessment criteria. A few weeks into the school year, Ms. Logan noticed that approximately 70% of the referrals for initial evaluations for special education eligibility were for black students while the population of the school district included approximately 30% black students. When Ms. Logan approached her supervisor regarding this concern, the supervisor indicated that referral decisions are made at the campus level based on academic performance. Ms. Logan felt uncomfortable with this response and was unsure of her ethical responsibility with reference to these referrals and assessments.</a:t>
            </a:r>
          </a:p>
        </p:txBody>
      </p:sp>
    </p:spTree>
    <p:extLst>
      <p:ext uri="{BB962C8B-B14F-4D97-AF65-F5344CB8AC3E}">
        <p14:creationId xmlns:p14="http://schemas.microsoft.com/office/powerpoint/2010/main" val="292351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8BD9E9-47A7-473B-98EC-9B9610D800AF}"/>
              </a:ext>
            </a:extLst>
          </p:cNvPr>
          <p:cNvSpPr txBox="1"/>
          <p:nvPr/>
        </p:nvSpPr>
        <p:spPr>
          <a:xfrm>
            <a:off x="142875" y="103119"/>
            <a:ext cx="6674007" cy="369332"/>
          </a:xfrm>
          <a:prstGeom prst="rect">
            <a:avLst/>
          </a:prstGeom>
          <a:noFill/>
        </p:spPr>
        <p:txBody>
          <a:bodyPr wrap="none" rtlCol="0">
            <a:spAutoFit/>
          </a:bodyPr>
          <a:lstStyle/>
          <a:p>
            <a:r>
              <a:rPr lang="en-US" dirty="0"/>
              <a:t>1. </a:t>
            </a:r>
            <a:r>
              <a:rPr lang="en-US" b="1" dirty="0"/>
              <a:t>Describe the situation and determine if an ethical dilemma exists.</a:t>
            </a:r>
          </a:p>
        </p:txBody>
      </p:sp>
      <p:sp>
        <p:nvSpPr>
          <p:cNvPr id="5" name="TextBox 4">
            <a:extLst>
              <a:ext uri="{FF2B5EF4-FFF2-40B4-BE49-F238E27FC236}">
                <a16:creationId xmlns:a16="http://schemas.microsoft.com/office/drawing/2014/main" id="{ACCB37DE-C661-46A6-83F3-0F4399049FFF}"/>
              </a:ext>
            </a:extLst>
          </p:cNvPr>
          <p:cNvSpPr txBox="1"/>
          <p:nvPr/>
        </p:nvSpPr>
        <p:spPr>
          <a:xfrm>
            <a:off x="371475" y="424219"/>
            <a:ext cx="9838911" cy="646331"/>
          </a:xfrm>
          <a:prstGeom prst="rect">
            <a:avLst/>
          </a:prstGeom>
          <a:noFill/>
        </p:spPr>
        <p:txBody>
          <a:bodyPr wrap="square" rtlCol="0">
            <a:spAutoFit/>
          </a:bodyPr>
          <a:lstStyle/>
          <a:p>
            <a:r>
              <a:rPr lang="en-US" b="1" dirty="0"/>
              <a:t>Describe the problem situation: </a:t>
            </a:r>
            <a:r>
              <a:rPr lang="en-US" sz="1400" dirty="0"/>
              <a:t>Disproportionate number of referrals for special education for black students in the district.</a:t>
            </a:r>
          </a:p>
          <a:p>
            <a:r>
              <a:rPr lang="en-US" dirty="0"/>
              <a:t>  </a:t>
            </a:r>
          </a:p>
        </p:txBody>
      </p:sp>
      <p:sp>
        <p:nvSpPr>
          <p:cNvPr id="6" name="TextBox 5">
            <a:extLst>
              <a:ext uri="{FF2B5EF4-FFF2-40B4-BE49-F238E27FC236}">
                <a16:creationId xmlns:a16="http://schemas.microsoft.com/office/drawing/2014/main" id="{C99BF8F3-35BA-4594-8D00-2D64C3862A6D}"/>
              </a:ext>
            </a:extLst>
          </p:cNvPr>
          <p:cNvSpPr txBox="1"/>
          <p:nvPr/>
        </p:nvSpPr>
        <p:spPr>
          <a:xfrm>
            <a:off x="371475" y="747384"/>
            <a:ext cx="11843716" cy="861774"/>
          </a:xfrm>
          <a:prstGeom prst="rect">
            <a:avLst/>
          </a:prstGeom>
          <a:noFill/>
        </p:spPr>
        <p:txBody>
          <a:bodyPr wrap="square" rtlCol="0">
            <a:spAutoFit/>
          </a:bodyPr>
          <a:lstStyle/>
          <a:p>
            <a:r>
              <a:rPr lang="en-US" b="1" dirty="0"/>
              <a:t>Does an ethical dilemma exist? </a:t>
            </a:r>
            <a:r>
              <a:rPr lang="en-US" sz="1400" dirty="0"/>
              <a:t>Yes, Ms. Logan feels the district is unresponsive to the information regarding disproportionate referrals and suspects systemic racism.</a:t>
            </a:r>
          </a:p>
          <a:p>
            <a:endParaRPr lang="en-US" dirty="0"/>
          </a:p>
        </p:txBody>
      </p:sp>
      <p:graphicFrame>
        <p:nvGraphicFramePr>
          <p:cNvPr id="7" name="Table 7">
            <a:extLst>
              <a:ext uri="{FF2B5EF4-FFF2-40B4-BE49-F238E27FC236}">
                <a16:creationId xmlns:a16="http://schemas.microsoft.com/office/drawing/2014/main" id="{228AF4E6-D677-4A4E-B8E6-552A43B6CEE2}"/>
              </a:ext>
            </a:extLst>
          </p:cNvPr>
          <p:cNvGraphicFramePr>
            <a:graphicFrameLocks noGrp="1"/>
          </p:cNvGraphicFramePr>
          <p:nvPr/>
        </p:nvGraphicFramePr>
        <p:xfrm>
          <a:off x="371475" y="1457442"/>
          <a:ext cx="11286436" cy="3078480"/>
        </p:xfrm>
        <a:graphic>
          <a:graphicData uri="http://schemas.openxmlformats.org/drawingml/2006/table">
            <a:tbl>
              <a:tblPr firstRow="1" bandRow="1">
                <a:tableStyleId>{F5AB1C69-6EDB-4FF4-983F-18BD219EF322}</a:tableStyleId>
              </a:tblPr>
              <a:tblGrid>
                <a:gridCol w="2821609">
                  <a:extLst>
                    <a:ext uri="{9D8B030D-6E8A-4147-A177-3AD203B41FA5}">
                      <a16:colId xmlns:a16="http://schemas.microsoft.com/office/drawing/2014/main" val="3755121216"/>
                    </a:ext>
                  </a:extLst>
                </a:gridCol>
                <a:gridCol w="2821609">
                  <a:extLst>
                    <a:ext uri="{9D8B030D-6E8A-4147-A177-3AD203B41FA5}">
                      <a16:colId xmlns:a16="http://schemas.microsoft.com/office/drawing/2014/main" val="128453004"/>
                    </a:ext>
                  </a:extLst>
                </a:gridCol>
                <a:gridCol w="2821609">
                  <a:extLst>
                    <a:ext uri="{9D8B030D-6E8A-4147-A177-3AD203B41FA5}">
                      <a16:colId xmlns:a16="http://schemas.microsoft.com/office/drawing/2014/main" val="2549273168"/>
                    </a:ext>
                  </a:extLst>
                </a:gridCol>
                <a:gridCol w="2821609">
                  <a:extLst>
                    <a:ext uri="{9D8B030D-6E8A-4147-A177-3AD203B41FA5}">
                      <a16:colId xmlns:a16="http://schemas.microsoft.com/office/drawing/2014/main" val="2566492489"/>
                    </a:ext>
                  </a:extLst>
                </a:gridCol>
              </a:tblGrid>
              <a:tr h="370840">
                <a:tc>
                  <a:txBody>
                    <a:bodyPr/>
                    <a:lstStyle/>
                    <a:p>
                      <a:r>
                        <a:rPr lang="en-US" dirty="0">
                          <a:solidFill>
                            <a:schemeClr val="tx1"/>
                          </a:solidFill>
                        </a:rPr>
                        <a:t>Competing values or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Competing views of best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Policy and procedure adoption/implementation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Other factors to consider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0810185"/>
                  </a:ext>
                </a:extLst>
              </a:tr>
              <a:tr h="370840">
                <a:tc>
                  <a:txBody>
                    <a:bodyPr/>
                    <a:lstStyle/>
                    <a:p>
                      <a:r>
                        <a:rPr lang="en-US" sz="1400" dirty="0"/>
                        <a:t>Systemic issues related to discriminatory policies need to be addressed</a:t>
                      </a:r>
                    </a:p>
                    <a:p>
                      <a:r>
                        <a:rPr lang="en-US" sz="1400" dirty="0"/>
                        <a:t>New employ status lessens impact of individual voice</a:t>
                      </a:r>
                    </a:p>
                    <a:p>
                      <a:r>
                        <a:rPr lang="en-US" sz="1400" dirty="0"/>
                        <a:t>Need to maintain job and develop role as new sch psych</a:t>
                      </a:r>
                    </a:p>
                    <a:p>
                      <a:r>
                        <a:rPr lang="en-US" sz="1400" dirty="0"/>
                        <a:t>Need to address campus level issues related to instructional interventions related to black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Compliance is primary consideration for admins</a:t>
                      </a:r>
                    </a:p>
                    <a:p>
                      <a:r>
                        <a:rPr lang="en-US" sz="1400" dirty="0"/>
                        <a:t>Equity is primary consideration for school psych</a:t>
                      </a:r>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Policy regarding referral procedures have been in place since 2004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School attorneys must vet any changes to referral processes so that child find obligations are not violated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183210"/>
                  </a:ext>
                </a:extLst>
              </a:tr>
            </a:tbl>
          </a:graphicData>
        </a:graphic>
      </p:graphicFrame>
      <p:sp>
        <p:nvSpPr>
          <p:cNvPr id="8" name="TextBox 7">
            <a:extLst>
              <a:ext uri="{FF2B5EF4-FFF2-40B4-BE49-F238E27FC236}">
                <a16:creationId xmlns:a16="http://schemas.microsoft.com/office/drawing/2014/main" id="{71C45FC1-F8FE-46C2-987D-7E1F1079D46E}"/>
              </a:ext>
            </a:extLst>
          </p:cNvPr>
          <p:cNvSpPr txBox="1"/>
          <p:nvPr/>
        </p:nvSpPr>
        <p:spPr>
          <a:xfrm>
            <a:off x="244061" y="4819109"/>
            <a:ext cx="11703878" cy="923330"/>
          </a:xfrm>
          <a:prstGeom prst="rect">
            <a:avLst/>
          </a:prstGeom>
          <a:noFill/>
        </p:spPr>
        <p:txBody>
          <a:bodyPr wrap="square" rtlCol="0">
            <a:spAutoFit/>
          </a:bodyPr>
          <a:lstStyle/>
          <a:p>
            <a:r>
              <a:rPr lang="en-US" sz="1800" b="1" dirty="0">
                <a:effectLst/>
                <a:ea typeface="Calibri" panose="020F0502020204030204" pitchFamily="34" charset="0"/>
              </a:rPr>
              <a:t>Identify the broad ethical and legal issues pertinent to the situation. Based on the identified concerns, topics to research include:</a:t>
            </a:r>
          </a:p>
          <a:p>
            <a:endParaRPr lang="en-US" dirty="0"/>
          </a:p>
        </p:txBody>
      </p:sp>
      <p:graphicFrame>
        <p:nvGraphicFramePr>
          <p:cNvPr id="9" name="Table 9">
            <a:extLst>
              <a:ext uri="{FF2B5EF4-FFF2-40B4-BE49-F238E27FC236}">
                <a16:creationId xmlns:a16="http://schemas.microsoft.com/office/drawing/2014/main" id="{1BA2F6D0-AF3A-4207-A05F-EA5541238D6A}"/>
              </a:ext>
            </a:extLst>
          </p:cNvPr>
          <p:cNvGraphicFramePr>
            <a:graphicFrameLocks noGrp="1"/>
          </p:cNvGraphicFramePr>
          <p:nvPr/>
        </p:nvGraphicFramePr>
        <p:xfrm>
          <a:off x="348284" y="5441426"/>
          <a:ext cx="11309628" cy="1329287"/>
        </p:xfrm>
        <a:graphic>
          <a:graphicData uri="http://schemas.openxmlformats.org/drawingml/2006/table">
            <a:tbl>
              <a:tblPr firstRow="1" bandRow="1">
                <a:tableStyleId>{F5AB1C69-6EDB-4FF4-983F-18BD219EF322}</a:tableStyleId>
              </a:tblPr>
              <a:tblGrid>
                <a:gridCol w="3769876">
                  <a:extLst>
                    <a:ext uri="{9D8B030D-6E8A-4147-A177-3AD203B41FA5}">
                      <a16:colId xmlns:a16="http://schemas.microsoft.com/office/drawing/2014/main" val="3891395170"/>
                    </a:ext>
                  </a:extLst>
                </a:gridCol>
                <a:gridCol w="3769876">
                  <a:extLst>
                    <a:ext uri="{9D8B030D-6E8A-4147-A177-3AD203B41FA5}">
                      <a16:colId xmlns:a16="http://schemas.microsoft.com/office/drawing/2014/main" val="1510267279"/>
                    </a:ext>
                  </a:extLst>
                </a:gridCol>
                <a:gridCol w="3769876">
                  <a:extLst>
                    <a:ext uri="{9D8B030D-6E8A-4147-A177-3AD203B41FA5}">
                      <a16:colId xmlns:a16="http://schemas.microsoft.com/office/drawing/2014/main" val="3168561661"/>
                    </a:ext>
                  </a:extLst>
                </a:gridCol>
              </a:tblGrid>
              <a:tr h="349928">
                <a:tc>
                  <a:txBody>
                    <a:bodyPr/>
                    <a:lstStyle/>
                    <a:p>
                      <a:r>
                        <a:rPr lang="en-US" dirty="0">
                          <a:solidFill>
                            <a:schemeClr val="tx1"/>
                          </a:solidFill>
                        </a:rPr>
                        <a:t>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Ethical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Local policy/procedure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679545"/>
                  </a:ext>
                </a:extLst>
              </a:tr>
              <a:tr h="963527">
                <a:tc>
                  <a:txBody>
                    <a:bodyPr/>
                    <a:lstStyle/>
                    <a:p>
                      <a:r>
                        <a:rPr lang="en-US" sz="1400" dirty="0"/>
                        <a:t>Child find in IDEA</a:t>
                      </a:r>
                    </a:p>
                    <a:p>
                      <a:r>
                        <a:rPr lang="en-US" sz="1400" dirty="0"/>
                        <a:t>Requirements for instruction prior to referral</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Social justice</a:t>
                      </a:r>
                    </a:p>
                    <a:p>
                      <a:r>
                        <a:rPr lang="en-US" sz="1400" dirty="0"/>
                        <a:t>Appropriate evaluation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Referral procedures- official</a:t>
                      </a:r>
                    </a:p>
                    <a:p>
                      <a:r>
                        <a:rPr lang="en-US" sz="1400" dirty="0"/>
                        <a:t>Referral procedures- unofficial</a:t>
                      </a:r>
                    </a:p>
                    <a:p>
                      <a:r>
                        <a:rPr lang="en-US" sz="1400" dirty="0"/>
                        <a:t>Discrimination policy</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878219"/>
                  </a:ext>
                </a:extLst>
              </a:tr>
            </a:tbl>
          </a:graphicData>
        </a:graphic>
      </p:graphicFrame>
    </p:spTree>
    <p:extLst>
      <p:ext uri="{BB962C8B-B14F-4D97-AF65-F5344CB8AC3E}">
        <p14:creationId xmlns:p14="http://schemas.microsoft.com/office/powerpoint/2010/main" val="112333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8B433-1B20-4070-BE9F-0A30A97775C3}"/>
              </a:ext>
            </a:extLst>
          </p:cNvPr>
          <p:cNvSpPr txBox="1"/>
          <p:nvPr/>
        </p:nvSpPr>
        <p:spPr>
          <a:xfrm>
            <a:off x="89452" y="79513"/>
            <a:ext cx="4726807" cy="646331"/>
          </a:xfrm>
          <a:prstGeom prst="rect">
            <a:avLst/>
          </a:prstGeom>
          <a:noFill/>
        </p:spPr>
        <p:txBody>
          <a:bodyPr wrap="none" rtlCol="0">
            <a:spAutoFit/>
          </a:bodyPr>
          <a:lstStyle/>
          <a:p>
            <a:r>
              <a:rPr lang="en-US" b="1" dirty="0">
                <a:ea typeface="Calibri" panose="020F0502020204030204" pitchFamily="34" charset="0"/>
                <a:cs typeface="Times New Roman" panose="02020603050405020304" pitchFamily="18" charset="0"/>
              </a:rPr>
              <a:t>2</a:t>
            </a:r>
            <a:r>
              <a:rPr lang="en-US" sz="1800" b="1" dirty="0">
                <a:effectLst/>
                <a:ea typeface="Calibri" panose="020F0502020204030204" pitchFamily="34" charset="0"/>
                <a:cs typeface="Times New Roman" panose="02020603050405020304" pitchFamily="18" charset="0"/>
              </a:rPr>
              <a:t>. Consult available ethical and legal guidelines.</a:t>
            </a:r>
            <a:endParaRPr lang="en-US" sz="1800" dirty="0">
              <a:effectLst/>
              <a:ea typeface="Calibri" panose="020F0502020204030204" pitchFamily="34"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C1249479-F719-44D6-862B-A8AAF5ECD08D}"/>
              </a:ext>
            </a:extLst>
          </p:cNvPr>
          <p:cNvSpPr txBox="1"/>
          <p:nvPr/>
        </p:nvSpPr>
        <p:spPr>
          <a:xfrm>
            <a:off x="89452" y="393153"/>
            <a:ext cx="11807687" cy="4094391"/>
          </a:xfrm>
          <a:prstGeom prst="rect">
            <a:avLst/>
          </a:prstGeom>
          <a:noFill/>
        </p:spPr>
        <p:txBody>
          <a:bodyPr wrap="square" rtlCol="0">
            <a:spAutoFit/>
          </a:bodyPr>
          <a:lstStyle/>
          <a:p>
            <a:r>
              <a:rPr lang="en-US" sz="1800" b="1" dirty="0">
                <a:effectLst/>
                <a:ea typeface="Calibri" panose="020F0502020204030204" pitchFamily="34" charset="0"/>
                <a:cs typeface="Times New Roman" panose="02020603050405020304" pitchFamily="18" charset="0"/>
              </a:rPr>
              <a:t>List the specific ethical standards that may relate to the situation.</a:t>
            </a:r>
          </a:p>
          <a:p>
            <a:pPr marL="0" marR="0">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Standard I.3.1 Discrimination</a:t>
            </a:r>
            <a:r>
              <a:rPr lang="en-US" sz="1400" b="1"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School psychologists do not engage in or condone actions or policies that discriminate against persons, including students and their families, other recipients of service, supervisees, and colleagues based on actual or perceived characteristics. </a:t>
            </a:r>
          </a:p>
          <a:p>
            <a:pPr marL="0" marR="0">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Standard I.3.2 Correcting Discriminatory Practices</a:t>
            </a:r>
            <a:r>
              <a:rPr lang="en-US" sz="1400" b="1"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School psychologists strive to ensure that all children and youth have equal opportunity to participate in and benefit from school programs and that all students and families have access to and can benefit from school psychological services. They work to correct school practices that are unjustly discriminatory or that deny students or others their legal rights. School psychologists take steps to foster a school climate that is supportive, inclusive, safe, accepting, and respectful toward all persons, particularly those who have experienced marginalization in educational settings.</a:t>
            </a:r>
          </a:p>
          <a:p>
            <a:pPr marL="0" marR="0">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 </a:t>
            </a:r>
            <a:r>
              <a:rPr lang="en-US" sz="1400" b="1" dirty="0">
                <a:effectLst/>
                <a:ea typeface="Calibri" panose="020F0502020204030204" pitchFamily="34" charset="0"/>
                <a:cs typeface="Times New Roman" panose="02020603050405020304" pitchFamily="18" charset="0"/>
              </a:rPr>
              <a:t>Standard III.2.3 Priority of Child Welfare</a:t>
            </a:r>
            <a:r>
              <a:rPr lang="en-US" sz="1400" b="1"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The school psychologist’s commitment to protecting the rights and welfare of children and youth is communicated to the school administration, staff, and others as their highest priority in providing services. School psychologists are ethically obligated to speak up for the interests and rights of students and families even when it may be difficult to do so.</a:t>
            </a:r>
          </a:p>
          <a:p>
            <a:pPr marL="0" marR="0">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Standard IV.1.2 Promoting Systems Change</a:t>
            </a:r>
            <a:r>
              <a:rPr lang="en-US" sz="1400" b="1"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School psychologists use their professional expertise to promote changes in schools and community service systems that will benefit children and youth and other clients. They advocate for school policies and practices that are in the best interests of children and that respect and protect the legal rights of students and parents.</a:t>
            </a:r>
          </a:p>
          <a:p>
            <a:pPr marL="0" marR="0">
              <a:lnSpc>
                <a:spcPct val="107000"/>
              </a:lnSpc>
              <a:spcBef>
                <a:spcPts val="0"/>
              </a:spcBef>
              <a:spcAft>
                <a:spcPts val="800"/>
              </a:spcAft>
            </a:pPr>
            <a:endParaRPr lang="en-US" sz="1400" dirty="0">
              <a:effectLst/>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405908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FB8F4-FF6F-4180-A26D-E33605B1A97B}"/>
              </a:ext>
            </a:extLst>
          </p:cNvPr>
          <p:cNvSpPr txBox="1"/>
          <p:nvPr/>
        </p:nvSpPr>
        <p:spPr>
          <a:xfrm>
            <a:off x="95250" y="0"/>
            <a:ext cx="11725275" cy="4421723"/>
          </a:xfrm>
          <a:prstGeom prst="rect">
            <a:avLst/>
          </a:prstGeom>
          <a:noFill/>
        </p:spPr>
        <p:txBody>
          <a:bodyPr wrap="square" rtlCol="0">
            <a:spAutoFit/>
          </a:bodyPr>
          <a:lstStyle/>
          <a:p>
            <a:r>
              <a:rPr lang="en-US" sz="1800" b="1" dirty="0">
                <a:effectLst/>
                <a:ea typeface="Calibri" panose="020F0502020204030204" pitchFamily="34" charset="0"/>
                <a:cs typeface="Times New Roman" panose="02020603050405020304" pitchFamily="18" charset="0"/>
              </a:rPr>
              <a:t>List the specific federal statutes that may relate to the situation.</a:t>
            </a:r>
          </a:p>
          <a:p>
            <a:r>
              <a:rPr lang="en-US" sz="1400" dirty="0"/>
              <a:t>IDEA requires that districts provide a free appropriate public education (FAPE) to students with disabilities. Under Section 504, FAPE is the provision of regular or special education and related aids and services that are designed to meet the individual educational needs of students with disabilities as adequately as the needs of students without disabilities are met and that satisfy certain procedural requirements related to educational setting, evaluation and placement, and procedural safeguards.</a:t>
            </a:r>
          </a:p>
          <a:p>
            <a:r>
              <a:rPr lang="en-US" sz="1400" dirty="0"/>
              <a:t>Title VI of the Civil Rights Act of 1964 protects students from discrimination based on race, color, or national origin in connection with all academic, educational, extracurricular, athletic, and other activities of a school, including a school’s effort to meet its obligations to students with disabilities under Section 504 or the IDEA.</a:t>
            </a:r>
          </a:p>
          <a:p>
            <a:r>
              <a:rPr lang="en-US" sz="1400" dirty="0">
                <a:ea typeface="Calibri" panose="020F0502020204030204" pitchFamily="34" charset="0"/>
                <a:cs typeface="Times New Roman" panose="02020603050405020304" pitchFamily="18" charset="0"/>
                <a:hlinkClick r:id="rId2"/>
              </a:rPr>
              <a:t>https://www2.ed.gov/about/offices/list/ocr/letters/colleague-201612-racedisc-special-education.pdf</a:t>
            </a:r>
            <a:endParaRPr lang="en-US" sz="1400" dirty="0">
              <a:ea typeface="Calibri" panose="020F0502020204030204" pitchFamily="34" charset="0"/>
              <a:cs typeface="Times New Roman" panose="02020603050405020304" pitchFamily="18" charset="0"/>
            </a:endParaRPr>
          </a:p>
          <a:p>
            <a:endParaRPr lang="en-US" sz="1400" dirty="0">
              <a:ea typeface="Calibri" panose="020F0502020204030204" pitchFamily="34" charset="0"/>
              <a:cs typeface="Times New Roman" panose="02020603050405020304" pitchFamily="18" charset="0"/>
            </a:endParaRPr>
          </a:p>
          <a:p>
            <a:r>
              <a:rPr lang="en-US" sz="1800" b="1" dirty="0">
                <a:effectLst/>
                <a:ea typeface="Calibri" panose="020F0502020204030204" pitchFamily="34" charset="0"/>
                <a:cs typeface="Times New Roman" panose="02020603050405020304" pitchFamily="18" charset="0"/>
              </a:rPr>
              <a:t>List the specific state statutes that may be related to the situation</a:t>
            </a:r>
            <a:r>
              <a:rPr lang="en-US" sz="1800" dirty="0">
                <a:effectLst/>
                <a:ea typeface="Calibri" panose="020F0502020204030204" pitchFamily="34" charset="0"/>
                <a:cs typeface="Times New Roman" panose="02020603050405020304" pitchFamily="18" charset="0"/>
              </a:rPr>
              <a:t>.</a:t>
            </a:r>
          </a:p>
          <a:p>
            <a:r>
              <a:rPr lang="en-US" sz="1400" dirty="0">
                <a:effectLst/>
                <a:ea typeface="Calibri" panose="020F0502020204030204" pitchFamily="34" charset="0"/>
                <a:cs typeface="Times New Roman" panose="02020603050405020304" pitchFamily="18" charset="0"/>
              </a:rPr>
              <a:t>State law and regulation connected to the requirements described above.</a:t>
            </a:r>
          </a:p>
          <a:p>
            <a:endParaRPr lang="en-US" sz="1400" dirty="0">
              <a:effectLst/>
              <a:ea typeface="Calibri" panose="020F0502020204030204" pitchFamily="34" charset="0"/>
              <a:cs typeface="Times New Roman" panose="02020603050405020304" pitchFamily="18" charset="0"/>
            </a:endParaRPr>
          </a:p>
          <a:p>
            <a:r>
              <a:rPr lang="en-US" sz="1800" b="1" dirty="0">
                <a:effectLst/>
                <a:ea typeface="Calibri" panose="020F0502020204030204" pitchFamily="34" charset="0"/>
                <a:cs typeface="Times New Roman" panose="02020603050405020304" pitchFamily="18" charset="0"/>
              </a:rPr>
              <a:t>List the specific local policies that may be related to the situation.</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ea typeface="Calibri" panose="020F0502020204030204" pitchFamily="34" charset="0"/>
                <a:cs typeface="Times New Roman" panose="02020603050405020304" pitchFamily="18" charset="0"/>
              </a:rPr>
              <a:t>District policies related to access to instructional intervention, referral for special education, interpretation of progress monitoring data, criteria/instruments used for generating referral for special education</a:t>
            </a:r>
            <a:endParaRPr lang="en-US" dirty="0">
              <a:ea typeface="Calibri" panose="020F0502020204030204" pitchFamily="34" charset="0"/>
              <a:cs typeface="Times New Roman" panose="02020603050405020304" pitchFamily="18" charset="0"/>
            </a:endParaRPr>
          </a:p>
          <a:p>
            <a:pPr>
              <a:spcAft>
                <a:spcPts val="800"/>
              </a:spcAft>
            </a:pPr>
            <a:r>
              <a:rPr lang="en-US" sz="1800" b="1" dirty="0">
                <a:effectLst/>
                <a:ea typeface="Calibri" panose="020F0502020204030204" pitchFamily="34" charset="0"/>
                <a:cs typeface="Times New Roman" panose="02020603050405020304" pitchFamily="18" charset="0"/>
              </a:rPr>
              <a:t>List the specific local procedures (both explicit and implicit) that may be related to the situation.</a:t>
            </a:r>
            <a:endParaRPr lang="en-US" b="1" dirty="0">
              <a:effectLst/>
              <a:ea typeface="Calibri" panose="020F0502020204030204" pitchFamily="34" charset="0"/>
              <a:cs typeface="Times New Roman" panose="02020603050405020304" pitchFamily="18" charset="0"/>
            </a:endParaRPr>
          </a:p>
          <a:p>
            <a:pPr>
              <a:spcAft>
                <a:spcPts val="800"/>
              </a:spcAft>
            </a:pPr>
            <a:r>
              <a:rPr lang="en-US" sz="1400" dirty="0">
                <a:ea typeface="Calibri" panose="020F0502020204030204" pitchFamily="34" charset="0"/>
                <a:cs typeface="Times New Roman" panose="02020603050405020304" pitchFamily="18" charset="0"/>
              </a:rPr>
              <a:t>Campus level </a:t>
            </a:r>
            <a:r>
              <a:rPr lang="en-US" sz="1400" dirty="0">
                <a:effectLst/>
                <a:ea typeface="Calibri" panose="020F0502020204030204" pitchFamily="34" charset="0"/>
                <a:cs typeface="Times New Roman" panose="02020603050405020304" pitchFamily="18" charset="0"/>
              </a:rPr>
              <a:t>procedures for implementing district policies.</a:t>
            </a:r>
            <a:endParaRPr lang="en-US" sz="1400" dirty="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EEA99A8-6D0B-4C73-BB74-A33ACE27C9CF}"/>
              </a:ext>
            </a:extLst>
          </p:cNvPr>
          <p:cNvSpPr txBox="1"/>
          <p:nvPr/>
        </p:nvSpPr>
        <p:spPr>
          <a:xfrm>
            <a:off x="95250" y="4421723"/>
            <a:ext cx="7282699" cy="646331"/>
          </a:xfrm>
          <a:prstGeom prst="rect">
            <a:avLst/>
          </a:prstGeom>
          <a:noFill/>
        </p:spPr>
        <p:txBody>
          <a:bodyPr wrap="none" rtlCol="0">
            <a:spAutoFit/>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3</a:t>
            </a:r>
            <a:r>
              <a:rPr lang="en-US" b="1" dirty="0">
                <a:effectLst/>
                <a:ea typeface="Calibri" panose="020F0502020204030204" pitchFamily="34" charset="0"/>
                <a:cs typeface="Times New Roman" panose="02020603050405020304" pitchFamily="18" charset="0"/>
              </a:rPr>
              <a:t>. Consider, to the best of your ability, all factors pertinent to the decision.</a:t>
            </a:r>
            <a:endParaRPr lang="en-US" dirty="0">
              <a:effectLst/>
              <a:ea typeface="Calibri" panose="020F0502020204030204" pitchFamily="34" charset="0"/>
              <a:cs typeface="Times New Roman" panose="02020603050405020304" pitchFamily="18" charset="0"/>
            </a:endParaRPr>
          </a:p>
          <a:p>
            <a:endParaRPr lang="en-US" dirty="0"/>
          </a:p>
        </p:txBody>
      </p:sp>
      <p:graphicFrame>
        <p:nvGraphicFramePr>
          <p:cNvPr id="5" name="Table 5">
            <a:extLst>
              <a:ext uri="{FF2B5EF4-FFF2-40B4-BE49-F238E27FC236}">
                <a16:creationId xmlns:a16="http://schemas.microsoft.com/office/drawing/2014/main" id="{51935298-6C89-4F3F-99B4-23DB5303BFB3}"/>
              </a:ext>
            </a:extLst>
          </p:cNvPr>
          <p:cNvGraphicFramePr>
            <a:graphicFrameLocks noGrp="1"/>
          </p:cNvGraphicFramePr>
          <p:nvPr>
            <p:extLst>
              <p:ext uri="{D42A27DB-BD31-4B8C-83A1-F6EECF244321}">
                <p14:modId xmlns:p14="http://schemas.microsoft.com/office/powerpoint/2010/main" val="1080898815"/>
              </p:ext>
            </p:extLst>
          </p:nvPr>
        </p:nvGraphicFramePr>
        <p:xfrm>
          <a:off x="239712" y="4930469"/>
          <a:ext cx="11436350" cy="1645920"/>
        </p:xfrm>
        <a:graphic>
          <a:graphicData uri="http://schemas.openxmlformats.org/drawingml/2006/table">
            <a:tbl>
              <a:tblPr firstRow="1" bandRow="1">
                <a:tableStyleId>{F5AB1C69-6EDB-4FF4-983F-18BD219EF322}</a:tableStyleId>
              </a:tblPr>
              <a:tblGrid>
                <a:gridCol w="5718175">
                  <a:extLst>
                    <a:ext uri="{9D8B030D-6E8A-4147-A177-3AD203B41FA5}">
                      <a16:colId xmlns:a16="http://schemas.microsoft.com/office/drawing/2014/main" val="2540701722"/>
                    </a:ext>
                  </a:extLst>
                </a:gridCol>
                <a:gridCol w="5718175">
                  <a:extLst>
                    <a:ext uri="{9D8B030D-6E8A-4147-A177-3AD203B41FA5}">
                      <a16:colId xmlns:a16="http://schemas.microsoft.com/office/drawing/2014/main" val="1098870958"/>
                    </a:ext>
                  </a:extLst>
                </a:gridCol>
              </a:tblGrid>
              <a:tr h="370840">
                <a:tc>
                  <a:txBody>
                    <a:bodyPr/>
                    <a:lstStyle/>
                    <a:p>
                      <a:r>
                        <a:rPr lang="en-US" sz="1800" b="1" kern="1200" dirty="0">
                          <a:solidFill>
                            <a:sysClr val="windowText" lastClr="000000"/>
                          </a:solidFill>
                          <a:effectLst/>
                          <a:latin typeface="+mn-lt"/>
                          <a:ea typeface="+mn-ea"/>
                          <a:cs typeface="+mn-cs"/>
                        </a:rPr>
                        <a:t>Consider whether racial, ethnic, cultural, socioeconomic, and background factors are important to understanding the context and/or the individuals involved. </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a:solidFill>
                            <a:sysClr val="windowText" lastClr="000000"/>
                          </a:solidFill>
                          <a:effectLst/>
                          <a:latin typeface="+mn-lt"/>
                          <a:ea typeface="+mn-ea"/>
                          <a:cs typeface="+mn-cs"/>
                        </a:rPr>
                        <a:t>Pause to examine your own biases and how they could affect your perception of the situation and your professional judgment.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956975"/>
                  </a:ext>
                </a:extLst>
              </a:tr>
              <a:tr h="370840">
                <a:tc>
                  <a:txBody>
                    <a:bodyPr/>
                    <a:lstStyle/>
                    <a:p>
                      <a:r>
                        <a:rPr lang="en-US" sz="1400" dirty="0">
                          <a:solidFill>
                            <a:sysClr val="windowText" lastClr="000000"/>
                          </a:solidFill>
                        </a:rPr>
                        <a:t>Racial issues appear to at the crux of this issue. Additional information regarding the history of racial inequality in the system would be helpful for a new employee when addressing this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Potential themes for reflection: Personal work related to anti-racism actions, experience with colleagues who exhibit racist behaviors in schools, personal experiences with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922180"/>
                  </a:ext>
                </a:extLst>
              </a:tr>
            </a:tbl>
          </a:graphicData>
        </a:graphic>
      </p:graphicFrame>
    </p:spTree>
    <p:extLst>
      <p:ext uri="{BB962C8B-B14F-4D97-AF65-F5344CB8AC3E}">
        <p14:creationId xmlns:p14="http://schemas.microsoft.com/office/powerpoint/2010/main" val="218419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EF2DCA-268E-40D1-AEF1-4ECE671A4746}"/>
              </a:ext>
            </a:extLst>
          </p:cNvPr>
          <p:cNvSpPr txBox="1"/>
          <p:nvPr/>
        </p:nvSpPr>
        <p:spPr>
          <a:xfrm>
            <a:off x="142875" y="161925"/>
            <a:ext cx="4639027" cy="646331"/>
          </a:xfrm>
          <a:prstGeom prst="rect">
            <a:avLst/>
          </a:prstGeom>
          <a:noFill/>
        </p:spPr>
        <p:txBody>
          <a:bodyPr wrap="none" rtlCol="0">
            <a:spAutoFit/>
          </a:bodyPr>
          <a:lstStyle/>
          <a:p>
            <a:r>
              <a:rPr lang="en-US" sz="1800" b="1" dirty="0">
                <a:effectLst/>
                <a:ea typeface="Calibri" panose="020F0502020204030204" pitchFamily="34" charset="0"/>
                <a:cs typeface="Times New Roman" panose="02020603050405020304" pitchFamily="18" charset="0"/>
              </a:rPr>
              <a:t>4. Confer with supervisors, colleagues, others</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6" name="Table 5">
            <a:extLst>
              <a:ext uri="{FF2B5EF4-FFF2-40B4-BE49-F238E27FC236}">
                <a16:creationId xmlns:a16="http://schemas.microsoft.com/office/drawing/2014/main" id="{1B1FA5E9-F13E-42A2-A5EB-0622D9AB9B46}"/>
              </a:ext>
            </a:extLst>
          </p:cNvPr>
          <p:cNvGraphicFramePr>
            <a:graphicFrameLocks noGrp="1"/>
          </p:cNvGraphicFramePr>
          <p:nvPr/>
        </p:nvGraphicFramePr>
        <p:xfrm>
          <a:off x="261937" y="608231"/>
          <a:ext cx="11668125" cy="6020012"/>
        </p:xfrm>
        <a:graphic>
          <a:graphicData uri="http://schemas.openxmlformats.org/drawingml/2006/table">
            <a:tbl>
              <a:tblPr firstRow="1" firstCol="1" bandRow="1">
                <a:tableStyleId>{F5AB1C69-6EDB-4FF4-983F-18BD219EF322}</a:tableStyleId>
              </a:tblPr>
              <a:tblGrid>
                <a:gridCol w="3748088">
                  <a:extLst>
                    <a:ext uri="{9D8B030D-6E8A-4147-A177-3AD203B41FA5}">
                      <a16:colId xmlns:a16="http://schemas.microsoft.com/office/drawing/2014/main" val="1529477280"/>
                    </a:ext>
                  </a:extLst>
                </a:gridCol>
                <a:gridCol w="7920037">
                  <a:extLst>
                    <a:ext uri="{9D8B030D-6E8A-4147-A177-3AD203B41FA5}">
                      <a16:colId xmlns:a16="http://schemas.microsoft.com/office/drawing/2014/main" val="4077180304"/>
                    </a:ext>
                  </a:extLst>
                </a:gridCol>
              </a:tblGrid>
              <a:tr h="74197">
                <a:tc>
                  <a:txBody>
                    <a:bodyPr/>
                    <a:lstStyle/>
                    <a:p>
                      <a:pPr marL="0" marR="0">
                        <a:lnSpc>
                          <a:spcPct val="107000"/>
                        </a:lnSpc>
                        <a:spcBef>
                          <a:spcPts val="0"/>
                        </a:spcBef>
                        <a:spcAft>
                          <a:spcPts val="0"/>
                        </a:spcAft>
                      </a:pPr>
                      <a:r>
                        <a:rPr lang="en-US" sz="1400">
                          <a:solidFill>
                            <a:schemeClr val="tx1"/>
                          </a:solidFill>
                          <a:effectLst/>
                        </a:rPr>
                        <a:t>Source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Input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41727"/>
                  </a:ext>
                </a:extLst>
              </a:tr>
              <a:tr h="1246044">
                <a:tc>
                  <a:txBody>
                    <a:bodyPr/>
                    <a:lstStyle/>
                    <a:p>
                      <a:pPr marL="0" marR="0">
                        <a:lnSpc>
                          <a:spcPct val="107000"/>
                        </a:lnSpc>
                        <a:spcBef>
                          <a:spcPts val="0"/>
                        </a:spcBef>
                        <a:spcAft>
                          <a:spcPts val="0"/>
                        </a:spcAft>
                      </a:pPr>
                      <a:r>
                        <a:rPr lang="en-US" sz="1400" dirty="0">
                          <a:solidFill>
                            <a:schemeClr val="tx1"/>
                          </a:solidFill>
                          <a:effectLst/>
                        </a:rPr>
                        <a:t>Identify administrative supervisor(s) to be consulted or trusted alternative with the authority to assist Administrative supervisor- Special education director</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Administrative supervisor is consulted for clarification regarding school policy and procedure related to special education referrals and monitoring of data related to rates of referral for minoritized populations.</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653016"/>
                  </a:ext>
                </a:extLst>
              </a:tr>
              <a:tr h="933551">
                <a:tc>
                  <a:txBody>
                    <a:bodyPr/>
                    <a:lstStyle/>
                    <a:p>
                      <a:pPr marL="0" marR="0">
                        <a:lnSpc>
                          <a:spcPct val="107000"/>
                        </a:lnSpc>
                        <a:spcBef>
                          <a:spcPts val="0"/>
                        </a:spcBef>
                        <a:spcAft>
                          <a:spcPts val="0"/>
                        </a:spcAft>
                      </a:pPr>
                      <a:r>
                        <a:rPr lang="en-US" sz="1400" dirty="0">
                          <a:solidFill>
                            <a:schemeClr val="tx1"/>
                          </a:solidFill>
                          <a:effectLst/>
                        </a:rPr>
                        <a:t>Identify clinical supervisor(s) to be consulted.- Lead school psychologist or trusted alternative with the authority to assist</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concerns related to unresponsiveness of administrator to data regarding disproportionality. Discuss role of school psychologist in referral processes. Discuss clinical concerns regarding appropriate instruments used during evaluation and ability to address rule out factors, especially when considering SLD identification and eligibility.</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4634911"/>
                  </a:ext>
                </a:extLst>
              </a:tr>
              <a:tr h="0">
                <a:tc>
                  <a:txBody>
                    <a:bodyPr/>
                    <a:lstStyle/>
                    <a:p>
                      <a:pPr marL="0" marR="0">
                        <a:lnSpc>
                          <a:spcPct val="107000"/>
                        </a:lnSpc>
                        <a:spcBef>
                          <a:spcPts val="0"/>
                        </a:spcBef>
                        <a:spcAft>
                          <a:spcPts val="0"/>
                        </a:spcAft>
                      </a:pPr>
                      <a:r>
                        <a:rPr lang="en-US" sz="1400" dirty="0">
                          <a:solidFill>
                            <a:schemeClr val="tx1"/>
                          </a:solidFill>
                          <a:effectLst/>
                        </a:rPr>
                        <a:t>Identify professional colleagues to be consulted.- Professional support group that has a private group chat to discuss professional issues</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Given the very specific and time sensitive nature of this situation, external professional support services were not deemed appropriate for consultation.</a:t>
                      </a: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481941"/>
                  </a:ext>
                </a:extLst>
              </a:tr>
              <a:tr h="625100">
                <a:tc>
                  <a:txBody>
                    <a:bodyPr/>
                    <a:lstStyle/>
                    <a:p>
                      <a:pPr marL="0" marR="0">
                        <a:lnSpc>
                          <a:spcPct val="107000"/>
                        </a:lnSpc>
                        <a:spcBef>
                          <a:spcPts val="0"/>
                        </a:spcBef>
                        <a:spcAft>
                          <a:spcPts val="0"/>
                        </a:spcAft>
                      </a:pPr>
                      <a:r>
                        <a:rPr lang="en-US" sz="1400">
                          <a:solidFill>
                            <a:schemeClr val="tx1"/>
                          </a:solidFill>
                          <a:effectLst/>
                        </a:rPr>
                        <a:t>Identify trusted colleagues and/or others (e.g., community leaders) who may be familiar with contextual variables (e.g., historical, economic, cultural, racial) fundamental to understanding the situation.</a:t>
                      </a:r>
                    </a:p>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 Perhaps seek consultation with colleagues in the NASP communities who have addressed these issues in their schools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880292"/>
                  </a:ext>
                </a:extLst>
              </a:tr>
              <a:tr h="699182">
                <a:tc>
                  <a:txBody>
                    <a:bodyPr/>
                    <a:lstStyle/>
                    <a:p>
                      <a:pPr marL="0" marR="0">
                        <a:lnSpc>
                          <a:spcPct val="107000"/>
                        </a:lnSpc>
                        <a:spcBef>
                          <a:spcPts val="0"/>
                        </a:spcBef>
                        <a:spcAft>
                          <a:spcPts val="0"/>
                        </a:spcAft>
                      </a:pPr>
                      <a:r>
                        <a:rPr lang="en-US" sz="1400" dirty="0">
                          <a:solidFill>
                            <a:schemeClr val="tx1"/>
                          </a:solidFill>
                          <a:effectLst/>
                        </a:rPr>
                        <a:t>Identify professional resources to be consulted.</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endParaRPr lang="en-US" sz="1400" dirty="0">
                        <a:solidFill>
                          <a:schemeClr val="tx1"/>
                        </a:solidFill>
                        <a:effectLst/>
                      </a:endParaRPr>
                    </a:p>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Resources on NASP website related to disproportionality and social justice</a:t>
                      </a:r>
                    </a:p>
                    <a:p>
                      <a:pPr marL="0" marR="0">
                        <a:lnSpc>
                          <a:spcPct val="107000"/>
                        </a:lnSpc>
                        <a:spcBef>
                          <a:spcPts val="0"/>
                        </a:spcBef>
                        <a:spcAft>
                          <a:spcPts val="0"/>
                        </a:spcAft>
                      </a:pPr>
                      <a:r>
                        <a:rPr lang="en-US" sz="1400" dirty="0">
                          <a:solidFill>
                            <a:schemeClr val="tx1"/>
                          </a:solidFill>
                          <a:effectLst/>
                        </a:rPr>
                        <a:t>IDEA.gov resources related to disproportionality</a:t>
                      </a:r>
                    </a:p>
                    <a:p>
                      <a:pPr marL="0" marR="0">
                        <a:lnSpc>
                          <a:spcPct val="107000"/>
                        </a:lnSpc>
                        <a:spcBef>
                          <a:spcPts val="0"/>
                        </a:spcBef>
                        <a:spcAft>
                          <a:spcPts val="0"/>
                        </a:spcAft>
                      </a:pPr>
                      <a:endParaRPr lang="en-US" sz="1400" dirty="0">
                        <a:solidFill>
                          <a:schemeClr val="tx1"/>
                        </a:solidFill>
                        <a:effectLst/>
                      </a:endParaRPr>
                    </a:p>
                  </a:txBody>
                  <a:tcPr marL="29867" marR="298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419864"/>
                  </a:ext>
                </a:extLst>
              </a:tr>
            </a:tbl>
          </a:graphicData>
        </a:graphic>
      </p:graphicFrame>
    </p:spTree>
    <p:extLst>
      <p:ext uri="{BB962C8B-B14F-4D97-AF65-F5344CB8AC3E}">
        <p14:creationId xmlns:p14="http://schemas.microsoft.com/office/powerpoint/2010/main" val="214303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3E858-785D-4A4A-83E2-E21ED89E1F79}"/>
              </a:ext>
            </a:extLst>
          </p:cNvPr>
          <p:cNvSpPr txBox="1"/>
          <p:nvPr/>
        </p:nvSpPr>
        <p:spPr>
          <a:xfrm>
            <a:off x="0" y="0"/>
            <a:ext cx="7127400" cy="646331"/>
          </a:xfrm>
          <a:prstGeom prst="rect">
            <a:avLst/>
          </a:prstGeom>
          <a:noFill/>
        </p:spPr>
        <p:txBody>
          <a:bodyPr wrap="none" rtlCol="0">
            <a:spAutoFit/>
          </a:bodyPr>
          <a:lstStyle/>
          <a:p>
            <a:r>
              <a:rPr lang="en-US" sz="1800" b="1" dirty="0">
                <a:effectLst/>
                <a:ea typeface="Calibri" panose="020F0502020204030204" pitchFamily="34" charset="0"/>
                <a:cs typeface="Times New Roman" panose="02020603050405020304" pitchFamily="18" charset="0"/>
              </a:rPr>
              <a:t>5. Evaluate the rights, responsibilities, and welfare of all affected parties.</a:t>
            </a:r>
            <a:endParaRPr lang="en-US" sz="1800" dirty="0">
              <a:effectLst/>
              <a:ea typeface="Calibri" panose="020F0502020204030204" pitchFamily="34" charset="0"/>
              <a:cs typeface="Times New Roman" panose="02020603050405020304" pitchFamily="18" charset="0"/>
            </a:endParaRPr>
          </a:p>
          <a:p>
            <a:endParaRPr lang="en-US" dirty="0"/>
          </a:p>
        </p:txBody>
      </p:sp>
      <p:graphicFrame>
        <p:nvGraphicFramePr>
          <p:cNvPr id="3" name="Table 2">
            <a:extLst>
              <a:ext uri="{FF2B5EF4-FFF2-40B4-BE49-F238E27FC236}">
                <a16:creationId xmlns:a16="http://schemas.microsoft.com/office/drawing/2014/main" id="{78A6B035-742E-4B74-8809-ABDDD54B144A}"/>
              </a:ext>
            </a:extLst>
          </p:cNvPr>
          <p:cNvGraphicFramePr>
            <a:graphicFrameLocks noGrp="1"/>
          </p:cNvGraphicFramePr>
          <p:nvPr/>
        </p:nvGraphicFramePr>
        <p:xfrm>
          <a:off x="390525" y="409575"/>
          <a:ext cx="11220448" cy="5720568"/>
        </p:xfrm>
        <a:graphic>
          <a:graphicData uri="http://schemas.openxmlformats.org/drawingml/2006/table">
            <a:tbl>
              <a:tblPr firstRow="1" firstCol="1" bandRow="1">
                <a:tableStyleId>{F5AB1C69-6EDB-4FF4-983F-18BD219EF322}</a:tableStyleId>
              </a:tblPr>
              <a:tblGrid>
                <a:gridCol w="1329456">
                  <a:extLst>
                    <a:ext uri="{9D8B030D-6E8A-4147-A177-3AD203B41FA5}">
                      <a16:colId xmlns:a16="http://schemas.microsoft.com/office/drawing/2014/main" val="3277055549"/>
                    </a:ext>
                  </a:extLst>
                </a:gridCol>
                <a:gridCol w="3789532">
                  <a:extLst>
                    <a:ext uri="{9D8B030D-6E8A-4147-A177-3AD203B41FA5}">
                      <a16:colId xmlns:a16="http://schemas.microsoft.com/office/drawing/2014/main" val="3917219670"/>
                    </a:ext>
                  </a:extLst>
                </a:gridCol>
                <a:gridCol w="3087768">
                  <a:extLst>
                    <a:ext uri="{9D8B030D-6E8A-4147-A177-3AD203B41FA5}">
                      <a16:colId xmlns:a16="http://schemas.microsoft.com/office/drawing/2014/main" val="1780557035"/>
                    </a:ext>
                  </a:extLst>
                </a:gridCol>
                <a:gridCol w="3013692">
                  <a:extLst>
                    <a:ext uri="{9D8B030D-6E8A-4147-A177-3AD203B41FA5}">
                      <a16:colId xmlns:a16="http://schemas.microsoft.com/office/drawing/2014/main" val="2669223106"/>
                    </a:ext>
                  </a:extLst>
                </a:gridCol>
              </a:tblGrid>
              <a:tr h="171666">
                <a:tc>
                  <a:txBody>
                    <a:bodyPr/>
                    <a:lstStyle/>
                    <a:p>
                      <a:pPr marL="0" marR="0">
                        <a:lnSpc>
                          <a:spcPct val="107000"/>
                        </a:lnSpc>
                        <a:spcBef>
                          <a:spcPts val="0"/>
                        </a:spcBef>
                        <a:spcAft>
                          <a:spcPts val="0"/>
                        </a:spcAft>
                      </a:pPr>
                      <a:r>
                        <a:rPr lang="en-US" sz="1400">
                          <a:solidFill>
                            <a:schemeClr val="tx1"/>
                          </a:solidFill>
                          <a:effectLst/>
                        </a:rPr>
                        <a:t>Party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Rights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Responsibilities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Welfare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625882"/>
                  </a:ext>
                </a:extLst>
              </a:tr>
              <a:tr h="710263">
                <a:tc>
                  <a:txBody>
                    <a:bodyPr/>
                    <a:lstStyle/>
                    <a:p>
                      <a:pPr marL="0" marR="0">
                        <a:lnSpc>
                          <a:spcPct val="107000"/>
                        </a:lnSpc>
                        <a:spcBef>
                          <a:spcPts val="0"/>
                        </a:spcBef>
                        <a:spcAft>
                          <a:spcPts val="0"/>
                        </a:spcAft>
                      </a:pPr>
                      <a:r>
                        <a:rPr lang="en-US" sz="1400">
                          <a:solidFill>
                            <a:schemeClr val="tx1"/>
                          </a:solidFill>
                          <a:effectLst/>
                        </a:rPr>
                        <a:t>Self</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work in a system that protects the rights of all students and addresses injustices</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Advocate for social justice and recognize and address systemic issues that perpetuate discrimination towards groups of children</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Address concerns that impact my ability to engage in professional practice in a legal and ethical manner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640326"/>
                  </a:ext>
                </a:extLst>
              </a:tr>
              <a:tr h="858135">
                <a:tc>
                  <a:txBody>
                    <a:bodyPr/>
                    <a:lstStyle/>
                    <a:p>
                      <a:pPr marL="0" marR="0">
                        <a:lnSpc>
                          <a:spcPct val="107000"/>
                        </a:lnSpc>
                        <a:spcBef>
                          <a:spcPts val="0"/>
                        </a:spcBef>
                        <a:spcAft>
                          <a:spcPts val="0"/>
                        </a:spcAft>
                      </a:pPr>
                      <a:r>
                        <a:rPr lang="en-US" sz="1400">
                          <a:solidFill>
                            <a:schemeClr val="tx1"/>
                          </a:solidFill>
                          <a:effectLst/>
                        </a:rPr>
                        <a:t>Child</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chemeClr val="tx1"/>
                          </a:solidFill>
                          <a:effectLst/>
                        </a:rPr>
                        <a:t>Receive FAPE including special education and related services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Equal treatment and absence of discriminatory, racist or unjust practices</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 Participate in educational opportunities to the best of their 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Receive education in an environment free from racist procedures</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760803"/>
                  </a:ext>
                </a:extLst>
              </a:tr>
              <a:tr h="710263">
                <a:tc>
                  <a:txBody>
                    <a:bodyPr/>
                    <a:lstStyle/>
                    <a:p>
                      <a:pPr marL="0" marR="0">
                        <a:lnSpc>
                          <a:spcPct val="107000"/>
                        </a:lnSpc>
                        <a:spcBef>
                          <a:spcPts val="0"/>
                        </a:spcBef>
                        <a:spcAft>
                          <a:spcPts val="0"/>
                        </a:spcAft>
                      </a:pPr>
                      <a:r>
                        <a:rPr lang="en-US" sz="1400">
                          <a:solidFill>
                            <a:schemeClr val="tx1"/>
                          </a:solidFill>
                          <a:effectLst/>
                        </a:rPr>
                        <a:t>Parent</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p>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the potential outcomes of evaluations during informed consent process.</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 Participate with school based team in making decisions regarding child’s educational program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Participate in child’s education in an environment free from racist procedures</a:t>
                      </a:r>
                    </a:p>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4449185"/>
                  </a:ext>
                </a:extLst>
              </a:tr>
              <a:tr h="530730">
                <a:tc>
                  <a:txBody>
                    <a:bodyPr/>
                    <a:lstStyle/>
                    <a:p>
                      <a:pPr marL="0" marR="0">
                        <a:lnSpc>
                          <a:spcPct val="107000"/>
                        </a:lnSpc>
                        <a:spcBef>
                          <a:spcPts val="0"/>
                        </a:spcBef>
                        <a:spcAft>
                          <a:spcPts val="0"/>
                        </a:spcAft>
                      </a:pPr>
                      <a:r>
                        <a:rPr lang="en-US" sz="1400" dirty="0">
                          <a:solidFill>
                            <a:schemeClr val="tx1"/>
                          </a:solidFill>
                          <a:effectLst/>
                        </a:rPr>
                        <a:t>Teacher</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2887275"/>
                  </a:ext>
                </a:extLst>
              </a:tr>
              <a:tr h="351198">
                <a:tc>
                  <a:txBody>
                    <a:bodyPr/>
                    <a:lstStyle/>
                    <a:p>
                      <a:pPr marL="0" marR="0">
                        <a:lnSpc>
                          <a:spcPct val="107000"/>
                        </a:lnSpc>
                        <a:spcBef>
                          <a:spcPts val="0"/>
                        </a:spcBef>
                        <a:spcAft>
                          <a:spcPts val="0"/>
                        </a:spcAft>
                      </a:pPr>
                      <a:r>
                        <a:rPr lang="en-US" sz="1400">
                          <a:solidFill>
                            <a:schemeClr val="tx1"/>
                          </a:solidFill>
                          <a:effectLst/>
                        </a:rPr>
                        <a:t>Administrator</a:t>
                      </a:r>
                    </a:p>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decisions considering all parameters related to the educational system</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Ensure students from groups who have been minoritized have access their robust educational programming</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4143"/>
                  </a:ext>
                </a:extLst>
              </a:tr>
              <a:tr h="684765">
                <a:tc>
                  <a:txBody>
                    <a:bodyPr/>
                    <a:lstStyle/>
                    <a:p>
                      <a:pPr marL="0" marR="0">
                        <a:lnSpc>
                          <a:spcPct val="107000"/>
                        </a:lnSpc>
                        <a:spcBef>
                          <a:spcPts val="0"/>
                        </a:spcBef>
                        <a:spcAft>
                          <a:spcPts val="0"/>
                        </a:spcAft>
                      </a:pPr>
                      <a:r>
                        <a:rPr lang="en-US" sz="1400" dirty="0">
                          <a:solidFill>
                            <a:schemeClr val="tx1"/>
                          </a:solidFill>
                          <a:effectLst/>
                        </a:rPr>
                        <a:t>Service Provider</a:t>
                      </a: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5141724"/>
                  </a:ext>
                </a:extLst>
              </a:tr>
              <a:tr h="710263">
                <a:tc>
                  <a:txBody>
                    <a:bodyPr/>
                    <a:lstStyle/>
                    <a:p>
                      <a:pPr marL="0" marR="0">
                        <a:lnSpc>
                          <a:spcPct val="107000"/>
                        </a:lnSpc>
                        <a:spcBef>
                          <a:spcPts val="0"/>
                        </a:spcBef>
                        <a:spcAft>
                          <a:spcPts val="0"/>
                        </a:spcAft>
                      </a:pPr>
                      <a:r>
                        <a:rPr lang="en-US" sz="1400" dirty="0">
                          <a:solidFill>
                            <a:schemeClr val="tx1"/>
                          </a:solidFill>
                          <a:effectLst/>
                        </a:rPr>
                        <a:t>Other</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2" marR="481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4474986"/>
                  </a:ext>
                </a:extLst>
              </a:tr>
            </a:tbl>
          </a:graphicData>
        </a:graphic>
      </p:graphicFrame>
    </p:spTree>
    <p:extLst>
      <p:ext uri="{BB962C8B-B14F-4D97-AF65-F5344CB8AC3E}">
        <p14:creationId xmlns:p14="http://schemas.microsoft.com/office/powerpoint/2010/main" val="347624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0813B-C350-4A42-849C-C0D37F552AA8}"/>
              </a:ext>
            </a:extLst>
          </p:cNvPr>
          <p:cNvSpPr txBox="1"/>
          <p:nvPr/>
        </p:nvSpPr>
        <p:spPr>
          <a:xfrm>
            <a:off x="0" y="76200"/>
            <a:ext cx="6803401" cy="646331"/>
          </a:xfrm>
          <a:prstGeom prst="rect">
            <a:avLst/>
          </a:prstGeom>
          <a:noFill/>
        </p:spPr>
        <p:txBody>
          <a:bodyPr wrap="none" rtlCol="0">
            <a:spAutoFit/>
          </a:bodyPr>
          <a:lstStyle/>
          <a:p>
            <a:r>
              <a:rPr lang="en-US" sz="1800" b="1" dirty="0">
                <a:effectLst/>
                <a:ea typeface="Calibri" panose="020F0502020204030204" pitchFamily="34" charset="0"/>
                <a:cs typeface="Times New Roman" panose="02020603050405020304" pitchFamily="18" charset="0"/>
              </a:rPr>
              <a:t>6. Consider alternative solutions and the likely consequences of each.</a:t>
            </a:r>
            <a:endParaRPr lang="en-US" sz="1800" dirty="0">
              <a:effectLst/>
              <a:ea typeface="Calibri" panose="020F0502020204030204" pitchFamily="34" charset="0"/>
              <a:cs typeface="Times New Roman" panose="02020603050405020304" pitchFamily="18" charset="0"/>
            </a:endParaRPr>
          </a:p>
          <a:p>
            <a:endParaRPr lang="en-US" dirty="0"/>
          </a:p>
        </p:txBody>
      </p:sp>
      <p:graphicFrame>
        <p:nvGraphicFramePr>
          <p:cNvPr id="3" name="Table 3">
            <a:extLst>
              <a:ext uri="{FF2B5EF4-FFF2-40B4-BE49-F238E27FC236}">
                <a16:creationId xmlns:a16="http://schemas.microsoft.com/office/drawing/2014/main" id="{DDFBF563-3BFB-405D-BCB7-2315B1FCC856}"/>
              </a:ext>
            </a:extLst>
          </p:cNvPr>
          <p:cNvGraphicFramePr>
            <a:graphicFrameLocks noGrp="1"/>
          </p:cNvGraphicFramePr>
          <p:nvPr/>
        </p:nvGraphicFramePr>
        <p:xfrm>
          <a:off x="327025" y="617756"/>
          <a:ext cx="10960101" cy="4754880"/>
        </p:xfrm>
        <a:graphic>
          <a:graphicData uri="http://schemas.openxmlformats.org/drawingml/2006/table">
            <a:tbl>
              <a:tblPr firstRow="1" bandRow="1">
                <a:tableStyleId>{F5AB1C69-6EDB-4FF4-983F-18BD219EF322}</a:tableStyleId>
              </a:tblPr>
              <a:tblGrid>
                <a:gridCol w="1597025">
                  <a:extLst>
                    <a:ext uri="{9D8B030D-6E8A-4147-A177-3AD203B41FA5}">
                      <a16:colId xmlns:a16="http://schemas.microsoft.com/office/drawing/2014/main" val="1757456920"/>
                    </a:ext>
                  </a:extLst>
                </a:gridCol>
                <a:gridCol w="5934075">
                  <a:extLst>
                    <a:ext uri="{9D8B030D-6E8A-4147-A177-3AD203B41FA5}">
                      <a16:colId xmlns:a16="http://schemas.microsoft.com/office/drawing/2014/main" val="2877772199"/>
                    </a:ext>
                  </a:extLst>
                </a:gridCol>
                <a:gridCol w="3429001">
                  <a:extLst>
                    <a:ext uri="{9D8B030D-6E8A-4147-A177-3AD203B41FA5}">
                      <a16:colId xmlns:a16="http://schemas.microsoft.com/office/drawing/2014/main" val="3653168427"/>
                    </a:ext>
                  </a:extLst>
                </a:gridCol>
              </a:tblGrid>
              <a:tr h="370840">
                <a:tc>
                  <a:txBody>
                    <a:bodyPr/>
                    <a:lstStyle/>
                    <a:p>
                      <a:r>
                        <a:rPr lang="en-US" dirty="0">
                          <a:solidFill>
                            <a:schemeClr val="tx1"/>
                          </a:solidFill>
                        </a:rPr>
                        <a:t>Possible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Potential Positive 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Potential Negative 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0924922"/>
                  </a:ext>
                </a:extLst>
              </a:tr>
              <a:tr h="370840">
                <a:tc>
                  <a:txBody>
                    <a:bodyPr/>
                    <a:lstStyle/>
                    <a:p>
                      <a:r>
                        <a:rPr lang="en-US" sz="1400" dirty="0">
                          <a:solidFill>
                            <a:schemeClr val="tx1"/>
                          </a:solidFill>
                        </a:rPr>
                        <a:t>Gather additional data related to special education referrals for different groups, schools, districts and present to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Increase awareness of data indicating disproportional referrals of black students</a:t>
                      </a:r>
                    </a:p>
                    <a:p>
                      <a:endParaRPr lang="en-US" sz="1400" dirty="0">
                        <a:solidFill>
                          <a:schemeClr val="tx1"/>
                        </a:solidFill>
                      </a:endParaRPr>
                    </a:p>
                    <a:p>
                      <a:r>
                        <a:rPr lang="en-US" sz="1400" dirty="0">
                          <a:solidFill>
                            <a:schemeClr val="tx1"/>
                          </a:solidFill>
                        </a:rPr>
                        <a:t>Provide data for administrator to use in advocating for systemic changes related to referral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Relationship between school psychologist and administrator is irreparably damaged</a:t>
                      </a:r>
                    </a:p>
                    <a:p>
                      <a:r>
                        <a:rPr lang="en-US" sz="1400" dirty="0">
                          <a:solidFill>
                            <a:schemeClr val="tx1"/>
                          </a:solidFill>
                        </a:rPr>
                        <a:t>School psychologist risks nonrenewal of contract</a:t>
                      </a:r>
                    </a:p>
                    <a:p>
                      <a:r>
                        <a:rPr lang="en-US" sz="1400" dirty="0">
                          <a:solidFill>
                            <a:schemeClr val="tx1"/>
                          </a:solidFill>
                        </a:rPr>
                        <a:t>Does not address specific concern regarding instructional issues prior to referral to special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1630"/>
                  </a:ext>
                </a:extLst>
              </a:tr>
              <a:tr h="370840">
                <a:tc>
                  <a:txBody>
                    <a:bodyPr/>
                    <a:lstStyle/>
                    <a:p>
                      <a:r>
                        <a:rPr lang="en-US" sz="1400" dirty="0">
                          <a:solidFill>
                            <a:schemeClr val="tx1"/>
                          </a:solidFill>
                        </a:rPr>
                        <a:t>Present data to school board meeting during public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School board directs resources to assess causes for trends seen in the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Administrator feels betrayed</a:t>
                      </a:r>
                    </a:p>
                    <a:p>
                      <a:r>
                        <a:rPr lang="en-US" sz="1400" dirty="0">
                          <a:solidFill>
                            <a:schemeClr val="tx1"/>
                          </a:solidFill>
                        </a:rPr>
                        <a:t>School board does not understand or see the need for concern</a:t>
                      </a: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0413418"/>
                  </a:ext>
                </a:extLst>
              </a:tr>
              <a:tr h="370840">
                <a:tc>
                  <a:txBody>
                    <a:bodyPr/>
                    <a:lstStyle/>
                    <a:p>
                      <a:r>
                        <a:rPr lang="en-US" sz="1400" dirty="0">
                          <a:solidFill>
                            <a:schemeClr val="tx1"/>
                          </a:solidFill>
                        </a:rPr>
                        <a:t>Present data to entire faculty at school where identified concern exists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Problem solving can occur regarding accessing instructional supports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Increase awareness of data indicating disproportional referrals of black students</a:t>
                      </a: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Individuals who most need to hear the information may not attend</a:t>
                      </a:r>
                    </a:p>
                    <a:p>
                      <a:r>
                        <a:rPr lang="en-US" sz="1400" dirty="0">
                          <a:solidFill>
                            <a:schemeClr val="tx1"/>
                          </a:solidFill>
                        </a:rPr>
                        <a:t>Offers a description of a problem without offering solutions</a:t>
                      </a:r>
                    </a:p>
                    <a:p>
                      <a:r>
                        <a:rPr lang="en-US" sz="1400" dirty="0">
                          <a:solidFill>
                            <a:schemeClr val="tx1"/>
                          </a:solidFill>
                        </a:rPr>
                        <a:t>Unclear the authority of faculty to make changes in procedure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52517"/>
                  </a:ext>
                </a:extLst>
              </a:tr>
            </a:tbl>
          </a:graphicData>
        </a:graphic>
      </p:graphicFrame>
    </p:spTree>
    <p:extLst>
      <p:ext uri="{BB962C8B-B14F-4D97-AF65-F5344CB8AC3E}">
        <p14:creationId xmlns:p14="http://schemas.microsoft.com/office/powerpoint/2010/main" val="240934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C97A7-BF44-4433-A8C3-EBF1791FD46B}"/>
              </a:ext>
            </a:extLst>
          </p:cNvPr>
          <p:cNvSpPr txBox="1"/>
          <p:nvPr/>
        </p:nvSpPr>
        <p:spPr>
          <a:xfrm>
            <a:off x="323850" y="342900"/>
            <a:ext cx="6892849" cy="369332"/>
          </a:xfrm>
          <a:prstGeom prst="rect">
            <a:avLst/>
          </a:prstGeom>
          <a:noFill/>
        </p:spPr>
        <p:txBody>
          <a:bodyPr wrap="none" rtlCol="0">
            <a:spAutoFit/>
          </a:bodyPr>
          <a:lstStyle/>
          <a:p>
            <a:r>
              <a:rPr lang="en-US" sz="1800" b="1" dirty="0">
                <a:effectLst/>
                <a:ea typeface="Calibri" panose="020F0502020204030204" pitchFamily="34" charset="0"/>
              </a:rPr>
              <a:t>7. Select a course of action and assume responsibility for this decision</a:t>
            </a:r>
            <a:r>
              <a:rPr lang="en-US" sz="1800" b="1" dirty="0">
                <a:effectLst/>
                <a:latin typeface="Arial" panose="020B0604020202020204" pitchFamily="34" charset="0"/>
                <a:ea typeface="Calibri" panose="020F0502020204030204" pitchFamily="34" charset="0"/>
              </a:rPr>
              <a:t>.</a:t>
            </a:r>
            <a:endParaRPr lang="en-US" dirty="0"/>
          </a:p>
        </p:txBody>
      </p:sp>
      <p:graphicFrame>
        <p:nvGraphicFramePr>
          <p:cNvPr id="3" name="Table 2">
            <a:extLst>
              <a:ext uri="{FF2B5EF4-FFF2-40B4-BE49-F238E27FC236}">
                <a16:creationId xmlns:a16="http://schemas.microsoft.com/office/drawing/2014/main" id="{09B4CD12-E57E-494F-89CD-607DCB1A7D5A}"/>
              </a:ext>
            </a:extLst>
          </p:cNvPr>
          <p:cNvGraphicFramePr>
            <a:graphicFrameLocks noGrp="1"/>
          </p:cNvGraphicFramePr>
          <p:nvPr/>
        </p:nvGraphicFramePr>
        <p:xfrm>
          <a:off x="460375" y="1001776"/>
          <a:ext cx="9137650" cy="1587564"/>
        </p:xfrm>
        <a:graphic>
          <a:graphicData uri="http://schemas.openxmlformats.org/drawingml/2006/table">
            <a:tbl>
              <a:tblPr firstRow="1" firstCol="1" bandRow="1">
                <a:tableStyleId>{F5AB1C69-6EDB-4FF4-983F-18BD219EF322}</a:tableStyleId>
              </a:tblPr>
              <a:tblGrid>
                <a:gridCol w="5016500">
                  <a:extLst>
                    <a:ext uri="{9D8B030D-6E8A-4147-A177-3AD203B41FA5}">
                      <a16:colId xmlns:a16="http://schemas.microsoft.com/office/drawing/2014/main" val="460499665"/>
                    </a:ext>
                  </a:extLst>
                </a:gridCol>
                <a:gridCol w="4121150">
                  <a:extLst>
                    <a:ext uri="{9D8B030D-6E8A-4147-A177-3AD203B41FA5}">
                      <a16:colId xmlns:a16="http://schemas.microsoft.com/office/drawing/2014/main" val="2556295907"/>
                    </a:ext>
                  </a:extLst>
                </a:gridCol>
              </a:tblGrid>
              <a:tr h="227965">
                <a:tc>
                  <a:txBody>
                    <a:bodyPr/>
                    <a:lstStyle/>
                    <a:p>
                      <a:pPr marL="0" marR="0">
                        <a:lnSpc>
                          <a:spcPct val="107000"/>
                        </a:lnSpc>
                        <a:spcBef>
                          <a:spcPts val="0"/>
                        </a:spcBef>
                        <a:spcAft>
                          <a:spcPts val="0"/>
                        </a:spcAft>
                      </a:pPr>
                      <a:r>
                        <a:rPr lang="en-US" sz="1400">
                          <a:solidFill>
                            <a:schemeClr val="tx1"/>
                          </a:solidFill>
                          <a:effectLst/>
                        </a:rPr>
                        <a:t>Decision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solidFill>
                            <a:schemeClr val="tx1"/>
                          </a:solidFill>
                          <a:effectLst/>
                        </a:rPr>
                        <a:t>Next Steps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698198"/>
                  </a:ext>
                </a:extLst>
              </a:tr>
              <a:tr h="0">
                <a:tc>
                  <a:txBody>
                    <a:bodyPr/>
                    <a:lstStyle/>
                    <a:p>
                      <a:pPr marL="0" marR="0">
                        <a:lnSpc>
                          <a:spcPct val="107000"/>
                        </a:lnSpc>
                        <a:spcBef>
                          <a:spcPts val="0"/>
                        </a:spcBef>
                        <a:spcAft>
                          <a:spcPts val="0"/>
                        </a:spcAft>
                      </a:pPr>
                      <a:r>
                        <a:rPr lang="en-US" sz="1400" dirty="0">
                          <a:solidFill>
                            <a:schemeClr val="tx1"/>
                          </a:solidFill>
                          <a:effectLst/>
                        </a:rPr>
                        <a:t> Having considered the rights and responsibilities of affected parties, Ms. Logan decides to do the research and present it to the administrator in an easily understandable, compelling format.</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p>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rPr>
                        <a:t>Collect and organize relevant data.</a:t>
                      </a:r>
                    </a:p>
                    <a:p>
                      <a:pPr marL="0" marR="0">
                        <a:lnSpc>
                          <a:spcPct val="107000"/>
                        </a:lnSpc>
                        <a:spcBef>
                          <a:spcPts val="0"/>
                        </a:spcBef>
                        <a:spcAft>
                          <a:spcPts val="0"/>
                        </a:spcAft>
                      </a:pPr>
                      <a:r>
                        <a:rPr lang="en-US" sz="1400" dirty="0">
                          <a:solidFill>
                            <a:schemeClr val="tx1"/>
                          </a:solidFill>
                          <a:effectLst/>
                        </a:rPr>
                        <a:t>Collect and summarize relevant literature related to disproportionality.</a:t>
                      </a:r>
                    </a:p>
                    <a:p>
                      <a:pPr marL="0" marR="0">
                        <a:lnSpc>
                          <a:spcPct val="107000"/>
                        </a:lnSpc>
                        <a:spcBef>
                          <a:spcPts val="0"/>
                        </a:spcBef>
                        <a:spcAft>
                          <a:spcPts val="0"/>
                        </a:spcAft>
                      </a:pPr>
                      <a:r>
                        <a:rPr lang="en-US" sz="1400" dirty="0">
                          <a:solidFill>
                            <a:schemeClr val="tx1"/>
                          </a:solidFill>
                          <a:effectLst/>
                        </a:rPr>
                        <a:t>Summarize successful efforts in other systems addressing these issues.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162740"/>
                  </a:ext>
                </a:extLst>
              </a:tr>
            </a:tbl>
          </a:graphicData>
        </a:graphic>
      </p:graphicFrame>
    </p:spTree>
    <p:extLst>
      <p:ext uri="{BB962C8B-B14F-4D97-AF65-F5344CB8AC3E}">
        <p14:creationId xmlns:p14="http://schemas.microsoft.com/office/powerpoint/2010/main" val="10226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0EA19-8FCC-452F-B580-E1CFFDDF6F53}"/>
              </a:ext>
            </a:extLst>
          </p:cNvPr>
          <p:cNvSpPr>
            <a:spLocks noGrp="1"/>
          </p:cNvSpPr>
          <p:nvPr>
            <p:ph type="title"/>
          </p:nvPr>
        </p:nvSpPr>
        <p:spPr>
          <a:xfrm>
            <a:off x="1524000" y="3851974"/>
            <a:ext cx="9144000" cy="1152663"/>
          </a:xfrm>
        </p:spPr>
        <p:txBody>
          <a:bodyPr vert="horz" lIns="91440" tIns="45720" rIns="91440" bIns="45720" rtlCol="0" anchor="b">
            <a:normAutofit/>
          </a:bodyPr>
          <a:lstStyle/>
          <a:p>
            <a:pPr algn="ctr"/>
            <a:r>
              <a:rPr lang="en-US" sz="4400"/>
              <a:t>Scenarios for Discussion</a:t>
            </a:r>
          </a:p>
        </p:txBody>
      </p:sp>
      <p:sp>
        <p:nvSpPr>
          <p:cNvPr id="3" name="Text Placeholder 2">
            <a:extLst>
              <a:ext uri="{FF2B5EF4-FFF2-40B4-BE49-F238E27FC236}">
                <a16:creationId xmlns:a16="http://schemas.microsoft.com/office/drawing/2014/main" id="{D08587B7-917E-4898-9F61-8F0E546700AE}"/>
              </a:ext>
            </a:extLst>
          </p:cNvPr>
          <p:cNvSpPr>
            <a:spLocks noGrp="1"/>
          </p:cNvSpPr>
          <p:nvPr>
            <p:ph type="body" idx="1"/>
          </p:nvPr>
        </p:nvSpPr>
        <p:spPr>
          <a:xfrm>
            <a:off x="1524000" y="5071718"/>
            <a:ext cx="9144000" cy="646785"/>
          </a:xfrm>
        </p:spPr>
        <p:txBody>
          <a:bodyPr vert="horz" lIns="91440" tIns="45720" rIns="91440" bIns="45720" rtlCol="0">
            <a:normAutofit/>
          </a:bodyPr>
          <a:lstStyle/>
          <a:p>
            <a:pPr algn="ctr"/>
            <a:endParaRPr lang="en-US">
              <a:solidFill>
                <a:schemeClr val="tx1"/>
              </a:solidFill>
            </a:endParaRPr>
          </a:p>
        </p:txBody>
      </p:sp>
      <p:pic>
        <p:nvPicPr>
          <p:cNvPr id="23" name="Picture 11" descr="Multi-coloured dialogue boxes">
            <a:extLst>
              <a:ext uri="{FF2B5EF4-FFF2-40B4-BE49-F238E27FC236}">
                <a16:creationId xmlns:a16="http://schemas.microsoft.com/office/drawing/2014/main" id="{5A11BBF0-80C3-E051-09B1-624B6B5238B3}"/>
              </a:ext>
            </a:extLst>
          </p:cNvPr>
          <p:cNvPicPr>
            <a:picLocks noChangeAspect="1"/>
          </p:cNvPicPr>
          <p:nvPr/>
        </p:nvPicPr>
        <p:blipFill rotWithShape="1">
          <a:blip r:embed="rId2"/>
          <a:srcRect t="34278" b="18815"/>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85462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4741" y="620392"/>
            <a:ext cx="3808268" cy="5504688"/>
          </a:xfrm>
        </p:spPr>
        <p:txBody>
          <a:bodyPr>
            <a:normAutofit/>
          </a:bodyPr>
          <a:lstStyle/>
          <a:p>
            <a:pPr>
              <a:defRPr/>
            </a:pPr>
            <a:r>
              <a:rPr lang="en-US" altLang="en-US" sz="6000">
                <a:solidFill>
                  <a:schemeClr val="accent5"/>
                </a:solidFill>
                <a:latin typeface="+mn-lt"/>
                <a:ea typeface="ＭＳ Ｐゴシック" panose="020B0600070205080204" pitchFamily="34" charset="-128"/>
                <a:cs typeface="Times New Roman" panose="02020603050405020304" pitchFamily="18" charset="0"/>
              </a:rPr>
              <a:t>Learning Objectives</a:t>
            </a:r>
          </a:p>
        </p:txBody>
      </p:sp>
      <p:graphicFrame>
        <p:nvGraphicFramePr>
          <p:cNvPr id="23" name="Content Placeholder 5">
            <a:extLst>
              <a:ext uri="{FF2B5EF4-FFF2-40B4-BE49-F238E27FC236}">
                <a16:creationId xmlns:a16="http://schemas.microsoft.com/office/drawing/2014/main" id="{55EA895D-662F-9C23-E080-5224888F2616}"/>
              </a:ext>
            </a:extLst>
          </p:cNvPr>
          <p:cNvGraphicFramePr>
            <a:graphicFrameLocks noGrp="1"/>
          </p:cNvGraphicFramePr>
          <p:nvPr>
            <p:ph idx="1"/>
            <p:extLst>
              <p:ext uri="{D42A27DB-BD31-4B8C-83A1-F6EECF244321}">
                <p14:modId xmlns:p14="http://schemas.microsoft.com/office/powerpoint/2010/main" val="341187994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32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D055D51-9C81-4AC0-AFD8-8AB878CE393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Calibri" panose="020F0502020204030204" pitchFamily="34" charset="0"/>
                <a:cs typeface="Calibri" panose="020F0502020204030204" pitchFamily="34" charset="0"/>
              </a:rPr>
              <a:t>Life in the Fast Lane</a:t>
            </a:r>
            <a:br>
              <a:rPr lang="en-US" sz="4000" dirty="0">
                <a:solidFill>
                  <a:srgbClr val="FFFFFF"/>
                </a:solidFill>
                <a:latin typeface="Calibri" panose="020F0502020204030204" pitchFamily="34" charset="0"/>
                <a:cs typeface="Calibri" panose="020F0502020204030204" pitchFamily="34" charset="0"/>
              </a:rPr>
            </a:br>
            <a:r>
              <a:rPr lang="en-US" sz="4000" dirty="0">
                <a:solidFill>
                  <a:srgbClr val="FFFFFF"/>
                </a:solidFill>
                <a:latin typeface="Calibri" panose="020F0502020204030204" pitchFamily="34" charset="0"/>
                <a:cs typeface="Calibri" panose="020F0502020204030204" pitchFamily="34" charset="0"/>
              </a:rPr>
              <a:t>						</a:t>
            </a:r>
            <a:r>
              <a:rPr lang="en-US" sz="1800" dirty="0">
                <a:solidFill>
                  <a:srgbClr val="FFFFFF"/>
                </a:solidFill>
                <a:latin typeface="Calibri" panose="020F0502020204030204" pitchFamily="34" charset="0"/>
                <a:cs typeface="Calibri" panose="020F0502020204030204" pitchFamily="34" charset="0"/>
              </a:rPr>
              <a:t>-The Eagles</a:t>
            </a:r>
          </a:p>
        </p:txBody>
      </p:sp>
      <p:sp>
        <p:nvSpPr>
          <p:cNvPr id="3" name="Content Placeholder 2">
            <a:extLst>
              <a:ext uri="{FF2B5EF4-FFF2-40B4-BE49-F238E27FC236}">
                <a16:creationId xmlns:a16="http://schemas.microsoft.com/office/drawing/2014/main" id="{415F1A26-FF7C-490D-9BE0-474AA88E703D}"/>
              </a:ext>
            </a:extLst>
          </p:cNvPr>
          <p:cNvSpPr>
            <a:spLocks noGrp="1"/>
          </p:cNvSpPr>
          <p:nvPr>
            <p:ph idx="1"/>
          </p:nvPr>
        </p:nvSpPr>
        <p:spPr>
          <a:xfrm>
            <a:off x="1367624" y="2490436"/>
            <a:ext cx="9708995" cy="3567173"/>
          </a:xfrm>
        </p:spPr>
        <p:txBody>
          <a:bodyPr anchor="ctr">
            <a:normAutofit/>
          </a:bodyPr>
          <a:lstStyle/>
          <a:p>
            <a:pPr marL="36900" indent="0">
              <a:buNone/>
            </a:pPr>
            <a:r>
              <a:rPr lang="en-US" sz="2000">
                <a:effectLst/>
                <a:latin typeface="Segoe UI Historic" panose="020B0502040204020203" pitchFamily="34" charset="0"/>
                <a:ea typeface="Calibri" panose="020F0502020204030204" pitchFamily="34" charset="0"/>
              </a:rPr>
              <a:t>I am frustrated and at the end of my patience with trying to please both Special Ed and General Ed teachers and staff. I have several evaluations that have been requested to be “expedited” by the principal and regular education teacher(s). Two of these involve concerns related to possible autism eligibility and two are related to significant behavioral concerns. All students are in grades K-2. Related service providers (OT, PT, SLP, and ABA specialist- all campus based) are involved and have agreed with scheduling the students’ initial eligibility meetings as early as possible- read: well before the allowable timeline. But the General ED staff is still upset and wants these meetings to occur in approximately two weeks time. The principal also wants the process expedited even more so than it already is. I feel torn between what is appropriate, what is required, what is reasonable, and what is possible. </a:t>
            </a:r>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23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12104-7F24-40FB-87AF-10967BB5BCC1}"/>
              </a:ext>
            </a:extLst>
          </p:cNvPr>
          <p:cNvSpPr/>
          <p:nvPr/>
        </p:nvSpPr>
        <p:spPr>
          <a:xfrm>
            <a:off x="635640" y="722038"/>
            <a:ext cx="4736460" cy="2769514"/>
          </a:xfrm>
          <a:prstGeom prst="rect">
            <a:avLst/>
          </a:prstGeom>
          <a:solidFill>
            <a:srgbClr val="80D92F">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Ethical Principles</a:t>
            </a:r>
          </a:p>
        </p:txBody>
      </p:sp>
      <p:sp>
        <p:nvSpPr>
          <p:cNvPr id="6" name="Rectangle 5">
            <a:extLst>
              <a:ext uri="{FF2B5EF4-FFF2-40B4-BE49-F238E27FC236}">
                <a16:creationId xmlns:a16="http://schemas.microsoft.com/office/drawing/2014/main" id="{10A30E88-AE9C-462A-8E08-59B31954239D}"/>
              </a:ext>
            </a:extLst>
          </p:cNvPr>
          <p:cNvSpPr/>
          <p:nvPr/>
        </p:nvSpPr>
        <p:spPr>
          <a:xfrm>
            <a:off x="5980526" y="685094"/>
            <a:ext cx="4736460" cy="2769514"/>
          </a:xfrm>
          <a:prstGeom prst="rect">
            <a:avLst/>
          </a:prstGeom>
          <a:solidFill>
            <a:srgbClr val="FF6600">
              <a:alpha val="1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Law- Federal, State, Statutory, Case</a:t>
            </a:r>
          </a:p>
        </p:txBody>
      </p:sp>
      <p:sp>
        <p:nvSpPr>
          <p:cNvPr id="7" name="Rectangle 6">
            <a:extLst>
              <a:ext uri="{FF2B5EF4-FFF2-40B4-BE49-F238E27FC236}">
                <a16:creationId xmlns:a16="http://schemas.microsoft.com/office/drawing/2014/main" id="{201CFEFE-2A76-4CC3-B75C-8B24F482EFCB}"/>
              </a:ext>
            </a:extLst>
          </p:cNvPr>
          <p:cNvSpPr/>
          <p:nvPr/>
        </p:nvSpPr>
        <p:spPr>
          <a:xfrm>
            <a:off x="635640" y="3760309"/>
            <a:ext cx="4736460" cy="2769514"/>
          </a:xfrm>
          <a:prstGeom prst="rect">
            <a:avLst/>
          </a:prstGeom>
          <a:solidFill>
            <a:srgbClr val="FFFF0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Procedures- Formal/Informal</a:t>
            </a:r>
          </a:p>
        </p:txBody>
      </p:sp>
      <p:sp>
        <p:nvSpPr>
          <p:cNvPr id="8" name="Rectangle 7">
            <a:extLst>
              <a:ext uri="{FF2B5EF4-FFF2-40B4-BE49-F238E27FC236}">
                <a16:creationId xmlns:a16="http://schemas.microsoft.com/office/drawing/2014/main" id="{CA41A0ED-F7E9-4B9A-903D-649AC73D7B01}"/>
              </a:ext>
            </a:extLst>
          </p:cNvPr>
          <p:cNvSpPr/>
          <p:nvPr/>
        </p:nvSpPr>
        <p:spPr>
          <a:xfrm>
            <a:off x="5980526" y="3760309"/>
            <a:ext cx="4736460" cy="2769514"/>
          </a:xfrm>
          <a:prstGeom prst="rect">
            <a:avLst/>
          </a:prstGeom>
          <a:solidFill>
            <a:srgbClr val="FF00F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Best Practice</a:t>
            </a:r>
          </a:p>
        </p:txBody>
      </p:sp>
    </p:spTree>
    <p:extLst>
      <p:ext uri="{BB962C8B-B14F-4D97-AF65-F5344CB8AC3E}">
        <p14:creationId xmlns:p14="http://schemas.microsoft.com/office/powerpoint/2010/main" val="13781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1C6979-50E4-4EE2-898F-C6C12778B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72E44FCB-1CD3-4165-BB80-B9725454F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10"/>
            <a:ext cx="542047" cy="1997228"/>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81089C96-ABA7-4974-ACD5-74686A553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8"/>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FA230C2-E9CA-4943-A930-10AA88473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7"/>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CC988297-7FEA-4B53-AC29-C3E10B38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8"/>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3932437D-69C7-41AF-8DA3-28AE212E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8"/>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47C5A609-4AC8-4DED-80A9-53036435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9"/>
            <a:ext cx="7978524" cy="16478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89BC93D-4A8B-42A6-A4D9-D5609D7FC47A}"/>
              </a:ext>
            </a:extLst>
          </p:cNvPr>
          <p:cNvSpPr>
            <a:spLocks noGrp="1"/>
          </p:cNvSpPr>
          <p:nvPr>
            <p:ph type="title"/>
          </p:nvPr>
        </p:nvSpPr>
        <p:spPr>
          <a:xfrm>
            <a:off x="1315959" y="4327936"/>
            <a:ext cx="7450586" cy="1212102"/>
          </a:xfrm>
        </p:spPr>
        <p:txBody>
          <a:bodyPr>
            <a:normAutofit fontScale="90000"/>
          </a:bodyPr>
          <a:lstStyle/>
          <a:p>
            <a:r>
              <a:rPr lang="en-US" sz="6600" dirty="0">
                <a:solidFill>
                  <a:srgbClr val="FFFFFF"/>
                </a:solidFill>
              </a:rPr>
              <a:t>Signs</a:t>
            </a:r>
            <a:br>
              <a:rPr lang="en-US" sz="2500" dirty="0">
                <a:solidFill>
                  <a:srgbClr val="FFFFFF"/>
                </a:solidFill>
              </a:rPr>
            </a:br>
            <a:r>
              <a:rPr lang="en-US" sz="2500" dirty="0">
                <a:solidFill>
                  <a:srgbClr val="FFFFFF"/>
                </a:solidFill>
              </a:rPr>
              <a:t>					</a:t>
            </a:r>
            <a:r>
              <a:rPr lang="en-US" sz="1600" dirty="0">
                <a:solidFill>
                  <a:srgbClr val="FFFFFF"/>
                </a:solidFill>
              </a:rPr>
              <a:t>-Five Man Electrical Band</a:t>
            </a:r>
          </a:p>
        </p:txBody>
      </p:sp>
      <p:sp>
        <p:nvSpPr>
          <p:cNvPr id="3" name="Content Placeholder 2">
            <a:extLst>
              <a:ext uri="{FF2B5EF4-FFF2-40B4-BE49-F238E27FC236}">
                <a16:creationId xmlns:a16="http://schemas.microsoft.com/office/drawing/2014/main" id="{884DFA9F-9166-41A7-A5EF-D8A042979D95}"/>
              </a:ext>
            </a:extLst>
          </p:cNvPr>
          <p:cNvSpPr>
            <a:spLocks noGrp="1"/>
          </p:cNvSpPr>
          <p:nvPr>
            <p:ph idx="1"/>
          </p:nvPr>
        </p:nvSpPr>
        <p:spPr>
          <a:xfrm>
            <a:off x="326572" y="236764"/>
            <a:ext cx="12083142" cy="3575531"/>
          </a:xfrm>
        </p:spPr>
        <p:txBody>
          <a:bodyPr anchor="ctr">
            <a:noAutofit/>
          </a:bodyPr>
          <a:lstStyle/>
          <a:p>
            <a:pPr marL="0" indent="0">
              <a:buNone/>
            </a:pPr>
            <a:r>
              <a:rPr lang="en-US" dirty="0"/>
              <a:t>This is a first for me. I met with a parent in my office to go over the consent for evaluation, which they signed. Everything seemed fine with the parent showing no concerns or discomfort with the process. Two days later, the principal called me into their office to inform me that the parent had sent a letter to formally request that their child not work with me nor be seen in my office space. The parent continued that my wall decorations, including an ally poster, a poster promoting multicultural celebration, and available handouts relating to sexual identity, gender inclusivity, and teen pregnancy resources, were offensive to them and not something they wished their child to see. In the letter, the parent indicated they still wanted to the evaluation, just not completed by me or in my office.</a:t>
            </a:r>
          </a:p>
        </p:txBody>
      </p:sp>
      <p:sp>
        <p:nvSpPr>
          <p:cNvPr id="22" name="Rectangle 8">
            <a:extLst>
              <a:ext uri="{FF2B5EF4-FFF2-40B4-BE49-F238E27FC236}">
                <a16:creationId xmlns:a16="http://schemas.microsoft.com/office/drawing/2014/main" id="{13581BFA-99C5-4E44-9DE8-D2609F86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10"/>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3378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29A219A-ABE6-4283-BB99-DFA0905F9907}"/>
              </a:ext>
            </a:extLst>
          </p:cNvPr>
          <p:cNvSpPr>
            <a:spLocks noGrp="1"/>
          </p:cNvSpPr>
          <p:nvPr>
            <p:ph type="title"/>
          </p:nvPr>
        </p:nvSpPr>
        <p:spPr>
          <a:xfrm>
            <a:off x="1098468" y="885651"/>
            <a:ext cx="3229803" cy="4624603"/>
          </a:xfrm>
        </p:spPr>
        <p:txBody>
          <a:bodyPr>
            <a:normAutofit/>
          </a:bodyPr>
          <a:lstStyle/>
          <a:p>
            <a:r>
              <a:rPr lang="en-US" sz="5400" dirty="0">
                <a:solidFill>
                  <a:srgbClr val="FFFFFF"/>
                </a:solidFill>
              </a:rPr>
              <a:t>Keep the Family Close</a:t>
            </a:r>
            <a:br>
              <a:rPr lang="en-US" dirty="0">
                <a:solidFill>
                  <a:srgbClr val="FFFFFF"/>
                </a:solidFill>
              </a:rPr>
            </a:br>
            <a:br>
              <a:rPr lang="en-US" dirty="0">
                <a:solidFill>
                  <a:srgbClr val="FFFFFF"/>
                </a:solidFill>
              </a:rPr>
            </a:br>
            <a:r>
              <a:rPr lang="en-US" dirty="0">
                <a:solidFill>
                  <a:srgbClr val="FFFFFF"/>
                </a:solidFill>
              </a:rPr>
              <a:t>		</a:t>
            </a:r>
            <a:r>
              <a:rPr lang="en-US" sz="1800" dirty="0">
                <a:solidFill>
                  <a:srgbClr val="FFFFFF"/>
                </a:solidFill>
              </a:rPr>
              <a:t>-Drake</a:t>
            </a:r>
          </a:p>
        </p:txBody>
      </p:sp>
      <p:sp>
        <p:nvSpPr>
          <p:cNvPr id="3" name="Content Placeholder 2">
            <a:extLst>
              <a:ext uri="{FF2B5EF4-FFF2-40B4-BE49-F238E27FC236}">
                <a16:creationId xmlns:a16="http://schemas.microsoft.com/office/drawing/2014/main" id="{173D33E2-1AAD-4F43-934C-0CD37D93B64A}"/>
              </a:ext>
            </a:extLst>
          </p:cNvPr>
          <p:cNvSpPr>
            <a:spLocks noGrp="1"/>
          </p:cNvSpPr>
          <p:nvPr>
            <p:ph idx="1"/>
          </p:nvPr>
        </p:nvSpPr>
        <p:spPr>
          <a:xfrm>
            <a:off x="4978708" y="440871"/>
            <a:ext cx="6525220" cy="6278336"/>
          </a:xfrm>
        </p:spPr>
        <p:txBody>
          <a:bodyPr anchor="ctr">
            <a:normAutofit fontScale="92500" lnSpcReduction="10000"/>
          </a:bodyPr>
          <a:lstStyle/>
          <a:p>
            <a:pPr marL="0" indent="0">
              <a:buNone/>
            </a:pPr>
            <a:r>
              <a:rPr lang="en-US" sz="2400" dirty="0">
                <a:latin typeface="Helvetica" panose="020B0604020202020204" pitchFamily="34" charset="0"/>
                <a:ea typeface="Calibri" panose="020F0502020204030204" pitchFamily="34" charset="0"/>
                <a:cs typeface="Times New Roman" panose="02020603050405020304" pitchFamily="18" charset="0"/>
              </a:rPr>
              <a:t>I am conflicted about how I </a:t>
            </a:r>
            <a:r>
              <a:rPr lang="en-US" sz="2400" dirty="0">
                <a:effectLst/>
                <a:latin typeface="Helvetica" panose="020B0604020202020204" pitchFamily="34" charset="0"/>
                <a:ea typeface="Calibri" panose="020F0502020204030204" pitchFamily="34" charset="0"/>
                <a:cs typeface="Times New Roman" panose="02020603050405020304" pitchFamily="18" charset="0"/>
              </a:rPr>
              <a:t>handle sensitive family information in a report when several family members are employed by the district (grandmother is a campus vice principal, uncle is a middle school coach, cousin is a preschool instructional assistant). </a:t>
            </a:r>
            <a:r>
              <a:rPr lang="en-US" sz="2400" dirty="0">
                <a:latin typeface="Helvetica" panose="020B0604020202020204" pitchFamily="34" charset="0"/>
                <a:ea typeface="Calibri" panose="020F0502020204030204" pitchFamily="34" charset="0"/>
                <a:cs typeface="Times New Roman" panose="02020603050405020304" pitchFamily="18" charset="0"/>
              </a:rPr>
              <a:t>I have several</a:t>
            </a:r>
            <a:r>
              <a:rPr lang="en-US" sz="2400" dirty="0">
                <a:effectLst/>
                <a:latin typeface="Helvetica" panose="020B0604020202020204" pitchFamily="34" charset="0"/>
                <a:ea typeface="Calibri" panose="020F0502020204030204" pitchFamily="34" charset="0"/>
                <a:cs typeface="Times New Roman" panose="02020603050405020304" pitchFamily="18" charset="0"/>
              </a:rPr>
              <a:t> relevant factors that I feel are important to include in the report, including family history of similar concerns that the student that I assessed in demonstrating. However, the information in this case is quite sensitive related to mental health and other issues. I am concerned that even a general statement compromises the privacy of a close relative working in the student's school. The referral concern was academic, and the student meets criteria as having a specific learning disability, however, circumstances at home do affect emotional and behavioral functioning and academic engagement. I'm uneasy about leaving out information that could be relevant to understanding their support needs.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11293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6FC09-0F52-4D35-8147-D546F75F5074}"/>
              </a:ext>
            </a:extLst>
          </p:cNvPr>
          <p:cNvSpPr>
            <a:spLocks noGrp="1"/>
          </p:cNvSpPr>
          <p:nvPr>
            <p:ph type="title"/>
          </p:nvPr>
        </p:nvSpPr>
        <p:spPr>
          <a:xfrm>
            <a:off x="838200" y="963877"/>
            <a:ext cx="3015343" cy="4930246"/>
          </a:xfrm>
        </p:spPr>
        <p:txBody>
          <a:bodyPr>
            <a:normAutofit/>
          </a:bodyPr>
          <a:lstStyle/>
          <a:p>
            <a:pPr algn="r"/>
            <a:r>
              <a:rPr lang="en-US" dirty="0">
                <a:solidFill>
                  <a:schemeClr val="accent1"/>
                </a:solidFill>
              </a:rPr>
              <a:t>		</a:t>
            </a:r>
            <a:r>
              <a:rPr lang="en-US" sz="6600" dirty="0">
                <a:solidFill>
                  <a:schemeClr val="accent1"/>
                </a:solidFill>
              </a:rPr>
              <a:t>A Matter of Trust</a:t>
            </a:r>
            <a:br>
              <a:rPr lang="en-US" sz="6600" dirty="0">
                <a:solidFill>
                  <a:schemeClr val="accent1"/>
                </a:solidFill>
              </a:rPr>
            </a:br>
            <a:r>
              <a:rPr lang="en-US" dirty="0">
                <a:solidFill>
                  <a:schemeClr val="accent1"/>
                </a:solidFill>
              </a:rPr>
              <a:t>								</a:t>
            </a:r>
            <a:r>
              <a:rPr lang="en-US" sz="2000" dirty="0">
                <a:solidFill>
                  <a:schemeClr val="accent1"/>
                </a:solidFill>
              </a:rPr>
              <a:t>-Billy Joel</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C02739-C7A7-42D0-A391-0ED4582AFD73}"/>
              </a:ext>
            </a:extLst>
          </p:cNvPr>
          <p:cNvSpPr>
            <a:spLocks noGrp="1"/>
          </p:cNvSpPr>
          <p:nvPr>
            <p:ph idx="1"/>
          </p:nvPr>
        </p:nvSpPr>
        <p:spPr>
          <a:xfrm>
            <a:off x="4976031" y="440872"/>
            <a:ext cx="6377769" cy="6217920"/>
          </a:xfrm>
        </p:spPr>
        <p:txBody>
          <a:bodyPr anchor="ctr">
            <a:normAutofit lnSpcReduction="10000"/>
          </a:bodyPr>
          <a:lstStyle/>
          <a:p>
            <a:pPr marL="0" indent="0">
              <a:buNone/>
            </a:pPr>
            <a:r>
              <a:rPr lang="en-US" sz="2400" dirty="0">
                <a:effectLst/>
                <a:latin typeface="Helvetica" panose="020B0604020202020204" pitchFamily="34" charset="0"/>
                <a:ea typeface="Calibri" panose="020F0502020204030204" pitchFamily="34" charset="0"/>
              </a:rPr>
              <a:t>Frequently when I am asked to conduct a risk assessment (either for self harm or for threats toward others), a guidance counselor or nurse is present with me, sometimes assisting in the assessment, sometimes just being present.  I am a bit unclear </a:t>
            </a:r>
            <a:r>
              <a:rPr lang="en-US" sz="2400" dirty="0">
                <a:latin typeface="Helvetica" panose="020B0604020202020204" pitchFamily="34" charset="0"/>
                <a:ea typeface="Calibri" panose="020F0502020204030204" pitchFamily="34" charset="0"/>
              </a:rPr>
              <a:t>related to confidentiality in these situations. A plan to</a:t>
            </a:r>
            <a:r>
              <a:rPr lang="en-US" sz="2400" dirty="0">
                <a:effectLst/>
                <a:latin typeface="Helvetica" panose="020B0604020202020204" pitchFamily="34" charset="0"/>
                <a:ea typeface="Calibri" panose="020F0502020204030204" pitchFamily="34" charset="0"/>
              </a:rPr>
              <a:t> hurt one’s self, hurt someone else or revelation someone is hurting the student being evaluated, clearly exceed the boundaries of confidentiality. However, other facts, issues, concerns frequently arise in these situations. I am not sure how to address the confidentiality, particularly with the other professionals present, of these other concerns. are the things discussed still confidential or is that void because there is someone else in the room.</a:t>
            </a:r>
            <a:br>
              <a:rPr lang="en-US" sz="2400" dirty="0">
                <a:effectLst/>
                <a:latin typeface="Helvetica" panose="020B0604020202020204" pitchFamily="34" charset="0"/>
                <a:ea typeface="Calibri" panose="020F0502020204030204" pitchFamily="34" charset="0"/>
              </a:rPr>
            </a:br>
            <a:br>
              <a:rPr lang="en-US" sz="2000" dirty="0">
                <a:effectLst/>
                <a:latin typeface="Helvetica" panose="020B0604020202020204" pitchFamily="34" charset="0"/>
                <a:ea typeface="Calibri" panose="020F0502020204030204" pitchFamily="34" charset="0"/>
              </a:rPr>
            </a:br>
            <a:endParaRPr lang="en-US" sz="2000" dirty="0"/>
          </a:p>
        </p:txBody>
      </p:sp>
    </p:spTree>
    <p:extLst>
      <p:ext uri="{BB962C8B-B14F-4D97-AF65-F5344CB8AC3E}">
        <p14:creationId xmlns:p14="http://schemas.microsoft.com/office/powerpoint/2010/main" val="423773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CB8F31-7A4D-37DB-C416-D8BFC26C16D0}"/>
              </a:ext>
            </a:extLst>
          </p:cNvPr>
          <p:cNvSpPr>
            <a:spLocks noGrp="1"/>
          </p:cNvSpPr>
          <p:nvPr>
            <p:ph type="title"/>
          </p:nvPr>
        </p:nvSpPr>
        <p:spPr>
          <a:xfrm>
            <a:off x="934872" y="982272"/>
            <a:ext cx="3388419" cy="4560970"/>
          </a:xfrm>
        </p:spPr>
        <p:txBody>
          <a:bodyPr>
            <a:normAutofit/>
          </a:bodyPr>
          <a:lstStyle/>
          <a:p>
            <a:r>
              <a:rPr lang="en-US" sz="5400" dirty="0">
                <a:solidFill>
                  <a:srgbClr val="FFFFFF"/>
                </a:solidFill>
              </a:rPr>
              <a:t>Over the Rainbow</a:t>
            </a:r>
            <a:br>
              <a:rPr lang="en-US" sz="5400" dirty="0">
                <a:solidFill>
                  <a:srgbClr val="FFFFFF"/>
                </a:solidFill>
              </a:rPr>
            </a:br>
            <a:r>
              <a:rPr lang="en-US" sz="4000" dirty="0">
                <a:solidFill>
                  <a:srgbClr val="FFFFFF"/>
                </a:solidFill>
              </a:rPr>
              <a:t>			</a:t>
            </a:r>
            <a:r>
              <a:rPr lang="en-US" sz="1400" dirty="0">
                <a:solidFill>
                  <a:srgbClr val="FFFFFF"/>
                </a:solidFill>
              </a:rPr>
              <a:t>Dorothy Gale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08B8DFE-D203-6A83-86DD-4388C87240DC}"/>
              </a:ext>
            </a:extLst>
          </p:cNvPr>
          <p:cNvSpPr>
            <a:spLocks noGrp="1"/>
          </p:cNvSpPr>
          <p:nvPr>
            <p:ph idx="1"/>
          </p:nvPr>
        </p:nvSpPr>
        <p:spPr>
          <a:xfrm>
            <a:off x="5221862" y="1719618"/>
            <a:ext cx="5948831" cy="4334629"/>
          </a:xfrm>
        </p:spPr>
        <p:txBody>
          <a:bodyPr anchor="ctr">
            <a:normAutofit/>
          </a:bodyPr>
          <a:lstStyle/>
          <a:p>
            <a:pPr marL="0" indent="0">
              <a:buNone/>
            </a:pPr>
            <a:r>
              <a:rPr lang="en-US" sz="2200">
                <a:solidFill>
                  <a:srgbClr val="FEFFFF"/>
                </a:solidFill>
              </a:rPr>
              <a:t>I am having a hard time getting through the day at work this year. I have been in the field for 12 years and have never dreaded going to work. I feel underappreciated, overworked, underpaid, and unable to practice effectively. Several of my colleagues have left public school employment to provide contracted services. This seems like a tenable solution, but I feel conflicted. I went into school psychology to provide services in a school system, as a part of that system. I want to be sure that I am considering all elements of a decision before I make a move.</a:t>
            </a:r>
          </a:p>
        </p:txBody>
      </p:sp>
    </p:spTree>
    <p:extLst>
      <p:ext uri="{BB962C8B-B14F-4D97-AF65-F5344CB8AC3E}">
        <p14:creationId xmlns:p14="http://schemas.microsoft.com/office/powerpoint/2010/main" val="3437109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20"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82895F6-9329-48AF-BFB8-F820102D8EB2}"/>
              </a:ext>
            </a:extLst>
          </p:cNvPr>
          <p:cNvSpPr>
            <a:spLocks noGrp="1"/>
          </p:cNvSpPr>
          <p:nvPr>
            <p:ph type="title"/>
          </p:nvPr>
        </p:nvSpPr>
        <p:spPr>
          <a:xfrm>
            <a:off x="7835106" y="1132517"/>
            <a:ext cx="3246509" cy="4367531"/>
          </a:xfrm>
        </p:spPr>
        <p:txBody>
          <a:bodyPr>
            <a:normAutofit/>
          </a:bodyPr>
          <a:lstStyle/>
          <a:p>
            <a:r>
              <a:rPr lang="en-US" sz="6600" dirty="0">
                <a:solidFill>
                  <a:srgbClr val="FFFFFF"/>
                </a:solidFill>
              </a:rPr>
              <a:t>Everyday People</a:t>
            </a:r>
            <a:br>
              <a:rPr lang="en-US" dirty="0">
                <a:solidFill>
                  <a:srgbClr val="FFFFFF"/>
                </a:solidFill>
              </a:rPr>
            </a:br>
            <a:r>
              <a:rPr lang="en-US" dirty="0">
                <a:solidFill>
                  <a:srgbClr val="FFFFFF"/>
                </a:solidFill>
              </a:rPr>
              <a:t>					</a:t>
            </a:r>
            <a:br>
              <a:rPr lang="en-US" dirty="0">
                <a:solidFill>
                  <a:srgbClr val="FFFFFF"/>
                </a:solidFill>
              </a:rPr>
            </a:br>
            <a:r>
              <a:rPr lang="en-US" sz="2000" dirty="0">
                <a:solidFill>
                  <a:srgbClr val="FFFFFF"/>
                </a:solidFill>
              </a:rPr>
              <a:t>-Sly and the Family Stone</a:t>
            </a:r>
          </a:p>
        </p:txBody>
      </p:sp>
      <p:sp>
        <p:nvSpPr>
          <p:cNvPr id="3" name="Content Placeholder 2">
            <a:extLst>
              <a:ext uri="{FF2B5EF4-FFF2-40B4-BE49-F238E27FC236}">
                <a16:creationId xmlns:a16="http://schemas.microsoft.com/office/drawing/2014/main" id="{9CC23722-581A-441A-A942-2E60E39D902A}"/>
              </a:ext>
            </a:extLst>
          </p:cNvPr>
          <p:cNvSpPr>
            <a:spLocks noGrp="1"/>
          </p:cNvSpPr>
          <p:nvPr>
            <p:ph idx="1"/>
          </p:nvPr>
        </p:nvSpPr>
        <p:spPr>
          <a:xfrm>
            <a:off x="179614" y="244930"/>
            <a:ext cx="6959561" cy="6613070"/>
          </a:xfrm>
        </p:spPr>
        <p:txBody>
          <a:bodyPr anchor="ctr">
            <a:normAutofit/>
          </a:bodyPr>
          <a:lstStyle/>
          <a:p>
            <a:pPr marL="0" indent="0">
              <a:buNone/>
            </a:pPr>
            <a:r>
              <a:rPr lang="en-US" sz="2000" dirty="0">
                <a:effectLst/>
                <a:latin typeface="Helvetica" panose="020B0604020202020204" pitchFamily="34" charset="0"/>
                <a:ea typeface="Calibri" panose="020F0502020204030204" pitchFamily="34" charset="0"/>
              </a:rPr>
              <a:t>Things are very tense in my rural community. Among the frequent and intense displays of political, racial, and religious ideology and rhetoric, I have seen an increase in the number of teenage boys referred to me for social-emotional support. These referrals come after a teacher observes </a:t>
            </a:r>
            <a:r>
              <a:rPr lang="en-US" sz="2000" dirty="0">
                <a:latin typeface="Helvetica" panose="020B0604020202020204" pitchFamily="34" charset="0"/>
                <a:ea typeface="Calibri" panose="020F0502020204030204" pitchFamily="34" charset="0"/>
              </a:rPr>
              <a:t>imagery or writing </a:t>
            </a:r>
            <a:r>
              <a:rPr lang="en-US" sz="2000" dirty="0">
                <a:effectLst/>
                <a:latin typeface="Helvetica" panose="020B0604020202020204" pitchFamily="34" charset="0"/>
                <a:ea typeface="Calibri" panose="020F0502020204030204" pitchFamily="34" charset="0"/>
              </a:rPr>
              <a:t>featuring alt-right and ultra-conservative religious beliefs on both social media platforms and as part of school assignments. </a:t>
            </a:r>
            <a:r>
              <a:rPr lang="en-US" sz="2000" dirty="0">
                <a:latin typeface="Helvetica" panose="020B0604020202020204" pitchFamily="34" charset="0"/>
                <a:ea typeface="Calibri" panose="020F0502020204030204" pitchFamily="34" charset="0"/>
              </a:rPr>
              <a:t>So far, no physical</a:t>
            </a:r>
            <a:r>
              <a:rPr lang="en-US" sz="2000" dirty="0">
                <a:effectLst/>
                <a:latin typeface="Helvetica" panose="020B0604020202020204" pitchFamily="34" charset="0"/>
                <a:ea typeface="Calibri" panose="020F0502020204030204" pitchFamily="34" charset="0"/>
              </a:rPr>
              <a:t> harm has occurred to any students or staff. However, the messages, references, and postings have created significant negative feelings and concerns for those who have seen </a:t>
            </a:r>
            <a:r>
              <a:rPr lang="en-US" sz="2000" dirty="0">
                <a:latin typeface="Helvetica" panose="020B0604020202020204" pitchFamily="34" charset="0"/>
                <a:ea typeface="Calibri" panose="020F0502020204030204" pitchFamily="34" charset="0"/>
              </a:rPr>
              <a:t>them</a:t>
            </a:r>
            <a:r>
              <a:rPr lang="en-US" sz="2000" dirty="0">
                <a:effectLst/>
                <a:latin typeface="Helvetica" panose="020B0604020202020204" pitchFamily="34" charset="0"/>
                <a:ea typeface="Calibri" panose="020F0502020204030204" pitchFamily="34" charset="0"/>
              </a:rPr>
              <a:t>. </a:t>
            </a:r>
            <a:r>
              <a:rPr lang="en-US" sz="2000" dirty="0">
                <a:effectLst/>
                <a:latin typeface="Helvetica" panose="020B0604020202020204" pitchFamily="34" charset="0"/>
                <a:ea typeface="Times New Roman" panose="02020603050405020304" pitchFamily="18" charset="0"/>
                <a:cs typeface="Times New Roman" panose="02020603050405020304" pitchFamily="18" charset="0"/>
              </a:rPr>
              <a:t>Administration is concerned about our increasingly negative school climate, particularly since there has been an increase in the incidence students engaging in self-harm and in suicidal thoughts and behaviors resulting in increased threat assessments. There is ongoing concerns that tolerating this type of rhetoric will contribute to increases in bullying and exclusionary behavior. I am concerned for both those who are affected by these actions and those committing the actions.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dirty="0"/>
          </a:p>
          <a:p>
            <a:endParaRPr lang="en-US" sz="1500" dirty="0"/>
          </a:p>
        </p:txBody>
      </p:sp>
    </p:spTree>
    <p:extLst>
      <p:ext uri="{BB962C8B-B14F-4D97-AF65-F5344CB8AC3E}">
        <p14:creationId xmlns:p14="http://schemas.microsoft.com/office/powerpoint/2010/main" val="24990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CD030B-8684-446D-B315-A27D1C4892D3}"/>
              </a:ext>
            </a:extLst>
          </p:cNvPr>
          <p:cNvSpPr>
            <a:spLocks noGrp="1"/>
          </p:cNvSpPr>
          <p:nvPr>
            <p:ph type="title"/>
          </p:nvPr>
        </p:nvSpPr>
        <p:spPr>
          <a:xfrm>
            <a:off x="1016805" y="1345958"/>
            <a:ext cx="4193196" cy="4166085"/>
          </a:xfrm>
        </p:spPr>
        <p:txBody>
          <a:bodyPr>
            <a:normAutofit/>
          </a:bodyPr>
          <a:lstStyle/>
          <a:p>
            <a:r>
              <a:rPr lang="en-US" sz="4600" dirty="0"/>
              <a:t>Pumped Up Kicks</a:t>
            </a:r>
            <a:br>
              <a:rPr lang="en-US" sz="4600" dirty="0"/>
            </a:br>
            <a:br>
              <a:rPr lang="en-US" sz="4600" dirty="0"/>
            </a:br>
            <a:r>
              <a:rPr lang="en-US" sz="4600" dirty="0"/>
              <a:t>		</a:t>
            </a:r>
            <a:r>
              <a:rPr lang="en-US" sz="1800" dirty="0"/>
              <a:t>-Foster the People</a:t>
            </a:r>
          </a:p>
        </p:txBody>
      </p:sp>
      <p:grpSp>
        <p:nvGrpSpPr>
          <p:cNvPr id="21" name="Group 20">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2"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1F1888B-8F8A-4D23-9789-E9E1A8B12D86}"/>
              </a:ext>
            </a:extLst>
          </p:cNvPr>
          <p:cNvSpPr>
            <a:spLocks noGrp="1"/>
          </p:cNvSpPr>
          <p:nvPr>
            <p:ph idx="1"/>
          </p:nvPr>
        </p:nvSpPr>
        <p:spPr>
          <a:xfrm>
            <a:off x="5819375" y="228600"/>
            <a:ext cx="6175647" cy="6564085"/>
          </a:xfrm>
        </p:spPr>
        <p:txBody>
          <a:bodyPr anchor="ctr">
            <a:noAutofit/>
          </a:bodyPr>
          <a:lstStyle/>
          <a:p>
            <a:pPr marL="0" indent="0">
              <a:buNone/>
            </a:pPr>
            <a:r>
              <a:rPr lang="en-US" sz="2400" dirty="0"/>
              <a:t>Annie Slinger is a school psychologist at Out West High School. She is known to be a passionate advocate for issues she holds dear.  While watching the evening news one day, Annie’s colleague, Jason Pickens sees Annie in a story related to second amendment rights.  Annie is at the state capitol, she is openly carrying what looks like a semi-automatic rifle, and she is wearing a t shirt with the name of Out West High School prominently displayed. In addition, Annie is holding a sign that reads, “School psychologists understand crisis response,” with a picture of a gun underneath. Jason is very concerned about Annie’s behavior and the news coverage.  He is unsure what, if anything, he should do.</a:t>
            </a:r>
          </a:p>
        </p:txBody>
      </p:sp>
    </p:spTree>
    <p:extLst>
      <p:ext uri="{BB962C8B-B14F-4D97-AF65-F5344CB8AC3E}">
        <p14:creationId xmlns:p14="http://schemas.microsoft.com/office/powerpoint/2010/main" val="117932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4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4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4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347721E-BE0F-4E84-B6FF-D726242D553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Opportunities</a:t>
            </a:r>
          </a:p>
        </p:txBody>
      </p:sp>
      <p:graphicFrame>
        <p:nvGraphicFramePr>
          <p:cNvPr id="137" name="Content Placeholder 4">
            <a:extLst>
              <a:ext uri="{FF2B5EF4-FFF2-40B4-BE49-F238E27FC236}">
                <a16:creationId xmlns:a16="http://schemas.microsoft.com/office/drawing/2014/main" id="{22C3CD7A-5FDB-4857-8351-4C771E02BAED}"/>
              </a:ext>
            </a:extLst>
          </p:cNvPr>
          <p:cNvGraphicFramePr>
            <a:graphicFrameLocks noGrp="1"/>
          </p:cNvGraphicFramePr>
          <p:nvPr>
            <p:ph idx="1"/>
            <p:extLst>
              <p:ext uri="{D42A27DB-BD31-4B8C-83A1-F6EECF244321}">
                <p14:modId xmlns:p14="http://schemas.microsoft.com/office/powerpoint/2010/main" val="175834290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83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9A37D-9084-D711-A458-49010CC57E97}"/>
              </a:ext>
            </a:extLst>
          </p:cNvPr>
          <p:cNvPicPr>
            <a:picLocks noChangeAspect="1"/>
          </p:cNvPicPr>
          <p:nvPr/>
        </p:nvPicPr>
        <p:blipFill rotWithShape="1">
          <a:blip r:embed="rId2"/>
          <a:srcRect t="17279"/>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9A1E98E-66BA-4F7D-80F5-76B25ACD6C5E}"/>
              </a:ext>
            </a:extLst>
          </p:cNvPr>
          <p:cNvSpPr>
            <a:spLocks noGrp="1"/>
          </p:cNvSpPr>
          <p:nvPr>
            <p:ph type="body" idx="1"/>
          </p:nvPr>
        </p:nvSpPr>
        <p:spPr>
          <a:xfrm>
            <a:off x="841249" y="5543643"/>
            <a:ext cx="8856058" cy="479701"/>
          </a:xfrm>
        </p:spPr>
        <p:txBody>
          <a:bodyPr vert="horz" lIns="91440" tIns="45720" rIns="91440" bIns="45720" rtlCol="0">
            <a:normAutofit/>
          </a:bodyPr>
          <a:lstStyle/>
          <a:p>
            <a:r>
              <a:rPr lang="en-US" sz="2000">
                <a:solidFill>
                  <a:srgbClr val="FFFFFF"/>
                </a:solidFill>
              </a:rPr>
              <a:t>Activity</a:t>
            </a:r>
          </a:p>
        </p:txBody>
      </p:sp>
      <p:sp>
        <p:nvSpPr>
          <p:cNvPr id="2" name="Title 1">
            <a:extLst>
              <a:ext uri="{FF2B5EF4-FFF2-40B4-BE49-F238E27FC236}">
                <a16:creationId xmlns:a16="http://schemas.microsoft.com/office/drawing/2014/main" id="{A8D40BEB-33FD-4906-A18D-ED7C16227DDF}"/>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4200">
                <a:solidFill>
                  <a:srgbClr val="FFFFFF"/>
                </a:solidFill>
              </a:rPr>
              <a:t>Ethics and Professional Practice can be Fun! </a:t>
            </a:r>
          </a:p>
        </p:txBody>
      </p:sp>
    </p:spTree>
    <p:extLst>
      <p:ext uri="{BB962C8B-B14F-4D97-AF65-F5344CB8AC3E}">
        <p14:creationId xmlns:p14="http://schemas.microsoft.com/office/powerpoint/2010/main" val="299628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p:cNvSpPr>
            <a:spLocks noGrp="1"/>
          </p:cNvSpPr>
          <p:nvPr>
            <p:ph type="title"/>
          </p:nvPr>
        </p:nvSpPr>
        <p:spPr>
          <a:xfrm>
            <a:off x="1000941" y="685801"/>
            <a:ext cx="3494859" cy="5491162"/>
          </a:xfrm>
        </p:spPr>
        <p:txBody>
          <a:bodyPr>
            <a:normAutofit/>
          </a:bodyPr>
          <a:lstStyle/>
          <a:p>
            <a:pPr>
              <a:defRPr/>
            </a:pPr>
            <a:r>
              <a:rPr lang="en-US" altLang="en-US">
                <a:latin typeface="+mn-lt"/>
                <a:ea typeface="ＭＳ Ｐゴシック" panose="020B0600070205080204" pitchFamily="34" charset="-128"/>
                <a:cs typeface="Times New Roman" panose="02020603050405020304" pitchFamily="18" charset="0"/>
              </a:rPr>
              <a:t>Please note</a:t>
            </a:r>
          </a:p>
        </p:txBody>
      </p:sp>
      <p:graphicFrame>
        <p:nvGraphicFramePr>
          <p:cNvPr id="24" name="Content Placeholder 5">
            <a:extLst>
              <a:ext uri="{FF2B5EF4-FFF2-40B4-BE49-F238E27FC236}">
                <a16:creationId xmlns:a16="http://schemas.microsoft.com/office/drawing/2014/main" id="{BB1A70A8-9E7F-4BF0-972D-581FE1F98905}"/>
              </a:ext>
            </a:extLst>
          </p:cNvPr>
          <p:cNvGraphicFramePr>
            <a:graphicFrameLocks noGrp="1"/>
          </p:cNvGraphicFramePr>
          <p:nvPr>
            <p:ph idx="1"/>
            <p:extLst>
              <p:ext uri="{D42A27DB-BD31-4B8C-83A1-F6EECF244321}">
                <p14:modId xmlns:p14="http://schemas.microsoft.com/office/powerpoint/2010/main" val="173856057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00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831D-B080-4F00-BBE6-69DFDAD91844}"/>
              </a:ext>
            </a:extLst>
          </p:cNvPr>
          <p:cNvSpPr>
            <a:spLocks noGrp="1"/>
          </p:cNvSpPr>
          <p:nvPr>
            <p:ph type="title"/>
          </p:nvPr>
        </p:nvSpPr>
        <p:spPr>
          <a:xfrm>
            <a:off x="98409" y="64330"/>
            <a:ext cx="10515600" cy="904947"/>
          </a:xfrm>
        </p:spPr>
        <p:txBody>
          <a:bodyPr/>
          <a:lstStyle/>
          <a:p>
            <a:r>
              <a:rPr lang="en-US" dirty="0"/>
              <a:t>Resources</a:t>
            </a:r>
          </a:p>
        </p:txBody>
      </p:sp>
      <p:sp>
        <p:nvSpPr>
          <p:cNvPr id="3" name="Content Placeholder 2">
            <a:extLst>
              <a:ext uri="{FF2B5EF4-FFF2-40B4-BE49-F238E27FC236}">
                <a16:creationId xmlns:a16="http://schemas.microsoft.com/office/drawing/2014/main" id="{BC81A51D-5F41-4429-90F8-5C42BE8376DE}"/>
              </a:ext>
            </a:extLst>
          </p:cNvPr>
          <p:cNvSpPr>
            <a:spLocks noGrp="1"/>
          </p:cNvSpPr>
          <p:nvPr>
            <p:ph idx="1"/>
          </p:nvPr>
        </p:nvSpPr>
        <p:spPr>
          <a:xfrm>
            <a:off x="98409" y="762766"/>
            <a:ext cx="11133241" cy="5734528"/>
          </a:xfrm>
        </p:spPr>
        <p:txBody>
          <a:bodyPr>
            <a:normAutofit/>
          </a:bodyPr>
          <a:lstStyle/>
          <a:p>
            <a:r>
              <a:rPr lang="en-US" dirty="0">
                <a:hlinkClick r:id="rId2"/>
              </a:rPr>
              <a:t>https://www.nasponline.org/resources-and-publications/resources-and-podcasts/covid-19-resource-center</a:t>
            </a:r>
            <a:endParaRPr lang="en-US" dirty="0"/>
          </a:p>
          <a:p>
            <a:r>
              <a:rPr lang="en-US" dirty="0">
                <a:hlinkClick r:id="rId3"/>
              </a:rPr>
              <a:t>https://www.apa.org/topics/covid-19</a:t>
            </a:r>
            <a:endParaRPr lang="en-US" dirty="0"/>
          </a:p>
          <a:p>
            <a:r>
              <a:rPr lang="en-US" dirty="0">
                <a:hlinkClick r:id="rId4"/>
              </a:rPr>
              <a:t>https://www2.ed.gov/policy/speced/guid/idea/memosdcltrs/qa-covid-19-03-12-2020.pdf</a:t>
            </a:r>
            <a:endParaRPr lang="en-US" dirty="0"/>
          </a:p>
          <a:p>
            <a:r>
              <a:rPr lang="en-US" dirty="0">
                <a:hlinkClick r:id="rId5"/>
              </a:rPr>
              <a:t>https://www.nasponline.org/resources-and-publications/resources-and-podcasts/diversity-and-social-justice/disproportionality/disproportionality-in-education</a:t>
            </a:r>
            <a:endParaRPr lang="en-US" dirty="0"/>
          </a:p>
          <a:p>
            <a:r>
              <a:rPr lang="en-US" dirty="0">
                <a:hlinkClick r:id="rId6"/>
              </a:rPr>
              <a:t>https://www.nasponline.org/publications/periodicals/spf/volume-10/volume-10-issue-3-(fall-2016)/the-shield-or-the-sword-revisiting-the-debate-on-racial-disproportionality-in-special-education-and-implications-for-school-psychologists</a:t>
            </a:r>
            <a:endParaRPr lang="en-US" dirty="0"/>
          </a:p>
          <a:p>
            <a:pPr marL="0" indent="0">
              <a:buNone/>
            </a:pPr>
            <a:endParaRPr lang="en-US" dirty="0"/>
          </a:p>
        </p:txBody>
      </p:sp>
    </p:spTree>
    <p:extLst>
      <p:ext uri="{BB962C8B-B14F-4D97-AF65-F5344CB8AC3E}">
        <p14:creationId xmlns:p14="http://schemas.microsoft.com/office/powerpoint/2010/main" val="425963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C571-25E0-4BB6-9B62-41DC4E6C9F5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1D69A84-F2BB-448B-887E-68421138F191}"/>
              </a:ext>
            </a:extLst>
          </p:cNvPr>
          <p:cNvSpPr>
            <a:spLocks noGrp="1"/>
          </p:cNvSpPr>
          <p:nvPr>
            <p:ph idx="1"/>
          </p:nvPr>
        </p:nvSpPr>
        <p:spPr>
          <a:xfrm>
            <a:off x="792251" y="1534722"/>
            <a:ext cx="10515600" cy="4890370"/>
          </a:xfrm>
        </p:spPr>
        <p:txBody>
          <a:bodyPr>
            <a:normAutofit fontScale="70000" lnSpcReduction="20000"/>
          </a:bodyPr>
          <a:lstStyle/>
          <a:p>
            <a:pPr>
              <a:defRPr/>
            </a:pPr>
            <a:r>
              <a:rPr lang="en-US" altLang="en-US" dirty="0">
                <a:latin typeface="Rockwell" panose="02060603020205020403" pitchFamily="18" charset="0"/>
              </a:rPr>
              <a:t>Armistead, L., Williams, B. B., &amp; Jacob, S. (2022). Professional ethics for school psychologists: A problem-solving model casebook (3rd ed.). Bethesda, MD: National Association of School Psychologists. </a:t>
            </a:r>
          </a:p>
          <a:p>
            <a:pPr>
              <a:defRPr/>
            </a:pPr>
            <a:r>
              <a:rPr lang="en-US" altLang="en-US" dirty="0">
                <a:latin typeface="Rockwell" panose="02060603020205020403" pitchFamily="18" charset="0"/>
              </a:rPr>
              <a:t> </a:t>
            </a:r>
            <a:r>
              <a:rPr lang="en-US" altLang="en-US" dirty="0" err="1">
                <a:latin typeface="Rockwell" panose="02060603020205020403" pitchFamily="18" charset="0"/>
              </a:rPr>
              <a:t>Boccio</a:t>
            </a:r>
            <a:r>
              <a:rPr lang="en-US" altLang="en-US" dirty="0">
                <a:latin typeface="Rockwell" panose="02060603020205020403" pitchFamily="18" charset="0"/>
              </a:rPr>
              <a:t>, D. E. (2015). Preventing and resisting administrative pressure to practice unethically [Ethics advisory bulletin]. Bethesda, MD: National Association of School Psychologists.</a:t>
            </a:r>
          </a:p>
          <a:p>
            <a:pPr>
              <a:defRPr/>
            </a:pPr>
            <a:r>
              <a:rPr lang="en-US" altLang="en-US" dirty="0" err="1">
                <a:latin typeface="Rockwell" panose="02060603020205020403" pitchFamily="18" charset="0"/>
              </a:rPr>
              <a:t>Dailor</a:t>
            </a:r>
            <a:r>
              <a:rPr lang="en-US" altLang="en-US" dirty="0">
                <a:latin typeface="Rockwell" panose="02060603020205020403" pitchFamily="18" charset="0"/>
              </a:rPr>
              <a:t>, A. N., &amp; Jacob, S. (2011). Ethically challenging situations reported by school psychologists: Implications for training. Psychology in the Schools, 48(6), 619–631. </a:t>
            </a:r>
          </a:p>
          <a:p>
            <a:pPr>
              <a:defRPr/>
            </a:pPr>
            <a:r>
              <a:rPr lang="en-US" altLang="en-US" dirty="0">
                <a:latin typeface="Rockwell" panose="02060603020205020403" pitchFamily="18" charset="0"/>
              </a:rPr>
              <a:t>Helton, G. B., &amp; Ray, B. A. (2009). Administrative pressures to practice unethically: Research and suggested strategies. Ethical Human Psychology and Psychiatry, 11(2), 112–119.</a:t>
            </a:r>
          </a:p>
          <a:p>
            <a:pPr>
              <a:defRPr/>
            </a:pPr>
            <a:r>
              <a:rPr lang="en-US" altLang="en-US" dirty="0">
                <a:latin typeface="Rockwell" panose="02060603020205020403" pitchFamily="18" charset="0"/>
              </a:rPr>
              <a:t>Jacob, S., Decker, D. M.,  Timmerman Lugg, E. &amp; Diamond, E. (2022). Ethics and law for school psychologists (8th ed.). Hoboken, NJ: John Wiley &amp; Sons. </a:t>
            </a:r>
          </a:p>
          <a:p>
            <a:pPr>
              <a:defRPr/>
            </a:pPr>
            <a:r>
              <a:rPr lang="en-US" dirty="0" err="1">
                <a:solidFill>
                  <a:schemeClr val="accent4">
                    <a:lumMod val="10000"/>
                  </a:schemeClr>
                </a:solidFill>
                <a:latin typeface="Rockwell" panose="02060603020205020403" pitchFamily="18" charset="0"/>
              </a:rPr>
              <a:t>Koocher</a:t>
            </a:r>
            <a:r>
              <a:rPr lang="en-US" dirty="0">
                <a:solidFill>
                  <a:schemeClr val="accent4">
                    <a:lumMod val="10000"/>
                  </a:schemeClr>
                </a:solidFill>
                <a:latin typeface="Rockwell" panose="02060603020205020403" pitchFamily="18" charset="0"/>
              </a:rPr>
              <a:t>, G.P. &amp; Keith-Spiegel, P. (2008). </a:t>
            </a:r>
            <a:r>
              <a:rPr lang="en-US" i="1" dirty="0">
                <a:solidFill>
                  <a:schemeClr val="accent4">
                    <a:lumMod val="10000"/>
                  </a:schemeClr>
                </a:solidFill>
                <a:latin typeface="Rockwell" panose="02060603020205020403" pitchFamily="18" charset="0"/>
              </a:rPr>
              <a:t>Ethics in Psychology and the Mental Health Professions: Standards and Cases (3</a:t>
            </a:r>
            <a:r>
              <a:rPr lang="en-US" i="1" baseline="30000" dirty="0">
                <a:solidFill>
                  <a:schemeClr val="accent4">
                    <a:lumMod val="10000"/>
                  </a:schemeClr>
                </a:solidFill>
                <a:latin typeface="Rockwell" panose="02060603020205020403" pitchFamily="18" charset="0"/>
              </a:rPr>
              <a:t>rd</a:t>
            </a:r>
            <a:r>
              <a:rPr lang="en-US" i="1" dirty="0">
                <a:solidFill>
                  <a:schemeClr val="accent4">
                    <a:lumMod val="10000"/>
                  </a:schemeClr>
                </a:solidFill>
                <a:latin typeface="Rockwell" panose="02060603020205020403" pitchFamily="18" charset="0"/>
              </a:rPr>
              <a:t> e d.)</a:t>
            </a:r>
            <a:r>
              <a:rPr lang="en-US" dirty="0">
                <a:solidFill>
                  <a:schemeClr val="accent4">
                    <a:lumMod val="10000"/>
                  </a:schemeClr>
                </a:solidFill>
                <a:latin typeface="Rockwell" panose="02060603020205020403" pitchFamily="18" charset="0"/>
              </a:rPr>
              <a:t>. New York: Oxford University Press.</a:t>
            </a:r>
            <a:r>
              <a:rPr lang="en-US" b="1" dirty="0"/>
              <a:t> </a:t>
            </a:r>
            <a:endParaRPr lang="en-US" altLang="en-US" dirty="0">
              <a:latin typeface="Rockwell" panose="02060603020205020403" pitchFamily="18" charset="0"/>
            </a:endParaRPr>
          </a:p>
          <a:p>
            <a:pPr>
              <a:defRPr/>
            </a:pPr>
            <a:r>
              <a:rPr lang="en-US" altLang="en-US" dirty="0">
                <a:latin typeface="Rockwell" panose="02060603020205020403" pitchFamily="18" charset="0"/>
              </a:rPr>
              <a:t>National Association of School Psychologists. (2020). Principles for Professional Ethics. Bethesda, MD: Author. Retrieved from </a:t>
            </a:r>
            <a:r>
              <a:rPr lang="en-US" altLang="en-US" dirty="0">
                <a:latin typeface="Rockwell" panose="02060603020205020403" pitchFamily="18" charset="0"/>
                <a:hlinkClick r:id="rId2"/>
              </a:rPr>
              <a:t>http://www.nasponline.org</a:t>
            </a:r>
            <a:r>
              <a:rPr lang="en-US" altLang="en-US" dirty="0">
                <a:latin typeface="Rockwell" panose="02060603020205020403" pitchFamily="18" charset="0"/>
              </a:rPr>
              <a:t>.</a:t>
            </a:r>
          </a:p>
          <a:p>
            <a:endParaRPr lang="en-US" dirty="0"/>
          </a:p>
        </p:txBody>
      </p:sp>
    </p:spTree>
    <p:extLst>
      <p:ext uri="{BB962C8B-B14F-4D97-AF65-F5344CB8AC3E}">
        <p14:creationId xmlns:p14="http://schemas.microsoft.com/office/powerpoint/2010/main" val="252652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4506912"/>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745830"/>
            <a:ext cx="10515600" cy="1325563"/>
          </a:xfrm>
        </p:spPr>
        <p:txBody>
          <a:bodyPr>
            <a:normAutofit/>
          </a:bodyPr>
          <a:lstStyle/>
          <a:p>
            <a:pPr algn="ctr"/>
            <a:r>
              <a:rPr lang="en-US" sz="4600">
                <a:solidFill>
                  <a:srgbClr val="FFFFFF"/>
                </a:solidFill>
                <a:latin typeface="+mn-lt"/>
                <a:cs typeface="Times New Roman" panose="02020603050405020304" pitchFamily="18" charset="0"/>
              </a:rPr>
              <a:t>Parameters</a:t>
            </a:r>
            <a:endParaRPr lang="en-GB" sz="4600">
              <a:solidFill>
                <a:srgbClr val="FFFFFF"/>
              </a:solidFill>
              <a:latin typeface="+mn-lt"/>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DB869A78-0969-46B3-8092-E4A9D05E2A14}"/>
              </a:ext>
            </a:extLst>
          </p:cNvPr>
          <p:cNvGraphicFramePr>
            <a:graphicFrameLocks noGrp="1"/>
          </p:cNvGraphicFramePr>
          <p:nvPr>
            <p:ph idx="1"/>
            <p:extLst>
              <p:ext uri="{D42A27DB-BD31-4B8C-83A1-F6EECF244321}">
                <p14:modId xmlns:p14="http://schemas.microsoft.com/office/powerpoint/2010/main" val="4181779183"/>
              </p:ext>
            </p:extLst>
          </p:nvPr>
        </p:nvGraphicFramePr>
        <p:xfrm>
          <a:off x="838200" y="471488"/>
          <a:ext cx="10515600" cy="379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5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5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vert="horz" lIns="91440" tIns="45720" rIns="91440" bIns="45720" rtlCol="0">
            <a:normAutofit/>
          </a:bodyPr>
          <a:lstStyle/>
          <a:p>
            <a:r>
              <a:rPr lang="en-US" kern="1200">
                <a:latin typeface="+mj-lt"/>
                <a:ea typeface="+mj-ea"/>
                <a:cs typeface="+mj-cs"/>
              </a:rPr>
              <a:t>Primary Ethical Codes Relevant to School Psychologists</a:t>
            </a:r>
          </a:p>
        </p:txBody>
      </p:sp>
      <p:graphicFrame>
        <p:nvGraphicFramePr>
          <p:cNvPr id="5" name="Content Placeholder 2">
            <a:extLst>
              <a:ext uri="{FF2B5EF4-FFF2-40B4-BE49-F238E27FC236}">
                <a16:creationId xmlns:a16="http://schemas.microsoft.com/office/drawing/2014/main" id="{FD8FB7E6-327C-4CA2-A12A-DBD0D28EB5E1}"/>
              </a:ext>
            </a:extLst>
          </p:cNvPr>
          <p:cNvGraphicFramePr>
            <a:graphicFrameLocks noGrp="1"/>
          </p:cNvGraphicFramePr>
          <p:nvPr>
            <p:ph idx="1"/>
            <p:extLst>
              <p:ext uri="{D42A27DB-BD31-4B8C-83A1-F6EECF244321}">
                <p14:modId xmlns:p14="http://schemas.microsoft.com/office/powerpoint/2010/main" val="423932258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39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11" name="Rectangle 59400">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12" name="Freeform: Shape 59402">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59413"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59414" name="Rectangle 59406">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15"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393" name="Rectangle 1"/>
          <p:cNvSpPr>
            <a:spLocks noGrp="1" noChangeArrowheads="1"/>
          </p:cNvSpPr>
          <p:nvPr>
            <p:ph type="title"/>
          </p:nvPr>
        </p:nvSpPr>
        <p:spPr>
          <a:xfrm>
            <a:off x="8129872" y="1062401"/>
            <a:ext cx="3262028" cy="2733881"/>
          </a:xfrm>
        </p:spPr>
        <p:txBody>
          <a:bodyPr vert="horz" lIns="91440" tIns="45720" rIns="91440" bIns="45720" rtlCol="0" anchor="b">
            <a:normAutofit/>
          </a:bodyPr>
          <a:lstStyle/>
          <a:p>
            <a:pPr>
              <a:defRPr/>
            </a:pPr>
            <a:r>
              <a:rPr lang="en-US" sz="3700" kern="1200">
                <a:solidFill>
                  <a:srgbClr val="FFFFFF"/>
                </a:solidFill>
                <a:latin typeface="+mj-lt"/>
                <a:ea typeface="+mj-ea"/>
                <a:cs typeface="+mj-cs"/>
              </a:rPr>
              <a:t>Ethics codes are imperfect guides for professional conduct</a:t>
            </a:r>
          </a:p>
        </p:txBody>
      </p:sp>
      <p:graphicFrame>
        <p:nvGraphicFramePr>
          <p:cNvPr id="59396" name="Rectangle 2">
            <a:extLst>
              <a:ext uri="{FF2B5EF4-FFF2-40B4-BE49-F238E27FC236}">
                <a16:creationId xmlns:a16="http://schemas.microsoft.com/office/drawing/2014/main" id="{EDC12A04-C539-4D89-8F34-359BE72E355E}"/>
              </a:ext>
            </a:extLst>
          </p:cNvPr>
          <p:cNvGraphicFramePr>
            <a:graphicFrameLocks noGrp="1"/>
          </p:cNvGraphicFramePr>
          <p:nvPr>
            <p:ph idx="1"/>
            <p:extLst>
              <p:ext uri="{D42A27DB-BD31-4B8C-83A1-F6EECF244321}">
                <p14:modId xmlns:p14="http://schemas.microsoft.com/office/powerpoint/2010/main" val="1744950659"/>
              </p:ext>
            </p:extLst>
          </p:nvPr>
        </p:nvGraphicFramePr>
        <p:xfrm>
          <a:off x="690563" y="601663"/>
          <a:ext cx="6248400" cy="565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0425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14F5D2-EF40-4CCC-8A78-7D9D57F1D21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are some pressing concerns school psychologist are talking about at the moment?</a:t>
            </a:r>
          </a:p>
        </p:txBody>
      </p:sp>
      <p:graphicFrame>
        <p:nvGraphicFramePr>
          <p:cNvPr id="16" name="Content Placeholder 2">
            <a:extLst>
              <a:ext uri="{FF2B5EF4-FFF2-40B4-BE49-F238E27FC236}">
                <a16:creationId xmlns:a16="http://schemas.microsoft.com/office/drawing/2014/main" id="{F40A789F-5E2E-4BA0-B135-B18B1AEED345}"/>
              </a:ext>
            </a:extLst>
          </p:cNvPr>
          <p:cNvGraphicFramePr>
            <a:graphicFrameLocks noGrp="1"/>
          </p:cNvGraphicFramePr>
          <p:nvPr>
            <p:ph idx="1"/>
            <p:extLst>
              <p:ext uri="{D42A27DB-BD31-4B8C-83A1-F6EECF244321}">
                <p14:modId xmlns:p14="http://schemas.microsoft.com/office/powerpoint/2010/main" val="22176940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14F54-792B-44DA-97A7-9CDE694F059C}"/>
              </a:ext>
            </a:extLst>
          </p:cNvPr>
          <p:cNvSpPr>
            <a:spLocks noGrp="1"/>
          </p:cNvSpPr>
          <p:nvPr>
            <p:ph type="title"/>
          </p:nvPr>
        </p:nvSpPr>
        <p:spPr>
          <a:xfrm>
            <a:off x="3611534" y="609600"/>
            <a:ext cx="4626032" cy="1351472"/>
          </a:xfrm>
        </p:spPr>
        <p:txBody>
          <a:bodyPr vert="horz" lIns="91440" tIns="45720" rIns="91440" bIns="45720" rtlCol="0" anchor="ctr">
            <a:normAutofit/>
          </a:bodyPr>
          <a:lstStyle/>
          <a:p>
            <a:pPr algn="ctr"/>
            <a:r>
              <a:rPr lang="en-US" b="1" kern="1200" dirty="0">
                <a:solidFill>
                  <a:schemeClr val="tx1">
                    <a:lumMod val="85000"/>
                    <a:lumOff val="15000"/>
                  </a:schemeClr>
                </a:solidFill>
                <a:latin typeface="+mj-lt"/>
                <a:ea typeface="+mj-ea"/>
                <a:cs typeface="+mj-cs"/>
              </a:rPr>
              <a:t>New(</a:t>
            </a:r>
            <a:r>
              <a:rPr lang="en-US" b="1" kern="1200" dirty="0" err="1">
                <a:solidFill>
                  <a:schemeClr val="tx1">
                    <a:lumMod val="85000"/>
                    <a:lumOff val="15000"/>
                  </a:schemeClr>
                </a:solidFill>
                <a:latin typeface="+mj-lt"/>
                <a:ea typeface="+mj-ea"/>
                <a:cs typeface="+mj-cs"/>
              </a:rPr>
              <a:t>ish</a:t>
            </a:r>
            <a:r>
              <a:rPr lang="en-US" b="1" kern="1200" dirty="0">
                <a:solidFill>
                  <a:schemeClr val="tx1">
                    <a:lumMod val="85000"/>
                    <a:lumOff val="15000"/>
                  </a:schemeClr>
                </a:solidFill>
                <a:latin typeface="+mj-lt"/>
                <a:ea typeface="+mj-ea"/>
                <a:cs typeface="+mj-cs"/>
              </a:rPr>
              <a:t>) Resources</a:t>
            </a:r>
          </a:p>
        </p:txBody>
      </p:sp>
      <p:pic>
        <p:nvPicPr>
          <p:cNvPr id="1026" name="Picture 2">
            <a:extLst>
              <a:ext uri="{FF2B5EF4-FFF2-40B4-BE49-F238E27FC236}">
                <a16:creationId xmlns:a16="http://schemas.microsoft.com/office/drawing/2014/main" id="{008391A7-5E03-4526-8EBE-BCB47E248ED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642" r="10374"/>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5">
            <a:extLst>
              <a:ext uri="{FF2B5EF4-FFF2-40B4-BE49-F238E27FC236}">
                <a16:creationId xmlns:a16="http://schemas.microsoft.com/office/drawing/2014/main" id="{53BF5691-57BB-41F3-A361-E4BB5886D255}"/>
              </a:ext>
            </a:extLst>
          </p:cNvPr>
          <p:cNvSpPr>
            <a:spLocks noGrp="1"/>
          </p:cNvSpPr>
          <p:nvPr>
            <p:ph sz="half" idx="1"/>
          </p:nvPr>
        </p:nvSpPr>
        <p:spPr>
          <a:xfrm>
            <a:off x="4198966" y="2147357"/>
            <a:ext cx="3810000" cy="4101042"/>
          </a:xfrm>
        </p:spPr>
        <p:txBody>
          <a:bodyPr vert="horz" lIns="91440" tIns="45720" rIns="91440" bIns="45720" rtlCol="0">
            <a:normAutofit/>
          </a:bodyPr>
          <a:lstStyle/>
          <a:p>
            <a:pPr marL="0"/>
            <a:endPar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endParaRPr>
          </a:p>
          <a:p>
            <a:pPr marL="0"/>
            <a:endPar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endParaRPr>
          </a:p>
          <a:p>
            <a:pPr marL="0"/>
            <a:endPar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endParaRPr>
          </a:p>
          <a:p>
            <a:pPr marL="0"/>
            <a:r>
              <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rPr>
              <a:t>https://www.nasponline.org/standards-and-certification/professional-ethics/informal-ethical-problem-solving-of-colleagues-misconduct</a:t>
            </a:r>
          </a:p>
          <a:p>
            <a:pPr marL="0"/>
            <a:endPar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endParaRPr>
          </a:p>
          <a:p>
            <a:pPr marL="0"/>
            <a:r>
              <a:rPr lang="en-US" sz="1300">
                <a:solidFill>
                  <a:schemeClr val="tx1">
                    <a:lumMod val="85000"/>
                    <a:lumOff val="15000"/>
                  </a:schemeClr>
                </a:solidFill>
                <a:hlinkClick r:id="rId3">
                  <a:extLst>
                    <a:ext uri="{A12FA001-AC4F-418D-AE19-62706E023703}">
                      <ahyp:hlinkClr xmlns:ahyp="http://schemas.microsoft.com/office/drawing/2018/hyperlinkcolor" val="tx"/>
                    </a:ext>
                  </a:extLst>
                </a:hlinkClick>
              </a:rPr>
              <a:t>h</a:t>
            </a:r>
            <a:r>
              <a:rPr lang="en-US" sz="1300">
                <a:solidFill>
                  <a:schemeClr val="tx1">
                    <a:lumMod val="85000"/>
                    <a:lumOff val="15000"/>
                  </a:schemeClr>
                </a:solidFill>
                <a:hlinkClick r:id="rId3"/>
              </a:rPr>
              <a:t>ttps://www.nasponline.org/resources-and-publications/resources-and-podcasts/covid-19-resource-center/webinar-series/legal-and-ethical-considerations-for-remote-school-psychological-services</a:t>
            </a:r>
            <a:endParaRPr lang="en-US" sz="1300">
              <a:solidFill>
                <a:schemeClr val="tx1">
                  <a:lumMod val="85000"/>
                  <a:lumOff val="15000"/>
                </a:schemeClr>
              </a:solidFill>
            </a:endParaRPr>
          </a:p>
          <a:p>
            <a:pPr marL="0"/>
            <a:endParaRPr lang="en-US" sz="1300" b="1">
              <a:solidFill>
                <a:schemeClr val="tx1">
                  <a:lumMod val="85000"/>
                  <a:lumOff val="15000"/>
                </a:schemeClr>
              </a:solidFill>
            </a:endParaRPr>
          </a:p>
          <a:p>
            <a:pPr marL="0"/>
            <a:r>
              <a:rPr lang="en-US" sz="1300" b="1">
                <a:solidFill>
                  <a:schemeClr val="tx1">
                    <a:lumMod val="85000"/>
                    <a:lumOff val="15000"/>
                  </a:schemeClr>
                </a:solidFill>
                <a:hlinkClick r:id="rId4"/>
              </a:rPr>
              <a:t>https://www.nasponline.org/standards-and-certification/professional-ethics/using-ethical-problem-solving-to-respond-to-racism-(webinars)</a:t>
            </a:r>
            <a:endParaRPr lang="en-US" sz="1300" b="1">
              <a:solidFill>
                <a:schemeClr val="tx1">
                  <a:lumMod val="85000"/>
                  <a:lumOff val="15000"/>
                </a:schemeClr>
              </a:solidFill>
            </a:endParaRPr>
          </a:p>
          <a:p>
            <a:pPr marL="0"/>
            <a:endParaRPr lang="en-US" sz="1300" b="1">
              <a:solidFill>
                <a:schemeClr val="tx1">
                  <a:lumMod val="85000"/>
                  <a:lumOff val="15000"/>
                </a:schemeClr>
              </a:solidFill>
            </a:endParaRPr>
          </a:p>
        </p:txBody>
      </p:sp>
      <p:pic>
        <p:nvPicPr>
          <p:cNvPr id="6" name="Picture 5">
            <a:extLst>
              <a:ext uri="{FF2B5EF4-FFF2-40B4-BE49-F238E27FC236}">
                <a16:creationId xmlns:a16="http://schemas.microsoft.com/office/drawing/2014/main" id="{756A7450-F81A-48C1-AA73-0EE4DD31ECB1}"/>
              </a:ext>
            </a:extLst>
          </p:cNvPr>
          <p:cNvPicPr>
            <a:picLocks noChangeAspect="1"/>
          </p:cNvPicPr>
          <p:nvPr/>
        </p:nvPicPr>
        <p:blipFill rotWithShape="1">
          <a:blip r:embed="rId5"/>
          <a:srcRect l="13639" r="1139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7" name="TextBox 6">
            <a:extLst>
              <a:ext uri="{FF2B5EF4-FFF2-40B4-BE49-F238E27FC236}">
                <a16:creationId xmlns:a16="http://schemas.microsoft.com/office/drawing/2014/main" id="{0B98A317-341B-4233-8AF0-5BAD26E1F189}"/>
              </a:ext>
            </a:extLst>
          </p:cNvPr>
          <p:cNvSpPr txBox="1"/>
          <p:nvPr/>
        </p:nvSpPr>
        <p:spPr>
          <a:xfrm>
            <a:off x="4098471" y="2147355"/>
            <a:ext cx="4196245" cy="646331"/>
          </a:xfrm>
          <a:prstGeom prst="rect">
            <a:avLst/>
          </a:prstGeom>
          <a:noFill/>
        </p:spPr>
        <p:txBody>
          <a:bodyPr wrap="square" rtlCol="0">
            <a:spAutoFit/>
          </a:bodyPr>
          <a:lstStyle/>
          <a:p>
            <a:r>
              <a:rPr lang="en-US" dirty="0"/>
              <a:t>NASP Ethics and Professional Practice Problem Solving Worksheet</a:t>
            </a:r>
          </a:p>
        </p:txBody>
      </p:sp>
    </p:spTree>
    <p:extLst>
      <p:ext uri="{BB962C8B-B14F-4D97-AF65-F5344CB8AC3E}">
        <p14:creationId xmlns:p14="http://schemas.microsoft.com/office/powerpoint/2010/main" val="53732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8073C1-9E66-43E0-8FF1-95D00BD51582}"/>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Using the Problem Solving Worksheet</a:t>
            </a:r>
          </a:p>
        </p:txBody>
      </p:sp>
      <p:sp>
        <p:nvSpPr>
          <p:cNvPr id="3" name="Text Placeholder 2">
            <a:extLst>
              <a:ext uri="{FF2B5EF4-FFF2-40B4-BE49-F238E27FC236}">
                <a16:creationId xmlns:a16="http://schemas.microsoft.com/office/drawing/2014/main" id="{1DFED771-15CE-4987-8C22-E1AEE2F94EAF}"/>
              </a:ext>
            </a:extLst>
          </p:cNvPr>
          <p:cNvSpPr>
            <a:spLocks noGrp="1"/>
          </p:cNvSpPr>
          <p:nvPr>
            <p:ph type="body" idx="1"/>
          </p:nvPr>
        </p:nvSpPr>
        <p:spPr>
          <a:xfrm>
            <a:off x="5141495" y="4866870"/>
            <a:ext cx="5956353" cy="1247274"/>
          </a:xfrm>
        </p:spPr>
        <p:txBody>
          <a:bodyPr vert="horz" lIns="91440" tIns="45720" rIns="91440" bIns="45720" rtlCol="0">
            <a:normAutofit/>
          </a:bodyPr>
          <a:lstStyle/>
          <a:p>
            <a:endParaRPr lang="en-US">
              <a:solidFill>
                <a:srgbClr val="FFFFFF"/>
              </a:solidFill>
            </a:endParaRPr>
          </a:p>
        </p:txBody>
      </p:sp>
      <p:cxnSp>
        <p:nvCxnSpPr>
          <p:cNvPr id="22" name="Straight Connector 21">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73C6C-5527-4FE9-B2D1-6AC55505328D}"/>
              </a:ext>
            </a:extLst>
          </p:cNvPr>
          <p:cNvPicPr>
            <a:picLocks noChangeAspect="1"/>
          </p:cNvPicPr>
          <p:nvPr/>
        </p:nvPicPr>
        <p:blipFill rotWithShape="1">
          <a:blip r:embed="rId2"/>
          <a:srcRect l="60186"/>
          <a:stretch/>
        </p:blipFill>
        <p:spPr>
          <a:xfrm>
            <a:off x="475488" y="476777"/>
            <a:ext cx="3864383" cy="5920653"/>
          </a:xfrm>
          <a:prstGeom prst="rect">
            <a:avLst/>
          </a:prstGeom>
        </p:spPr>
      </p:pic>
    </p:spTree>
    <p:extLst>
      <p:ext uri="{BB962C8B-B14F-4D97-AF65-F5344CB8AC3E}">
        <p14:creationId xmlns:p14="http://schemas.microsoft.com/office/powerpoint/2010/main" val="2130483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13829</TotalTime>
  <Words>4114</Words>
  <Application>Microsoft Office PowerPoint</Application>
  <PresentationFormat>Widescreen</PresentationFormat>
  <Paragraphs>245</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Helvetica</vt:lpstr>
      <vt:lpstr>Rockwell</vt:lpstr>
      <vt:lpstr>Segoe UI Historic</vt:lpstr>
      <vt:lpstr>Office Theme</vt:lpstr>
      <vt:lpstr>Putting the Pieces Together: Ethics, Law, Best Practice and Procedures in School Psychology </vt:lpstr>
      <vt:lpstr>Learning Objectives</vt:lpstr>
      <vt:lpstr>Please note</vt:lpstr>
      <vt:lpstr>Parameters</vt:lpstr>
      <vt:lpstr>Primary Ethical Codes Relevant to School Psychologists</vt:lpstr>
      <vt:lpstr>Ethics codes are imperfect guides for professional conduct</vt:lpstr>
      <vt:lpstr>What are some pressing concerns school psychologist are talking about at the moment?</vt:lpstr>
      <vt:lpstr>New(ish) Resources</vt:lpstr>
      <vt:lpstr>Using the Problem Solving Worksheet</vt:lpstr>
      <vt:lpstr>PowerPoint Presentation</vt:lpstr>
      <vt:lpstr>Too Many or Not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 for Discussion</vt:lpstr>
      <vt:lpstr>Life in the Fast Lane       -The Eagles</vt:lpstr>
      <vt:lpstr>PowerPoint Presentation</vt:lpstr>
      <vt:lpstr>Signs      -Five Man Electrical Band</vt:lpstr>
      <vt:lpstr>Keep the Family Close    -Drake</vt:lpstr>
      <vt:lpstr>  A Matter of Trust         -Billy Joel</vt:lpstr>
      <vt:lpstr>Over the Rainbow    Dorothy Gale</vt:lpstr>
      <vt:lpstr>Everyday People       -Sly and the Family Stone</vt:lpstr>
      <vt:lpstr>Pumped Up Kicks    -Foster the People</vt:lpstr>
      <vt:lpstr>Opportunities</vt:lpstr>
      <vt:lpstr>Ethics and Professional Practice can be Fun! </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for School Psychologists 2020:Ethical Problem Solving during Challenging Times</dc:title>
  <dc:creator>Laurie Klose</dc:creator>
  <cp:lastModifiedBy>Laurie Klose</cp:lastModifiedBy>
  <cp:revision>24</cp:revision>
  <dcterms:created xsi:type="dcterms:W3CDTF">2020-09-10T17:26:49Z</dcterms:created>
  <dcterms:modified xsi:type="dcterms:W3CDTF">2022-11-03T19:04:47Z</dcterms:modified>
</cp:coreProperties>
</file>